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8" r:id="rId2"/>
    <p:sldId id="259" r:id="rId3"/>
    <p:sldId id="295" r:id="rId4"/>
    <p:sldId id="262" r:id="rId5"/>
    <p:sldId id="263" r:id="rId6"/>
    <p:sldId id="265" r:id="rId7"/>
    <p:sldId id="289" r:id="rId8"/>
    <p:sldId id="291" r:id="rId9"/>
    <p:sldId id="290" r:id="rId10"/>
    <p:sldId id="269" r:id="rId11"/>
    <p:sldId id="279" r:id="rId12"/>
    <p:sldId id="280" r:id="rId13"/>
  </p:sldIdLst>
  <p:sldSz cx="18288000" cy="10287000"/>
  <p:notesSz cx="6858000" cy="9144000"/>
  <p:embeddedFontLst>
    <p:embeddedFont>
      <p:font typeface="#9Slide03 SVNPF Din Text Pro" panose="020005060200000200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ivvic Bold" panose="020B0604020202020204" charset="0"/>
      <p:regular r:id="rId20"/>
    </p:embeddedFont>
    <p:embeddedFont>
      <p:font typeface="Livvic Bold Bold" panose="020B0604020202020204" charset="0"/>
      <p:regular r:id="rId21"/>
    </p:embeddedFont>
    <p:embeddedFont>
      <p:font typeface="Now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1D3"/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8" d="100"/>
          <a:sy n="58" d="100"/>
        </p:scale>
        <p:origin x="542" y="3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16009-7D3B-44CD-AA2F-7AC06982F19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E287-5D9E-4ACB-B389-50FA3963D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6.sv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7.gif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7.gif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69793" y="858"/>
            <a:ext cx="18346996" cy="103828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4" y="3948472"/>
            <a:ext cx="18286488" cy="64612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1" y="5807138"/>
            <a:ext cx="17859802" cy="2413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43" y="3239479"/>
            <a:ext cx="2462580" cy="34134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7326606"/>
            <a:ext cx="8207766" cy="2671736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2261420" y="-7376"/>
            <a:ext cx="14126496" cy="136854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4097847" y="2165098"/>
            <a:ext cx="10090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14714186" y="765013"/>
            <a:ext cx="3086618" cy="228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2593D-0BD8-4F48-988B-7346D8223A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719" y="627981"/>
            <a:ext cx="2469918" cy="2048513"/>
          </a:xfrm>
          <a:prstGeom prst="rect">
            <a:avLst/>
          </a:prstGeom>
        </p:spPr>
      </p:pic>
      <p:pic>
        <p:nvPicPr>
          <p:cNvPr id="14" name="Picture 8" descr="New Years Yes Sticker by Nora Fikse">
            <a:extLst>
              <a:ext uri="{FF2B5EF4-FFF2-40B4-BE49-F238E27FC236}">
                <a16:creationId xmlns:a16="http://schemas.microsoft.com/office/drawing/2014/main" id="{46E1B9A7-9E34-4FAF-98DC-02F03659F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85" y="261543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w Years Yes Sticker by Nora Fikse">
            <a:extLst>
              <a:ext uri="{FF2B5EF4-FFF2-40B4-BE49-F238E27FC236}">
                <a16:creationId xmlns:a16="http://schemas.microsoft.com/office/drawing/2014/main" id="{D16E2F04-D9AD-4D54-BE52-4AF5F58026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68" y="28558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New Years Yes Sticker by Nora Fikse">
            <a:extLst>
              <a:ext uri="{FF2B5EF4-FFF2-40B4-BE49-F238E27FC236}">
                <a16:creationId xmlns:a16="http://schemas.microsoft.com/office/drawing/2014/main" id="{2166AF6D-B1F7-4E62-912C-6431B10E5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76" y="20677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New Years Yes Sticker by Nora Fikse">
            <a:extLst>
              <a:ext uri="{FF2B5EF4-FFF2-40B4-BE49-F238E27FC236}">
                <a16:creationId xmlns:a16="http://schemas.microsoft.com/office/drawing/2014/main" id="{596CE277-CC42-45A0-A83D-0089EE688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387" y="2701229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AAE12C-3058-4CA9-9967-1DDFB89D95C7}"/>
              </a:ext>
            </a:extLst>
          </p:cNvPr>
          <p:cNvSpPr txBox="1"/>
          <p:nvPr/>
        </p:nvSpPr>
        <p:spPr>
          <a:xfrm>
            <a:off x="1371600" y="3837066"/>
            <a:ext cx="146303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vi-VN" alt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5311" y="525131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3195716"/>
            <a:ext cx="7892646" cy="5287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ông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trang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trí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đậm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nhạt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293A4-1CB0-497E-A963-621E5A0D62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22400">
            <a:off x="15777336" y="-85962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B1E1B-E660-4896-A8EC-F82E44F5D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866" y="2019300"/>
            <a:ext cx="7010400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52059-9746-4F91-B606-AC5A1EE5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6044">
            <a:off x="10057244" y="2724818"/>
            <a:ext cx="7488220" cy="5921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CECEC-9040-4B9F-9D87-C2FF1BE009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14086" y="7124178"/>
            <a:ext cx="5285635" cy="4459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6C4001-C616-460B-94F6-7B7F9B7EB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" y="8258303"/>
            <a:ext cx="2469918" cy="20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F5366-F10C-487C-BA9D-21F761B3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1848">
            <a:off x="1740470" y="1338426"/>
            <a:ext cx="7413112" cy="618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41CBF-911A-44D6-8B2C-ED65798A5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560" y="1691480"/>
            <a:ext cx="7023223" cy="678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0223FA-7C00-4DB5-ABCF-602AE5E3F0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48033" y="6846524"/>
            <a:ext cx="5285635" cy="4459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9A1E36-099C-4667-959C-AD7E3DCD1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441" y="228989"/>
            <a:ext cx="2469918" cy="204851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427CF8F2-65D0-44DD-8F3D-BED4BC4D08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76558">
            <a:off x="16007679" y="6837146"/>
            <a:ext cx="3165919" cy="32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2"/>
            <a:ext cx="18433032" cy="10287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-1981200" y="187591"/>
            <a:ext cx="23317199" cy="1003429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26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98879" y="610238"/>
            <a:ext cx="5777866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Đồ</a:t>
            </a:r>
            <a:r>
              <a:rPr lang="en-US" sz="88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dùng</a:t>
            </a:r>
            <a:endParaRPr lang="en-US" sz="88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2" y="6352142"/>
            <a:ext cx="2663352" cy="26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4" y="3478526"/>
            <a:ext cx="1863200" cy="18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24" y="7100093"/>
            <a:ext cx="2388436" cy="1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833" y="4059215"/>
            <a:ext cx="2391334" cy="26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100" y="6635223"/>
            <a:ext cx="3731058" cy="32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97" y="6525807"/>
            <a:ext cx="3870146" cy="31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7F5"/>
              </a:clrFrom>
              <a:clrTo>
                <a:srgbClr val="FF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67" y="4187262"/>
            <a:ext cx="3393712" cy="25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61" y="2129631"/>
            <a:ext cx="2548928" cy="35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8" y="5821418"/>
            <a:ext cx="2548928" cy="35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58C2701-DFBA-4927-A80E-6B82EA0DC65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589" y="-201360"/>
            <a:ext cx="4495226" cy="37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D5AE8B-7592-40DF-A90B-CF76DCF4CB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949" y="123524"/>
            <a:ext cx="2469918" cy="2048513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4FEB27CB-4D04-4E68-87FD-C57E9AE945C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482615">
            <a:off x="17353315" y="8196957"/>
            <a:ext cx="2225397" cy="2300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64203" y="1043218"/>
            <a:ext cx="13258800" cy="6993924"/>
            <a:chOff x="1326965" y="-553522"/>
            <a:chExt cx="17678399" cy="9325232"/>
          </a:xfrm>
        </p:grpSpPr>
        <p:sp>
          <p:nvSpPr>
            <p:cNvPr id="4" name="TextBox 4"/>
            <p:cNvSpPr txBox="1"/>
            <p:nvPr/>
          </p:nvSpPr>
          <p:spPr>
            <a:xfrm>
              <a:off x="1326965" y="3491120"/>
              <a:ext cx="17678399" cy="5280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ra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dạng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Phát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huy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trí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tưởng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tượng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quá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thể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hiện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để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theo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ý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thích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Giới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thiệu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về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sản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phẩm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mình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với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người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thân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yêu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gia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đình</a:t>
              </a:r>
              <a:r>
                <a:rPr lang="en-US" sz="4325" dirty="0">
                  <a:solidFill>
                    <a:srgbClr val="000000"/>
                  </a:solidFill>
                  <a:latin typeface="#9Slide03 SVNPF Din Text Pro" panose="02000506020000020004" pitchFamily="2" charset="0"/>
                </a:rPr>
                <a:t>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46961" y="-553522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Yêu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cần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đạt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6146600" y="7590564"/>
            <a:ext cx="2225397" cy="2300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4" y="-510828"/>
            <a:ext cx="4748548" cy="39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6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3511" y="1272623"/>
            <a:ext cx="9012024" cy="6695060"/>
            <a:chOff x="-353957" y="-247649"/>
            <a:chExt cx="12016031" cy="8926746"/>
          </a:xfrm>
        </p:grpSpPr>
        <p:sp>
          <p:nvSpPr>
            <p:cNvPr id="4" name="TextBox 4"/>
            <p:cNvSpPr txBox="1"/>
            <p:nvPr/>
          </p:nvSpPr>
          <p:spPr>
            <a:xfrm>
              <a:off x="-353957" y="2464747"/>
              <a:ext cx="11030954" cy="62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mọc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lặn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gian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ngày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dáng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như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 algn="just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cho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giác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026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id="{D7995D2D-E85F-43C9-90F7-3715E04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06">
            <a:off x="9962328" y="1272623"/>
            <a:ext cx="5442858" cy="364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Vì sao bình minh và hoàng hôn có màu đỏ?">
            <a:extLst>
              <a:ext uri="{FF2B5EF4-FFF2-40B4-BE49-F238E27FC236}">
                <a16:creationId xmlns:a16="http://schemas.microsoft.com/office/drawing/2014/main" id="{70C1EE12-4A5A-4236-BDA1-6D8FF799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46">
            <a:off x="11794405" y="5561378"/>
            <a:ext cx="5211189" cy="390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" y="-684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5" y="7951862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69909" y="7951862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Hoàng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Now"/>
              </a:rPr>
              <a:t>hôn</a:t>
            </a:r>
            <a:endParaRPr lang="en-US" sz="52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2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id="{79EAAFC9-D72A-4042-B757-DED6C58D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537">
            <a:off x="1300259" y="2405851"/>
            <a:ext cx="7522375" cy="503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Vì sao bình minh và hoàng hôn có màu đỏ?">
            <a:extLst>
              <a:ext uri="{FF2B5EF4-FFF2-40B4-BE49-F238E27FC236}">
                <a16:creationId xmlns:a16="http://schemas.microsoft.com/office/drawing/2014/main" id="{46E7BF21-E4CD-487D-A383-EAF0DAB8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204" y="1939176"/>
            <a:ext cx="7642944" cy="572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1CAE4DB-2007-4BFB-8763-17C99F093988}"/>
              </a:ext>
            </a:extLst>
          </p:cNvPr>
          <p:cNvSpPr txBox="1"/>
          <p:nvPr/>
        </p:nvSpPr>
        <p:spPr>
          <a:xfrm>
            <a:off x="-86942" y="74825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AAE009-8A4A-4FD3-BAF8-69B7E14F8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853" y="-85092"/>
            <a:ext cx="2469918" cy="2048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6113" y="633755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5890" y="3029037"/>
            <a:ext cx="13655071" cy="700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dạng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</a:p>
          <a:p>
            <a:pPr marL="548376" lvl="1">
              <a:lnSpc>
                <a:spcPts val="6095"/>
              </a:lnSpc>
            </a:pPr>
            <a:r>
              <a:rPr lang="en-US" sz="4800" b="1" dirty="0">
                <a:solidFill>
                  <a:srgbClr val="100F0D"/>
                </a:solidFill>
                <a:latin typeface="Livvic Bold"/>
              </a:rPr>
              <a:t>(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tròn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).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>
                <a:solidFill>
                  <a:srgbClr val="100F0D"/>
                </a:solidFill>
                <a:latin typeface="Livvic Bold"/>
              </a:rPr>
              <a:t>Khi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thì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cam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chói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lọi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hiện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tượng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ngày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đêm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ảnh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xung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quanh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: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sông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biển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núi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hoa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4161180" cy="34512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38298" y="-1409700"/>
            <a:ext cx="5285635" cy="445975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9F5FE383-B860-465B-9704-21A2A54AEB76}"/>
              </a:ext>
            </a:extLst>
          </p:cNvPr>
          <p:cNvSpPr txBox="1"/>
          <p:nvPr/>
        </p:nvSpPr>
        <p:spPr>
          <a:xfrm>
            <a:off x="1366442" y="620949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819A6B2-0C03-40BD-BAFA-856875F95F29}"/>
              </a:ext>
            </a:extLst>
          </p:cNvPr>
          <p:cNvSpPr txBox="1"/>
          <p:nvPr/>
        </p:nvSpPr>
        <p:spPr>
          <a:xfrm>
            <a:off x="1474601" y="2144217"/>
            <a:ext cx="8273216" cy="532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được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bằng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bài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khuôn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cảm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xúc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như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thế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Sự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nhau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sắc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mỗi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tranh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</p:txBody>
      </p:sp>
      <p:pic>
        <p:nvPicPr>
          <p:cNvPr id="2050" name="Picture 2" descr="16 Ong mat troi vui tinh ý tưởng | mặt trời, ong, mắt">
            <a:extLst>
              <a:ext uri="{FF2B5EF4-FFF2-40B4-BE49-F238E27FC236}">
                <a16:creationId xmlns:a16="http://schemas.microsoft.com/office/drawing/2014/main" id="{2B84F84B-C634-4287-99A3-42AC5FF8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46" y="5372100"/>
            <a:ext cx="5989414" cy="456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3A67-FCCD-423C-B132-0E4CC0E54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7BC63D-1422-4FB2-A3FE-098D67CD1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7946" y="624413"/>
            <a:ext cx="5989414" cy="4459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3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22363" y="519239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353" y="3610177"/>
            <a:ext cx="15514335" cy="5436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với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</a:t>
            </a:r>
          </a:p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dụng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cam,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hồng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nóng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bức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hay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ấm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áp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;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lam,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…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dịu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cần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bài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đẹp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sinh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động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3918582" cy="32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7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112308" y="2121917"/>
            <a:ext cx="13655071" cy="7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trời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2469918" cy="204851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A2196F6D-1691-40E0-958C-32BF7AC0ACC1}"/>
              </a:ext>
            </a:extLst>
          </p:cNvPr>
          <p:cNvSpPr txBox="1"/>
          <p:nvPr/>
        </p:nvSpPr>
        <p:spPr>
          <a:xfrm>
            <a:off x="1090884" y="709630"/>
            <a:ext cx="12578158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kỹ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FCD2C0-0470-4891-B799-465B1777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952" y="3389622"/>
            <a:ext cx="10748212" cy="533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2C4422C9-154B-430B-B318-707D8F2D0792}"/>
              </a:ext>
            </a:extLst>
          </p:cNvPr>
          <p:cNvSpPr txBox="1"/>
          <p:nvPr/>
        </p:nvSpPr>
        <p:spPr>
          <a:xfrm>
            <a:off x="543545" y="3650038"/>
            <a:ext cx="6480407" cy="4468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tròn</a:t>
            </a:r>
            <a:endParaRPr lang="en-US" sz="3200" dirty="0">
              <a:solidFill>
                <a:srgbClr val="000000"/>
              </a:solidFill>
              <a:latin typeface="Now"/>
            </a:endParaRP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mũi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râu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tóc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….)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962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453</Words>
  <Application>Microsoft Office PowerPoint</Application>
  <PresentationFormat>Custom</PresentationFormat>
  <Paragraphs>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Now</vt:lpstr>
      <vt:lpstr>#9Slide03 SVNPF Din Text Pro</vt:lpstr>
      <vt:lpstr>Arial</vt:lpstr>
      <vt:lpstr>Livvic Bold Bold</vt:lpstr>
      <vt:lpstr>Livvic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50</cp:revision>
  <dcterms:created xsi:type="dcterms:W3CDTF">2006-08-16T00:00:00Z</dcterms:created>
  <dcterms:modified xsi:type="dcterms:W3CDTF">2024-10-09T15:19:18Z</dcterms:modified>
  <dc:identifier>DAEwasUvSSg</dc:identifier>
</cp:coreProperties>
</file>