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Nunito"/>
      <p:regular r:id="rId32"/>
      <p:bold r:id="rId33"/>
      <p:italic r:id="rId34"/>
      <p:boldItalic r:id="rId35"/>
    </p:embeddedFont>
    <p:embeddedFont>
      <p:font typeface="Dancing Script"/>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7" roundtripDataSignature="AMtx7mj/76SKt3lkdo90wp1+/Gw3s9Gf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Nunito-bold.fntdata"/><Relationship Id="rId10" Type="http://schemas.openxmlformats.org/officeDocument/2006/relationships/slide" Target="slides/slide5.xml"/><Relationship Id="rId32" Type="http://schemas.openxmlformats.org/officeDocument/2006/relationships/font" Target="fonts/Nunito-regular.fntdata"/><Relationship Id="rId13" Type="http://schemas.openxmlformats.org/officeDocument/2006/relationships/slide" Target="slides/slide8.xml"/><Relationship Id="rId35" Type="http://schemas.openxmlformats.org/officeDocument/2006/relationships/font" Target="fonts/Nunito-boldItalic.fntdata"/><Relationship Id="rId12" Type="http://schemas.openxmlformats.org/officeDocument/2006/relationships/slide" Target="slides/slide7.xml"/><Relationship Id="rId34" Type="http://schemas.openxmlformats.org/officeDocument/2006/relationships/font" Target="fonts/Nunito-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DancingScript-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1792288" y="612775"/>
            <a:ext cx="5486400" cy="4114800"/>
          </a:xfrm>
          <a:prstGeom prst="rect">
            <a:avLst/>
          </a:prstGeom>
          <a:noFill/>
          <a:ln>
            <a:noFill/>
          </a:ln>
        </p:spPr>
      </p:sp>
      <p:sp>
        <p:nvSpPr>
          <p:cNvPr id="64" name="Google Shape;6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7.png"/><Relationship Id="rId4" Type="http://schemas.openxmlformats.org/officeDocument/2006/relationships/image" Target="../media/image52.png"/><Relationship Id="rId9" Type="http://schemas.openxmlformats.org/officeDocument/2006/relationships/image" Target="../media/image60.png"/><Relationship Id="rId5" Type="http://schemas.openxmlformats.org/officeDocument/2006/relationships/image" Target="../media/image44.png"/><Relationship Id="rId6" Type="http://schemas.openxmlformats.org/officeDocument/2006/relationships/image" Target="../media/image48.png"/><Relationship Id="rId7" Type="http://schemas.openxmlformats.org/officeDocument/2006/relationships/image" Target="../media/image59.png"/><Relationship Id="rId8"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2.png"/><Relationship Id="rId4" Type="http://schemas.openxmlformats.org/officeDocument/2006/relationships/image" Target="../media/image68.png"/><Relationship Id="rId5" Type="http://schemas.openxmlformats.org/officeDocument/2006/relationships/image" Target="../media/image58.png"/><Relationship Id="rId6" Type="http://schemas.openxmlformats.org/officeDocument/2006/relationships/image" Target="../media/image55.png"/><Relationship Id="rId7" Type="http://schemas.openxmlformats.org/officeDocument/2006/relationships/image" Target="../media/image66.png"/><Relationship Id="rId8" Type="http://schemas.openxmlformats.org/officeDocument/2006/relationships/image" Target="../media/image7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4.png"/><Relationship Id="rId6" Type="http://schemas.openxmlformats.org/officeDocument/2006/relationships/image" Target="../media/image65.jpg"/><Relationship Id="rId7" Type="http://schemas.openxmlformats.org/officeDocument/2006/relationships/image" Target="../media/image63.png"/><Relationship Id="rId8" Type="http://schemas.openxmlformats.org/officeDocument/2006/relationships/image" Target="../media/image6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7.png"/><Relationship Id="rId4" Type="http://schemas.openxmlformats.org/officeDocument/2006/relationships/image" Target="../media/image69.png"/><Relationship Id="rId10" Type="http://schemas.openxmlformats.org/officeDocument/2006/relationships/image" Target="../media/image79.png"/><Relationship Id="rId9" Type="http://schemas.openxmlformats.org/officeDocument/2006/relationships/image" Target="../media/image73.png"/><Relationship Id="rId5" Type="http://schemas.openxmlformats.org/officeDocument/2006/relationships/image" Target="../media/image72.png"/><Relationship Id="rId6" Type="http://schemas.openxmlformats.org/officeDocument/2006/relationships/image" Target="../media/image61.png"/><Relationship Id="rId7" Type="http://schemas.openxmlformats.org/officeDocument/2006/relationships/image" Target="../media/image81.png"/><Relationship Id="rId8" Type="http://schemas.openxmlformats.org/officeDocument/2006/relationships/image" Target="../media/image7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5.png"/><Relationship Id="rId4" Type="http://schemas.openxmlformats.org/officeDocument/2006/relationships/image" Target="../media/image70.png"/><Relationship Id="rId10" Type="http://schemas.openxmlformats.org/officeDocument/2006/relationships/image" Target="../media/image78.png"/><Relationship Id="rId9" Type="http://schemas.openxmlformats.org/officeDocument/2006/relationships/image" Target="../media/image76.png"/><Relationship Id="rId5" Type="http://schemas.openxmlformats.org/officeDocument/2006/relationships/image" Target="../media/image74.png"/><Relationship Id="rId6" Type="http://schemas.openxmlformats.org/officeDocument/2006/relationships/image" Target="../media/image60.png"/><Relationship Id="rId7" Type="http://schemas.openxmlformats.org/officeDocument/2006/relationships/image" Target="../media/image52.png"/><Relationship Id="rId8" Type="http://schemas.openxmlformats.org/officeDocument/2006/relationships/image" Target="../media/image9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5.png"/><Relationship Id="rId4" Type="http://schemas.openxmlformats.org/officeDocument/2006/relationships/image" Target="../media/image70.png"/><Relationship Id="rId9" Type="http://schemas.openxmlformats.org/officeDocument/2006/relationships/image" Target="../media/image76.png"/><Relationship Id="rId5" Type="http://schemas.openxmlformats.org/officeDocument/2006/relationships/image" Target="../media/image74.png"/><Relationship Id="rId6" Type="http://schemas.openxmlformats.org/officeDocument/2006/relationships/image" Target="../media/image60.png"/><Relationship Id="rId7" Type="http://schemas.openxmlformats.org/officeDocument/2006/relationships/image" Target="../media/image52.png"/><Relationship Id="rId8" Type="http://schemas.openxmlformats.org/officeDocument/2006/relationships/image" Target="../media/image8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3.png"/><Relationship Id="rId4" Type="http://schemas.openxmlformats.org/officeDocument/2006/relationships/image" Target="../media/image89.png"/><Relationship Id="rId5" Type="http://schemas.openxmlformats.org/officeDocument/2006/relationships/image" Target="../media/image85.png"/><Relationship Id="rId6" Type="http://schemas.openxmlformats.org/officeDocument/2006/relationships/image" Target="../media/image88.png"/><Relationship Id="rId7" Type="http://schemas.openxmlformats.org/officeDocument/2006/relationships/image" Target="../media/image90.png"/><Relationship Id="rId8" Type="http://schemas.openxmlformats.org/officeDocument/2006/relationships/image" Target="../media/image82.png"/></Relationships>
</file>

<file path=ppt/slides/_rels/slide17.xml.rels><?xml version="1.0" encoding="UTF-8" standalone="yes"?><Relationships xmlns="http://schemas.openxmlformats.org/package/2006/relationships"><Relationship Id="rId11" Type="http://schemas.openxmlformats.org/officeDocument/2006/relationships/image" Target="../media/image94.png"/><Relationship Id="rId10" Type="http://schemas.openxmlformats.org/officeDocument/2006/relationships/image" Target="../media/image96.png"/><Relationship Id="rId13" Type="http://schemas.openxmlformats.org/officeDocument/2006/relationships/image" Target="../media/image106.png"/><Relationship Id="rId12"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86.png"/><Relationship Id="rId4" Type="http://schemas.openxmlformats.org/officeDocument/2006/relationships/image" Target="../media/image91.png"/><Relationship Id="rId9" Type="http://schemas.openxmlformats.org/officeDocument/2006/relationships/image" Target="../media/image93.png"/><Relationship Id="rId15" Type="http://schemas.openxmlformats.org/officeDocument/2006/relationships/image" Target="../media/image101.png"/><Relationship Id="rId14" Type="http://schemas.openxmlformats.org/officeDocument/2006/relationships/image" Target="../media/image99.png"/><Relationship Id="rId17" Type="http://schemas.openxmlformats.org/officeDocument/2006/relationships/image" Target="../media/image103.png"/><Relationship Id="rId16" Type="http://schemas.openxmlformats.org/officeDocument/2006/relationships/image" Target="../media/image105.png"/><Relationship Id="rId5" Type="http://schemas.openxmlformats.org/officeDocument/2006/relationships/image" Target="../media/image84.png"/><Relationship Id="rId19" Type="http://schemas.openxmlformats.org/officeDocument/2006/relationships/image" Target="../media/image104.png"/><Relationship Id="rId6" Type="http://schemas.openxmlformats.org/officeDocument/2006/relationships/image" Target="../media/image97.png"/><Relationship Id="rId18" Type="http://schemas.openxmlformats.org/officeDocument/2006/relationships/image" Target="../media/image102.png"/><Relationship Id="rId7" Type="http://schemas.openxmlformats.org/officeDocument/2006/relationships/image" Target="../media/image95.png"/><Relationship Id="rId8" Type="http://schemas.openxmlformats.org/officeDocument/2006/relationships/image" Target="../media/image9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8.png"/><Relationship Id="rId4" Type="http://schemas.openxmlformats.org/officeDocument/2006/relationships/image" Target="../media/image112.png"/><Relationship Id="rId5" Type="http://schemas.openxmlformats.org/officeDocument/2006/relationships/image" Target="../media/image110.png"/><Relationship Id="rId6" Type="http://schemas.openxmlformats.org/officeDocument/2006/relationships/image" Target="../media/image10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9.png"/><Relationship Id="rId4" Type="http://schemas.openxmlformats.org/officeDocument/2006/relationships/image" Target="../media/image107.png"/><Relationship Id="rId9" Type="http://schemas.openxmlformats.org/officeDocument/2006/relationships/image" Target="../media/image114.png"/><Relationship Id="rId5" Type="http://schemas.openxmlformats.org/officeDocument/2006/relationships/image" Target="../media/image60.png"/><Relationship Id="rId6" Type="http://schemas.openxmlformats.org/officeDocument/2006/relationships/image" Target="../media/image121.png"/><Relationship Id="rId7" Type="http://schemas.openxmlformats.org/officeDocument/2006/relationships/image" Target="../media/image113.png"/><Relationship Id="rId8" Type="http://schemas.openxmlformats.org/officeDocument/2006/relationships/image" Target="../media/image1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4.png"/><Relationship Id="rId5" Type="http://schemas.openxmlformats.org/officeDocument/2006/relationships/image" Target="../media/image19.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7.png"/><Relationship Id="rId4" Type="http://schemas.openxmlformats.org/officeDocument/2006/relationships/image" Target="../media/image60.png"/><Relationship Id="rId5" Type="http://schemas.openxmlformats.org/officeDocument/2006/relationships/image" Target="../media/image111.png"/><Relationship Id="rId6" Type="http://schemas.openxmlformats.org/officeDocument/2006/relationships/image" Target="../media/image123.png"/><Relationship Id="rId7" Type="http://schemas.openxmlformats.org/officeDocument/2006/relationships/image" Target="../media/image1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5.png"/><Relationship Id="rId4" Type="http://schemas.openxmlformats.org/officeDocument/2006/relationships/image" Target="../media/image118.png"/><Relationship Id="rId5" Type="http://schemas.openxmlformats.org/officeDocument/2006/relationships/image" Target="../media/image120.png"/><Relationship Id="rId6" Type="http://schemas.openxmlformats.org/officeDocument/2006/relationships/image" Target="../media/image127.png"/><Relationship Id="rId7" Type="http://schemas.openxmlformats.org/officeDocument/2006/relationships/image" Target="../media/image17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7.png"/><Relationship Id="rId4" Type="http://schemas.openxmlformats.org/officeDocument/2006/relationships/image" Target="../media/image128.png"/><Relationship Id="rId9" Type="http://schemas.openxmlformats.org/officeDocument/2006/relationships/image" Target="../media/image129.png"/><Relationship Id="rId5" Type="http://schemas.openxmlformats.org/officeDocument/2006/relationships/image" Target="../media/image126.png"/><Relationship Id="rId6" Type="http://schemas.openxmlformats.org/officeDocument/2006/relationships/image" Target="../media/image119.png"/><Relationship Id="rId7" Type="http://schemas.openxmlformats.org/officeDocument/2006/relationships/image" Target="../media/image125.png"/><Relationship Id="rId8" Type="http://schemas.openxmlformats.org/officeDocument/2006/relationships/image" Target="../media/image122.png"/></Relationships>
</file>

<file path=ppt/slides/_rels/slide23.xml.rels><?xml version="1.0" encoding="UTF-8" standalone="yes"?><Relationships xmlns="http://schemas.openxmlformats.org/package/2006/relationships"><Relationship Id="rId11" Type="http://schemas.openxmlformats.org/officeDocument/2006/relationships/image" Target="../media/image131.png"/><Relationship Id="rId10" Type="http://schemas.openxmlformats.org/officeDocument/2006/relationships/image" Target="../media/image132.png"/><Relationship Id="rId13" Type="http://schemas.openxmlformats.org/officeDocument/2006/relationships/image" Target="../media/image145.png"/><Relationship Id="rId12" Type="http://schemas.openxmlformats.org/officeDocument/2006/relationships/image" Target="../media/image136.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9.png"/><Relationship Id="rId4" Type="http://schemas.openxmlformats.org/officeDocument/2006/relationships/image" Target="../media/image124.png"/><Relationship Id="rId9" Type="http://schemas.openxmlformats.org/officeDocument/2006/relationships/image" Target="../media/image130.png"/><Relationship Id="rId15" Type="http://schemas.openxmlformats.org/officeDocument/2006/relationships/image" Target="../media/image141.png"/><Relationship Id="rId14" Type="http://schemas.openxmlformats.org/officeDocument/2006/relationships/image" Target="../media/image137.png"/><Relationship Id="rId5" Type="http://schemas.openxmlformats.org/officeDocument/2006/relationships/image" Target="../media/image134.png"/><Relationship Id="rId6" Type="http://schemas.openxmlformats.org/officeDocument/2006/relationships/image" Target="../media/image139.png"/><Relationship Id="rId7" Type="http://schemas.openxmlformats.org/officeDocument/2006/relationships/image" Target="../media/image138.png"/><Relationship Id="rId8" Type="http://schemas.openxmlformats.org/officeDocument/2006/relationships/image" Target="../media/image1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0.png"/><Relationship Id="rId4" Type="http://schemas.openxmlformats.org/officeDocument/2006/relationships/image" Target="../media/image140.png"/><Relationship Id="rId9" Type="http://schemas.openxmlformats.org/officeDocument/2006/relationships/image" Target="../media/image143.png"/><Relationship Id="rId5" Type="http://schemas.openxmlformats.org/officeDocument/2006/relationships/image" Target="../media/image100.png"/><Relationship Id="rId6" Type="http://schemas.openxmlformats.org/officeDocument/2006/relationships/image" Target="../media/image135.png"/><Relationship Id="rId7" Type="http://schemas.openxmlformats.org/officeDocument/2006/relationships/image" Target="../media/image142.png"/><Relationship Id="rId8" Type="http://schemas.openxmlformats.org/officeDocument/2006/relationships/image" Target="../media/image146.png"/></Relationships>
</file>

<file path=ppt/slides/_rels/slide25.xml.rels><?xml version="1.0" encoding="UTF-8" standalone="yes"?><Relationships xmlns="http://schemas.openxmlformats.org/package/2006/relationships"><Relationship Id="rId20" Type="http://schemas.openxmlformats.org/officeDocument/2006/relationships/image" Target="../media/image163.png"/><Relationship Id="rId22" Type="http://schemas.openxmlformats.org/officeDocument/2006/relationships/image" Target="../media/image164.png"/><Relationship Id="rId21" Type="http://schemas.openxmlformats.org/officeDocument/2006/relationships/image" Target="../media/image165.png"/><Relationship Id="rId24" Type="http://schemas.openxmlformats.org/officeDocument/2006/relationships/image" Target="../media/image169.png"/><Relationship Id="rId23" Type="http://schemas.openxmlformats.org/officeDocument/2006/relationships/image" Target="../media/image167.png"/><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44.png"/><Relationship Id="rId4" Type="http://schemas.openxmlformats.org/officeDocument/2006/relationships/image" Target="../media/image154.png"/><Relationship Id="rId9" Type="http://schemas.openxmlformats.org/officeDocument/2006/relationships/image" Target="../media/image148.png"/><Relationship Id="rId26" Type="http://schemas.openxmlformats.org/officeDocument/2006/relationships/image" Target="../media/image176.png"/><Relationship Id="rId25" Type="http://schemas.openxmlformats.org/officeDocument/2006/relationships/image" Target="../media/image166.png"/><Relationship Id="rId27" Type="http://schemas.openxmlformats.org/officeDocument/2006/relationships/image" Target="../media/image175.png"/><Relationship Id="rId5" Type="http://schemas.openxmlformats.org/officeDocument/2006/relationships/image" Target="../media/image153.png"/><Relationship Id="rId6" Type="http://schemas.openxmlformats.org/officeDocument/2006/relationships/image" Target="../media/image157.png"/><Relationship Id="rId7" Type="http://schemas.openxmlformats.org/officeDocument/2006/relationships/image" Target="../media/image155.png"/><Relationship Id="rId8" Type="http://schemas.openxmlformats.org/officeDocument/2006/relationships/image" Target="../media/image147.png"/><Relationship Id="rId11" Type="http://schemas.openxmlformats.org/officeDocument/2006/relationships/image" Target="../media/image156.png"/><Relationship Id="rId10" Type="http://schemas.openxmlformats.org/officeDocument/2006/relationships/image" Target="../media/image149.png"/><Relationship Id="rId13" Type="http://schemas.openxmlformats.org/officeDocument/2006/relationships/image" Target="../media/image162.png"/><Relationship Id="rId12" Type="http://schemas.openxmlformats.org/officeDocument/2006/relationships/image" Target="../media/image150.png"/><Relationship Id="rId15" Type="http://schemas.openxmlformats.org/officeDocument/2006/relationships/image" Target="../media/image160.png"/><Relationship Id="rId14" Type="http://schemas.openxmlformats.org/officeDocument/2006/relationships/image" Target="../media/image159.png"/><Relationship Id="rId17" Type="http://schemas.openxmlformats.org/officeDocument/2006/relationships/image" Target="../media/image152.png"/><Relationship Id="rId16" Type="http://schemas.openxmlformats.org/officeDocument/2006/relationships/image" Target="../media/image151.png"/><Relationship Id="rId19" Type="http://schemas.openxmlformats.org/officeDocument/2006/relationships/image" Target="../media/image158.png"/><Relationship Id="rId18" Type="http://schemas.openxmlformats.org/officeDocument/2006/relationships/image" Target="../media/image1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74.png"/><Relationship Id="rId4" Type="http://schemas.openxmlformats.org/officeDocument/2006/relationships/image" Target="../media/image168.png"/><Relationship Id="rId5" Type="http://schemas.openxmlformats.org/officeDocument/2006/relationships/image" Target="../media/image170.png"/><Relationship Id="rId6" Type="http://schemas.openxmlformats.org/officeDocument/2006/relationships/image" Target="../media/image172.png"/><Relationship Id="rId7" Type="http://schemas.openxmlformats.org/officeDocument/2006/relationships/image" Target="../media/image171.png"/><Relationship Id="rId8" Type="http://schemas.openxmlformats.org/officeDocument/2006/relationships/image" Target="../media/image1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hyperlink" Target="about:blank" TargetMode="External"/><Relationship Id="rId5" Type="http://schemas.openxmlformats.org/officeDocument/2006/relationships/image" Target="../media/image18.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1.png"/><Relationship Id="rId10" Type="http://schemas.openxmlformats.org/officeDocument/2006/relationships/image" Target="../media/image29.png"/><Relationship Id="rId9" Type="http://schemas.openxmlformats.org/officeDocument/2006/relationships/image" Target="../media/image26.png"/><Relationship Id="rId5" Type="http://schemas.openxmlformats.org/officeDocument/2006/relationships/image" Target="../media/image20.png"/><Relationship Id="rId6" Type="http://schemas.openxmlformats.org/officeDocument/2006/relationships/image" Target="../media/image22.png"/><Relationship Id="rId7" Type="http://schemas.openxmlformats.org/officeDocument/2006/relationships/image" Target="../media/image24.png"/><Relationship Id="rId8"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1.png"/><Relationship Id="rId11" Type="http://schemas.openxmlformats.org/officeDocument/2006/relationships/image" Target="../media/image27.png"/><Relationship Id="rId10" Type="http://schemas.openxmlformats.org/officeDocument/2006/relationships/image" Target="../media/image35.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36.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1.png"/><Relationship Id="rId10" Type="http://schemas.openxmlformats.org/officeDocument/2006/relationships/image" Target="../media/image38.png"/><Relationship Id="rId9" Type="http://schemas.openxmlformats.org/officeDocument/2006/relationships/image" Target="../media/image31.png"/><Relationship Id="rId5" Type="http://schemas.openxmlformats.org/officeDocument/2006/relationships/image" Target="../media/image20.png"/><Relationship Id="rId6" Type="http://schemas.openxmlformats.org/officeDocument/2006/relationships/image" Target="../media/image34.png"/><Relationship Id="rId7" Type="http://schemas.openxmlformats.org/officeDocument/2006/relationships/image" Target="../media/image25.png"/><Relationship Id="rId8"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32.png"/><Relationship Id="rId5" Type="http://schemas.openxmlformats.org/officeDocument/2006/relationships/image" Target="../media/image39.png"/><Relationship Id="rId6"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0.jpg"/><Relationship Id="rId4" Type="http://schemas.openxmlformats.org/officeDocument/2006/relationships/image" Target="../media/image45.jpg"/><Relationship Id="rId10" Type="http://schemas.openxmlformats.org/officeDocument/2006/relationships/image" Target="../media/image50.png"/><Relationship Id="rId9" Type="http://schemas.openxmlformats.org/officeDocument/2006/relationships/image" Target="../media/image44.png"/><Relationship Id="rId5" Type="http://schemas.openxmlformats.org/officeDocument/2006/relationships/image" Target="../media/image49.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1.png"/><Relationship Id="rId4" Type="http://schemas.openxmlformats.org/officeDocument/2006/relationships/image" Target="../media/image56.png"/><Relationship Id="rId5" Type="http://schemas.openxmlformats.org/officeDocument/2006/relationships/image" Target="../media/image54.png"/><Relationship Id="rId6"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BE1"/>
        </a:solidFill>
      </p:bgPr>
    </p:bg>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184264" y="2519575"/>
            <a:ext cx="13919471" cy="5896794"/>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11802595" y="4271016"/>
            <a:ext cx="6360788" cy="7572367"/>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028700" y="424501"/>
            <a:ext cx="3701011" cy="3640449"/>
          </a:xfrm>
          <a:prstGeom prst="rect">
            <a:avLst/>
          </a:prstGeom>
          <a:noFill/>
          <a:ln>
            <a:noFill/>
          </a:ln>
        </p:spPr>
      </p:pic>
      <p:pic>
        <p:nvPicPr>
          <p:cNvPr id="87" name="Google Shape;87;p1"/>
          <p:cNvPicPr preferRelativeResize="0"/>
          <p:nvPr/>
        </p:nvPicPr>
        <p:blipFill rotWithShape="1">
          <a:blip r:embed="rId6">
            <a:alphaModFix/>
          </a:blip>
          <a:srcRect b="0" l="0" r="0" t="0"/>
          <a:stretch/>
        </p:blipFill>
        <p:spPr>
          <a:xfrm>
            <a:off x="93951" y="7538529"/>
            <a:ext cx="7138672" cy="3439542"/>
          </a:xfrm>
          <a:prstGeom prst="rect">
            <a:avLst/>
          </a:prstGeom>
          <a:noFill/>
          <a:ln>
            <a:noFill/>
          </a:ln>
        </p:spPr>
      </p:pic>
      <p:pic>
        <p:nvPicPr>
          <p:cNvPr id="88" name="Google Shape;88;p1"/>
          <p:cNvPicPr preferRelativeResize="0"/>
          <p:nvPr/>
        </p:nvPicPr>
        <p:blipFill rotWithShape="1">
          <a:blip r:embed="rId7">
            <a:alphaModFix/>
          </a:blip>
          <a:srcRect b="0" l="0" r="0" t="0"/>
          <a:stretch/>
        </p:blipFill>
        <p:spPr>
          <a:xfrm rot="7580048">
            <a:off x="14017206" y="1144486"/>
            <a:ext cx="2702155" cy="2559678"/>
          </a:xfrm>
          <a:prstGeom prst="rect">
            <a:avLst/>
          </a:prstGeom>
          <a:noFill/>
          <a:ln>
            <a:noFill/>
          </a:ln>
        </p:spPr>
      </p:pic>
      <p:sp>
        <p:nvSpPr>
          <p:cNvPr id="89" name="Google Shape;89;p1"/>
          <p:cNvSpPr txBox="1"/>
          <p:nvPr/>
        </p:nvSpPr>
        <p:spPr>
          <a:xfrm>
            <a:off x="2184264" y="3527772"/>
            <a:ext cx="12798725" cy="3282950"/>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10637" u="none" cap="none" strike="noStrike">
                <a:solidFill>
                  <a:srgbClr val="C210B5"/>
                </a:solidFill>
                <a:latin typeface="Arial"/>
                <a:ea typeface="Arial"/>
                <a:cs typeface="Arial"/>
                <a:sym typeface="Arial"/>
              </a:rPr>
              <a:t>Luyện từ và câu- tuần 25</a:t>
            </a:r>
            <a:endParaRPr/>
          </a:p>
          <a:p>
            <a:pPr indent="0" lvl="0" marL="0" marR="0" rtl="0" algn="ctr">
              <a:lnSpc>
                <a:spcPct val="120005"/>
              </a:lnSpc>
              <a:spcBef>
                <a:spcPts val="0"/>
              </a:spcBef>
              <a:spcAft>
                <a:spcPts val="0"/>
              </a:spcAft>
              <a:buNone/>
            </a:pPr>
            <a:r>
              <a:rPr b="0" i="0" lang="en-US" sz="10637" u="none" cap="none" strike="noStrike">
                <a:solidFill>
                  <a:srgbClr val="C210B5"/>
                </a:solidFill>
                <a:latin typeface="Arial"/>
                <a:ea typeface="Arial"/>
                <a:cs typeface="Arial"/>
                <a:sym typeface="Arial"/>
              </a:rPr>
              <a:t>Trang 71 </a:t>
            </a:r>
            <a:endParaRPr b="0" i="0" sz="10637" u="none" cap="none" strike="noStrike">
              <a:solidFill>
                <a:srgbClr val="C210B5"/>
              </a:solidFill>
              <a:latin typeface="Arial"/>
              <a:ea typeface="Arial"/>
              <a:cs typeface="Arial"/>
              <a:sym typeface="Arial"/>
            </a:endParaRPr>
          </a:p>
        </p:txBody>
      </p:sp>
      <p:sp>
        <p:nvSpPr>
          <p:cNvPr id="90" name="Google Shape;90;p1"/>
          <p:cNvSpPr txBox="1"/>
          <p:nvPr/>
        </p:nvSpPr>
        <p:spPr>
          <a:xfrm>
            <a:off x="3663287" y="866775"/>
            <a:ext cx="10961427" cy="137795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8000" u="none" cap="none" strike="noStrike">
                <a:solidFill>
                  <a:srgbClr val="FFE7E7"/>
                </a:solidFill>
                <a:latin typeface="Dancing Script"/>
                <a:ea typeface="Dancing Script"/>
                <a:cs typeface="Dancing Script"/>
                <a:sym typeface="Dancing Script"/>
              </a:rPr>
              <a:t>Tiếng Việt 5</a:t>
            </a:r>
            <a:endParaRPr b="1" i="0" sz="8000" u="none" cap="none" strike="noStrike">
              <a:solidFill>
                <a:srgbClr val="FFE7E7"/>
              </a:solidFill>
              <a:latin typeface="Dancing Script"/>
              <a:ea typeface="Dancing Script"/>
              <a:cs typeface="Dancing Script"/>
              <a:sym typeface="Dancing Script"/>
            </a:endParaRPr>
          </a:p>
        </p:txBody>
      </p:sp>
    </p:spTree>
  </p:cSld>
  <p:clrMapOvr>
    <a:masterClrMapping/>
  </p:clrMapOvr>
  <p:transition spd="slow" p14:dur="1500">
    <p:split orient="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5D"/>
        </a:solidFill>
      </p:bgPr>
    </p:bg>
    <p:spTree>
      <p:nvGrpSpPr>
        <p:cNvPr id="251" name="Shape 251"/>
        <p:cNvGrpSpPr/>
        <p:nvPr/>
      </p:nvGrpSpPr>
      <p:grpSpPr>
        <a:xfrm>
          <a:off x="0" y="0"/>
          <a:ext cx="0" cy="0"/>
          <a:chOff x="0" y="0"/>
          <a:chExt cx="0" cy="0"/>
        </a:xfrm>
      </p:grpSpPr>
      <p:pic>
        <p:nvPicPr>
          <p:cNvPr id="252" name="Google Shape;252;p10"/>
          <p:cNvPicPr preferRelativeResize="0"/>
          <p:nvPr/>
        </p:nvPicPr>
        <p:blipFill rotWithShape="1">
          <a:blip r:embed="rId3">
            <a:alphaModFix/>
          </a:blip>
          <a:srcRect b="0" l="0" r="0" t="0"/>
          <a:stretch/>
        </p:blipFill>
        <p:spPr>
          <a:xfrm rot="-1136164">
            <a:off x="-1008897" y="-522150"/>
            <a:ext cx="4952166" cy="4114800"/>
          </a:xfrm>
          <a:prstGeom prst="rect">
            <a:avLst/>
          </a:prstGeom>
          <a:noFill/>
          <a:ln>
            <a:noFill/>
          </a:ln>
        </p:spPr>
      </p:pic>
      <p:pic>
        <p:nvPicPr>
          <p:cNvPr id="253" name="Google Shape;253;p10"/>
          <p:cNvPicPr preferRelativeResize="0"/>
          <p:nvPr/>
        </p:nvPicPr>
        <p:blipFill rotWithShape="1">
          <a:blip r:embed="rId4">
            <a:alphaModFix/>
          </a:blip>
          <a:srcRect b="0" l="0" r="0" t="0"/>
          <a:stretch/>
        </p:blipFill>
        <p:spPr>
          <a:xfrm>
            <a:off x="10287000" y="7179933"/>
            <a:ext cx="2517425" cy="2553618"/>
          </a:xfrm>
          <a:prstGeom prst="rect">
            <a:avLst/>
          </a:prstGeom>
          <a:noFill/>
          <a:ln>
            <a:noFill/>
          </a:ln>
        </p:spPr>
      </p:pic>
      <p:pic>
        <p:nvPicPr>
          <p:cNvPr id="254" name="Google Shape;254;p10"/>
          <p:cNvPicPr preferRelativeResize="0"/>
          <p:nvPr/>
        </p:nvPicPr>
        <p:blipFill rotWithShape="1">
          <a:blip r:embed="rId5">
            <a:alphaModFix/>
          </a:blip>
          <a:srcRect b="0" l="0" r="0" t="0"/>
          <a:stretch/>
        </p:blipFill>
        <p:spPr>
          <a:xfrm>
            <a:off x="14156542" y="1755416"/>
            <a:ext cx="4762765" cy="1292584"/>
          </a:xfrm>
          <a:prstGeom prst="rect">
            <a:avLst/>
          </a:prstGeom>
          <a:noFill/>
          <a:ln>
            <a:noFill/>
          </a:ln>
        </p:spPr>
      </p:pic>
      <p:pic>
        <p:nvPicPr>
          <p:cNvPr id="255" name="Google Shape;255;p10"/>
          <p:cNvPicPr preferRelativeResize="0"/>
          <p:nvPr/>
        </p:nvPicPr>
        <p:blipFill rotWithShape="1">
          <a:blip r:embed="rId6">
            <a:alphaModFix/>
          </a:blip>
          <a:srcRect b="0" l="0" r="0" t="0"/>
          <a:stretch/>
        </p:blipFill>
        <p:spPr>
          <a:xfrm rot="-5289594">
            <a:off x="12961776" y="8058370"/>
            <a:ext cx="7599779" cy="5361299"/>
          </a:xfrm>
          <a:prstGeom prst="rect">
            <a:avLst/>
          </a:prstGeom>
          <a:noFill/>
          <a:ln>
            <a:noFill/>
          </a:ln>
        </p:spPr>
      </p:pic>
      <p:pic>
        <p:nvPicPr>
          <p:cNvPr id="256" name="Google Shape;256;p10"/>
          <p:cNvPicPr preferRelativeResize="0"/>
          <p:nvPr/>
        </p:nvPicPr>
        <p:blipFill rotWithShape="1">
          <a:blip r:embed="rId5">
            <a:alphaModFix/>
          </a:blip>
          <a:srcRect b="0" l="0" r="0" t="0"/>
          <a:stretch/>
        </p:blipFill>
        <p:spPr>
          <a:xfrm>
            <a:off x="-983417" y="8762339"/>
            <a:ext cx="4762765" cy="1292584"/>
          </a:xfrm>
          <a:prstGeom prst="rect">
            <a:avLst/>
          </a:prstGeom>
          <a:noFill/>
          <a:ln>
            <a:noFill/>
          </a:ln>
        </p:spPr>
      </p:pic>
      <p:pic>
        <p:nvPicPr>
          <p:cNvPr id="257" name="Google Shape;257;p10"/>
          <p:cNvPicPr preferRelativeResize="0"/>
          <p:nvPr/>
        </p:nvPicPr>
        <p:blipFill rotWithShape="1">
          <a:blip r:embed="rId7">
            <a:alphaModFix/>
          </a:blip>
          <a:srcRect b="0" l="0" r="0" t="0"/>
          <a:stretch/>
        </p:blipFill>
        <p:spPr>
          <a:xfrm rot="10800000">
            <a:off x="1345472" y="4023237"/>
            <a:ext cx="4384622" cy="3612555"/>
          </a:xfrm>
          <a:prstGeom prst="rect">
            <a:avLst/>
          </a:prstGeom>
          <a:noFill/>
          <a:ln>
            <a:noFill/>
          </a:ln>
        </p:spPr>
      </p:pic>
      <p:pic>
        <p:nvPicPr>
          <p:cNvPr id="258" name="Google Shape;258;p10"/>
          <p:cNvPicPr preferRelativeResize="0"/>
          <p:nvPr/>
        </p:nvPicPr>
        <p:blipFill rotWithShape="1">
          <a:blip r:embed="rId8">
            <a:alphaModFix/>
          </a:blip>
          <a:srcRect b="0" l="0" r="0" t="0"/>
          <a:stretch/>
        </p:blipFill>
        <p:spPr>
          <a:xfrm rot="10800000">
            <a:off x="6091009" y="3907962"/>
            <a:ext cx="4512739" cy="3843103"/>
          </a:xfrm>
          <a:prstGeom prst="rect">
            <a:avLst/>
          </a:prstGeom>
          <a:noFill/>
          <a:ln>
            <a:noFill/>
          </a:ln>
        </p:spPr>
      </p:pic>
      <p:sp>
        <p:nvSpPr>
          <p:cNvPr id="259" name="Google Shape;259;p10"/>
          <p:cNvSpPr txBox="1"/>
          <p:nvPr/>
        </p:nvSpPr>
        <p:spPr>
          <a:xfrm>
            <a:off x="3663287" y="1028700"/>
            <a:ext cx="10967113" cy="1423467"/>
          </a:xfrm>
          <a:prstGeom prst="rect">
            <a:avLst/>
          </a:prstGeom>
          <a:noFill/>
          <a:ln>
            <a:noFill/>
          </a:ln>
        </p:spPr>
        <p:txBody>
          <a:bodyPr anchorCtr="0" anchor="t" bIns="0" lIns="0" spcFirstLastPara="1" rIns="0" wrap="square" tIns="0">
            <a:spAutoFit/>
          </a:bodyPr>
          <a:lstStyle/>
          <a:p>
            <a:pPr indent="0" lvl="0" marL="0" marR="0" rtl="0" algn="ctr">
              <a:lnSpc>
                <a:spcPct val="96173"/>
              </a:lnSpc>
              <a:spcBef>
                <a:spcPts val="0"/>
              </a:spcBef>
              <a:spcAft>
                <a:spcPts val="0"/>
              </a:spcAft>
              <a:buNone/>
            </a:pPr>
            <a:r>
              <a:rPr b="1" i="0" lang="en-US" sz="11500" u="none" cap="none" strike="noStrike">
                <a:solidFill>
                  <a:srgbClr val="002060"/>
                </a:solidFill>
                <a:latin typeface="Dancing Script"/>
                <a:ea typeface="Dancing Script"/>
                <a:cs typeface="Dancing Script"/>
                <a:sym typeface="Dancing Script"/>
              </a:rPr>
              <a:t>Nội dung</a:t>
            </a:r>
            <a:endParaRPr/>
          </a:p>
        </p:txBody>
      </p:sp>
      <p:sp>
        <p:nvSpPr>
          <p:cNvPr id="260" name="Google Shape;260;p10"/>
          <p:cNvSpPr txBox="1"/>
          <p:nvPr/>
        </p:nvSpPr>
        <p:spPr>
          <a:xfrm>
            <a:off x="1345472" y="5358892"/>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Nhận xét</a:t>
            </a:r>
            <a:endParaRPr b="0" i="0" sz="6399" u="none" cap="none" strike="noStrike">
              <a:solidFill>
                <a:srgbClr val="C210B5"/>
              </a:solidFill>
              <a:latin typeface="Nunito"/>
              <a:ea typeface="Nunito"/>
              <a:cs typeface="Nunito"/>
              <a:sym typeface="Nunito"/>
            </a:endParaRPr>
          </a:p>
        </p:txBody>
      </p:sp>
      <p:sp>
        <p:nvSpPr>
          <p:cNvPr id="261" name="Google Shape;261;p10"/>
          <p:cNvSpPr txBox="1"/>
          <p:nvPr/>
        </p:nvSpPr>
        <p:spPr>
          <a:xfrm>
            <a:off x="2865804" y="4260920"/>
            <a:ext cx="1343958"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C5D8F1"/>
                </a:solidFill>
                <a:latin typeface="Nunito"/>
                <a:ea typeface="Nunito"/>
                <a:cs typeface="Nunito"/>
                <a:sym typeface="Nunito"/>
              </a:rPr>
              <a:t>1</a:t>
            </a:r>
            <a:endParaRPr b="1" i="0" sz="6399" u="none" cap="none" strike="noStrike">
              <a:solidFill>
                <a:srgbClr val="C5D8F1"/>
              </a:solidFill>
              <a:latin typeface="Nunito"/>
              <a:ea typeface="Nunito"/>
              <a:cs typeface="Nunito"/>
              <a:sym typeface="Nunito"/>
            </a:endParaRPr>
          </a:p>
        </p:txBody>
      </p:sp>
      <p:sp>
        <p:nvSpPr>
          <p:cNvPr id="262" name="Google Shape;262;p10"/>
          <p:cNvSpPr txBox="1"/>
          <p:nvPr/>
        </p:nvSpPr>
        <p:spPr>
          <a:xfrm>
            <a:off x="7535975" y="4331303"/>
            <a:ext cx="1343958"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C5D8F1"/>
                </a:solidFill>
                <a:latin typeface="Nunito"/>
                <a:ea typeface="Nunito"/>
                <a:cs typeface="Nunito"/>
                <a:sym typeface="Nunito"/>
              </a:rPr>
              <a:t>2</a:t>
            </a:r>
            <a:endParaRPr/>
          </a:p>
        </p:txBody>
      </p:sp>
      <p:pic>
        <p:nvPicPr>
          <p:cNvPr id="263" name="Google Shape;263;p10"/>
          <p:cNvPicPr preferRelativeResize="0"/>
          <p:nvPr/>
        </p:nvPicPr>
        <p:blipFill rotWithShape="1">
          <a:blip r:embed="rId9">
            <a:alphaModFix/>
          </a:blip>
          <a:srcRect b="0" l="0" r="0" t="0"/>
          <a:stretch/>
        </p:blipFill>
        <p:spPr>
          <a:xfrm rot="10800000">
            <a:off x="11454395" y="3880356"/>
            <a:ext cx="4512739" cy="3843103"/>
          </a:xfrm>
          <a:prstGeom prst="rect">
            <a:avLst/>
          </a:prstGeom>
          <a:noFill/>
          <a:ln>
            <a:noFill/>
          </a:ln>
        </p:spPr>
      </p:pic>
      <p:sp>
        <p:nvSpPr>
          <p:cNvPr id="264" name="Google Shape;264;p10"/>
          <p:cNvSpPr txBox="1"/>
          <p:nvPr/>
        </p:nvSpPr>
        <p:spPr>
          <a:xfrm>
            <a:off x="5266644" y="5398862"/>
            <a:ext cx="5837199"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Ghi nhớ</a:t>
            </a:r>
            <a:endParaRPr b="0" i="0" sz="6399" u="none" cap="none" strike="noStrike">
              <a:solidFill>
                <a:srgbClr val="C210B5"/>
              </a:solidFill>
              <a:latin typeface="Nunito"/>
              <a:ea typeface="Nunito"/>
              <a:cs typeface="Nunito"/>
              <a:sym typeface="Nunito"/>
            </a:endParaRPr>
          </a:p>
        </p:txBody>
      </p:sp>
      <p:sp>
        <p:nvSpPr>
          <p:cNvPr id="265" name="Google Shape;265;p10"/>
          <p:cNvSpPr txBox="1"/>
          <p:nvPr/>
        </p:nvSpPr>
        <p:spPr>
          <a:xfrm>
            <a:off x="13000334" y="4348093"/>
            <a:ext cx="1343958"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C5D8F1"/>
                </a:solidFill>
                <a:latin typeface="Nunito"/>
                <a:ea typeface="Nunito"/>
                <a:cs typeface="Nunito"/>
                <a:sym typeface="Nunito"/>
              </a:rPr>
              <a:t>3</a:t>
            </a:r>
            <a:endParaRPr/>
          </a:p>
        </p:txBody>
      </p:sp>
      <p:sp>
        <p:nvSpPr>
          <p:cNvPr id="266" name="Google Shape;266;p10"/>
          <p:cNvSpPr txBox="1"/>
          <p:nvPr/>
        </p:nvSpPr>
        <p:spPr>
          <a:xfrm>
            <a:off x="11334623" y="5519079"/>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Luyện tập</a:t>
            </a:r>
            <a:endParaRPr b="0" i="0" sz="6399" u="none" cap="none" strike="noStrike">
              <a:solidFill>
                <a:srgbClr val="C210B5"/>
              </a:solidFill>
              <a:latin typeface="Nunito"/>
              <a:ea typeface="Nunito"/>
              <a:cs typeface="Nunito"/>
              <a:sym typeface="Nunito"/>
            </a:endParaRPr>
          </a:p>
        </p:txBody>
      </p:sp>
      <p:sp>
        <p:nvSpPr>
          <p:cNvPr id="267" name="Google Shape;267;p10"/>
          <p:cNvSpPr/>
          <p:nvPr/>
        </p:nvSpPr>
        <p:spPr>
          <a:xfrm>
            <a:off x="3879273" y="3238500"/>
            <a:ext cx="13951527" cy="1091997"/>
          </a:xfrm>
          <a:custGeom>
            <a:rect b="b" l="l" r="r" t="t"/>
            <a:pathLst>
              <a:path extrusionOk="0" h="1333715" w="13343233">
                <a:moveTo>
                  <a:pt x="0" y="1333715"/>
                </a:moveTo>
                <a:cubicBezTo>
                  <a:pt x="209581" y="1170707"/>
                  <a:pt x="110411" y="1207398"/>
                  <a:pt x="270163" y="1167460"/>
                </a:cubicBezTo>
                <a:cubicBezTo>
                  <a:pt x="325581" y="1125897"/>
                  <a:pt x="370700" y="1064676"/>
                  <a:pt x="436418" y="1042770"/>
                </a:cubicBezTo>
                <a:cubicBezTo>
                  <a:pt x="457200" y="1035843"/>
                  <a:pt x="479170" y="1031785"/>
                  <a:pt x="498763" y="1021988"/>
                </a:cubicBezTo>
                <a:cubicBezTo>
                  <a:pt x="659907" y="941415"/>
                  <a:pt x="466749" y="1011878"/>
                  <a:pt x="623454" y="959642"/>
                </a:cubicBezTo>
                <a:cubicBezTo>
                  <a:pt x="782396" y="840437"/>
                  <a:pt x="629959" y="947019"/>
                  <a:pt x="789709" y="855733"/>
                </a:cubicBezTo>
                <a:cubicBezTo>
                  <a:pt x="902508" y="791277"/>
                  <a:pt x="800094" y="831490"/>
                  <a:pt x="914400" y="793388"/>
                </a:cubicBezTo>
                <a:cubicBezTo>
                  <a:pt x="1070914" y="689044"/>
                  <a:pt x="872004" y="811556"/>
                  <a:pt x="1059872" y="731042"/>
                </a:cubicBezTo>
                <a:cubicBezTo>
                  <a:pt x="1082829" y="721203"/>
                  <a:pt x="1099394" y="699623"/>
                  <a:pt x="1122218" y="689479"/>
                </a:cubicBezTo>
                <a:cubicBezTo>
                  <a:pt x="1162254" y="671685"/>
                  <a:pt x="1205345" y="661770"/>
                  <a:pt x="1246909" y="647915"/>
                </a:cubicBezTo>
                <a:cubicBezTo>
                  <a:pt x="1267691" y="640988"/>
                  <a:pt x="1289661" y="636929"/>
                  <a:pt x="1309254" y="627133"/>
                </a:cubicBezTo>
                <a:cubicBezTo>
                  <a:pt x="1336963" y="613279"/>
                  <a:pt x="1362992" y="595367"/>
                  <a:pt x="1392382" y="585570"/>
                </a:cubicBezTo>
                <a:cubicBezTo>
                  <a:pt x="1446574" y="567506"/>
                  <a:pt x="1558636" y="544006"/>
                  <a:pt x="1558636" y="544006"/>
                </a:cubicBezTo>
                <a:cubicBezTo>
                  <a:pt x="1579418" y="530151"/>
                  <a:pt x="1598025" y="512281"/>
                  <a:pt x="1620982" y="502442"/>
                </a:cubicBezTo>
                <a:cubicBezTo>
                  <a:pt x="1669977" y="481444"/>
                  <a:pt x="1815867" y="465695"/>
                  <a:pt x="1849582" y="460879"/>
                </a:cubicBezTo>
                <a:cubicBezTo>
                  <a:pt x="1870364" y="453952"/>
                  <a:pt x="1890543" y="444849"/>
                  <a:pt x="1911927" y="440097"/>
                </a:cubicBezTo>
                <a:cubicBezTo>
                  <a:pt x="2230707" y="369256"/>
                  <a:pt x="2636669" y="433602"/>
                  <a:pt x="2909454" y="440097"/>
                </a:cubicBezTo>
                <a:cubicBezTo>
                  <a:pt x="2930236" y="447024"/>
                  <a:pt x="2950455" y="455953"/>
                  <a:pt x="2971800" y="460879"/>
                </a:cubicBezTo>
                <a:cubicBezTo>
                  <a:pt x="3040635" y="476764"/>
                  <a:pt x="3112599" y="480102"/>
                  <a:pt x="3179618" y="502442"/>
                </a:cubicBezTo>
                <a:cubicBezTo>
                  <a:pt x="3200400" y="509369"/>
                  <a:pt x="3222370" y="513427"/>
                  <a:pt x="3241963" y="523224"/>
                </a:cubicBezTo>
                <a:cubicBezTo>
                  <a:pt x="3264303" y="534394"/>
                  <a:pt x="3281969" y="553618"/>
                  <a:pt x="3304309" y="564788"/>
                </a:cubicBezTo>
                <a:cubicBezTo>
                  <a:pt x="3382563" y="603915"/>
                  <a:pt x="3411974" y="607290"/>
                  <a:pt x="3491345" y="627133"/>
                </a:cubicBezTo>
                <a:cubicBezTo>
                  <a:pt x="3519054" y="647915"/>
                  <a:pt x="3545100" y="671122"/>
                  <a:pt x="3574472" y="689479"/>
                </a:cubicBezTo>
                <a:cubicBezTo>
                  <a:pt x="3685411" y="758816"/>
                  <a:pt x="3682679" y="706314"/>
                  <a:pt x="3782291" y="855733"/>
                </a:cubicBezTo>
                <a:lnTo>
                  <a:pt x="3865418" y="980424"/>
                </a:lnTo>
                <a:cubicBezTo>
                  <a:pt x="3879273" y="1001206"/>
                  <a:pt x="3895812" y="1020430"/>
                  <a:pt x="3906982" y="1042770"/>
                </a:cubicBezTo>
                <a:cubicBezTo>
                  <a:pt x="3920836" y="1070479"/>
                  <a:pt x="3924746" y="1106064"/>
                  <a:pt x="3948545" y="1125897"/>
                </a:cubicBezTo>
                <a:cubicBezTo>
                  <a:pt x="3970487" y="1144182"/>
                  <a:pt x="4003963" y="1139752"/>
                  <a:pt x="4031672" y="1146679"/>
                </a:cubicBezTo>
                <a:cubicBezTo>
                  <a:pt x="4094018" y="1098188"/>
                  <a:pt x="4143779" y="1026183"/>
                  <a:pt x="4218709" y="1001206"/>
                </a:cubicBezTo>
                <a:cubicBezTo>
                  <a:pt x="4306978" y="971782"/>
                  <a:pt x="4354391" y="959243"/>
                  <a:pt x="4447309" y="897297"/>
                </a:cubicBezTo>
                <a:cubicBezTo>
                  <a:pt x="4538590" y="836442"/>
                  <a:pt x="4585465" y="799007"/>
                  <a:pt x="4717472" y="772606"/>
                </a:cubicBezTo>
                <a:lnTo>
                  <a:pt x="4821382" y="751824"/>
                </a:lnTo>
                <a:cubicBezTo>
                  <a:pt x="4842164" y="737969"/>
                  <a:pt x="4862041" y="722652"/>
                  <a:pt x="4883727" y="710260"/>
                </a:cubicBezTo>
                <a:cubicBezTo>
                  <a:pt x="4928968" y="684408"/>
                  <a:pt x="5023889" y="641195"/>
                  <a:pt x="5070763" y="627133"/>
                </a:cubicBezTo>
                <a:cubicBezTo>
                  <a:pt x="5104596" y="616983"/>
                  <a:pt x="5140191" y="614013"/>
                  <a:pt x="5174672" y="606351"/>
                </a:cubicBezTo>
                <a:cubicBezTo>
                  <a:pt x="5202554" y="600155"/>
                  <a:pt x="5230337" y="593416"/>
                  <a:pt x="5257800" y="585570"/>
                </a:cubicBezTo>
                <a:cubicBezTo>
                  <a:pt x="5278863" y="579552"/>
                  <a:pt x="5298800" y="569714"/>
                  <a:pt x="5320145" y="564788"/>
                </a:cubicBezTo>
                <a:cubicBezTo>
                  <a:pt x="5388980" y="548903"/>
                  <a:pt x="5459428" y="540358"/>
                  <a:pt x="5527963" y="523224"/>
                </a:cubicBezTo>
                <a:cubicBezTo>
                  <a:pt x="5583381" y="509369"/>
                  <a:pt x="5637668" y="489738"/>
                  <a:pt x="5694218" y="481660"/>
                </a:cubicBezTo>
                <a:cubicBezTo>
                  <a:pt x="5791200" y="467806"/>
                  <a:pt x="5890122" y="463857"/>
                  <a:pt x="5985163" y="440097"/>
                </a:cubicBezTo>
                <a:cubicBezTo>
                  <a:pt x="6012872" y="433170"/>
                  <a:pt x="6040828" y="427162"/>
                  <a:pt x="6068291" y="419315"/>
                </a:cubicBezTo>
                <a:cubicBezTo>
                  <a:pt x="6089354" y="413297"/>
                  <a:pt x="6109252" y="403285"/>
                  <a:pt x="6130636" y="398533"/>
                </a:cubicBezTo>
                <a:cubicBezTo>
                  <a:pt x="6171770" y="389392"/>
                  <a:pt x="6214193" y="386892"/>
                  <a:pt x="6255327" y="377751"/>
                </a:cubicBezTo>
                <a:cubicBezTo>
                  <a:pt x="6276711" y="372999"/>
                  <a:pt x="6296192" y="361266"/>
                  <a:pt x="6317672" y="356970"/>
                </a:cubicBezTo>
                <a:cubicBezTo>
                  <a:pt x="6483374" y="323830"/>
                  <a:pt x="6433310" y="349745"/>
                  <a:pt x="6587836" y="315406"/>
                </a:cubicBezTo>
                <a:cubicBezTo>
                  <a:pt x="6609220" y="310654"/>
                  <a:pt x="6629400" y="301551"/>
                  <a:pt x="6650182" y="294624"/>
                </a:cubicBezTo>
                <a:lnTo>
                  <a:pt x="7710054" y="315406"/>
                </a:lnTo>
                <a:cubicBezTo>
                  <a:pt x="7771792" y="320638"/>
                  <a:pt x="7817529" y="378939"/>
                  <a:pt x="7876309" y="398533"/>
                </a:cubicBezTo>
                <a:lnTo>
                  <a:pt x="7938654" y="419315"/>
                </a:lnTo>
                <a:cubicBezTo>
                  <a:pt x="7959436" y="440097"/>
                  <a:pt x="7978422" y="462845"/>
                  <a:pt x="8001000" y="481660"/>
                </a:cubicBezTo>
                <a:cubicBezTo>
                  <a:pt x="8020188" y="497650"/>
                  <a:pt x="8043021" y="508707"/>
                  <a:pt x="8063345" y="523224"/>
                </a:cubicBezTo>
                <a:cubicBezTo>
                  <a:pt x="8091530" y="543356"/>
                  <a:pt x="8120174" y="563029"/>
                  <a:pt x="8146472" y="585570"/>
                </a:cubicBezTo>
                <a:cubicBezTo>
                  <a:pt x="8168787" y="604697"/>
                  <a:pt x="8188036" y="627133"/>
                  <a:pt x="8208818" y="647915"/>
                </a:cubicBezTo>
                <a:cubicBezTo>
                  <a:pt x="8215745" y="668697"/>
                  <a:pt x="8219803" y="690667"/>
                  <a:pt x="8229600" y="710260"/>
                </a:cubicBezTo>
                <a:cubicBezTo>
                  <a:pt x="8258535" y="768130"/>
                  <a:pt x="8287544" y="788987"/>
                  <a:pt x="8333509" y="834951"/>
                </a:cubicBezTo>
                <a:cubicBezTo>
                  <a:pt x="8341113" y="857763"/>
                  <a:pt x="8366170" y="951161"/>
                  <a:pt x="8395854" y="959642"/>
                </a:cubicBezTo>
                <a:cubicBezTo>
                  <a:pt x="8429817" y="969346"/>
                  <a:pt x="8465127" y="945787"/>
                  <a:pt x="8499763" y="938860"/>
                </a:cubicBezTo>
                <a:cubicBezTo>
                  <a:pt x="8591195" y="847429"/>
                  <a:pt x="8565850" y="864937"/>
                  <a:pt x="8666018" y="793388"/>
                </a:cubicBezTo>
                <a:cubicBezTo>
                  <a:pt x="8686342" y="778871"/>
                  <a:pt x="8706023" y="762994"/>
                  <a:pt x="8728363" y="751824"/>
                </a:cubicBezTo>
                <a:cubicBezTo>
                  <a:pt x="8747956" y="742027"/>
                  <a:pt x="8769927" y="737969"/>
                  <a:pt x="8790709" y="731042"/>
                </a:cubicBezTo>
                <a:cubicBezTo>
                  <a:pt x="8862167" y="677449"/>
                  <a:pt x="8875461" y="659734"/>
                  <a:pt x="8956963" y="627133"/>
                </a:cubicBezTo>
                <a:cubicBezTo>
                  <a:pt x="8997641" y="610862"/>
                  <a:pt x="9042467" y="605163"/>
                  <a:pt x="9081654" y="585570"/>
                </a:cubicBezTo>
                <a:cubicBezTo>
                  <a:pt x="9109363" y="571715"/>
                  <a:pt x="9136307" y="556210"/>
                  <a:pt x="9164782" y="544006"/>
                </a:cubicBezTo>
                <a:cubicBezTo>
                  <a:pt x="9220698" y="520042"/>
                  <a:pt x="9270045" y="514640"/>
                  <a:pt x="9331036" y="502442"/>
                </a:cubicBezTo>
                <a:cubicBezTo>
                  <a:pt x="9391382" y="462212"/>
                  <a:pt x="9419539" y="437258"/>
                  <a:pt x="9497291" y="419315"/>
                </a:cubicBezTo>
                <a:cubicBezTo>
                  <a:pt x="9551710" y="406757"/>
                  <a:pt x="9608652" y="408825"/>
                  <a:pt x="9663545" y="398533"/>
                </a:cubicBezTo>
                <a:cubicBezTo>
                  <a:pt x="10068744" y="322559"/>
                  <a:pt x="9692127" y="386193"/>
                  <a:pt x="9892145" y="336188"/>
                </a:cubicBezTo>
                <a:cubicBezTo>
                  <a:pt x="9987349" y="312387"/>
                  <a:pt x="10061359" y="307243"/>
                  <a:pt x="10162309" y="294624"/>
                </a:cubicBezTo>
                <a:cubicBezTo>
                  <a:pt x="10190018" y="287697"/>
                  <a:pt x="10217973" y="281689"/>
                  <a:pt x="10245436" y="273842"/>
                </a:cubicBezTo>
                <a:cubicBezTo>
                  <a:pt x="10323339" y="251584"/>
                  <a:pt x="10301575" y="248521"/>
                  <a:pt x="10390909" y="232279"/>
                </a:cubicBezTo>
                <a:cubicBezTo>
                  <a:pt x="10439102" y="223517"/>
                  <a:pt x="10487891" y="218424"/>
                  <a:pt x="10536382" y="211497"/>
                </a:cubicBezTo>
                <a:lnTo>
                  <a:pt x="10661072" y="169933"/>
                </a:lnTo>
                <a:cubicBezTo>
                  <a:pt x="10809102" y="120589"/>
                  <a:pt x="10701585" y="150830"/>
                  <a:pt x="10993582" y="128370"/>
                </a:cubicBezTo>
                <a:cubicBezTo>
                  <a:pt x="11021291" y="114515"/>
                  <a:pt x="11046523" y="93772"/>
                  <a:pt x="11076709" y="86806"/>
                </a:cubicBezTo>
                <a:cubicBezTo>
                  <a:pt x="11114710" y="78036"/>
                  <a:pt x="11475818" y="46744"/>
                  <a:pt x="11492345" y="45242"/>
                </a:cubicBezTo>
                <a:cubicBezTo>
                  <a:pt x="11724522" y="-32150"/>
                  <a:pt x="11602137" y="-256"/>
                  <a:pt x="12115800" y="66024"/>
                </a:cubicBezTo>
                <a:cubicBezTo>
                  <a:pt x="12146525" y="69989"/>
                  <a:pt x="12169920" y="96710"/>
                  <a:pt x="12198927" y="107588"/>
                </a:cubicBezTo>
                <a:cubicBezTo>
                  <a:pt x="12280972" y="138355"/>
                  <a:pt x="12366952" y="158172"/>
                  <a:pt x="12448309" y="190715"/>
                </a:cubicBezTo>
                <a:cubicBezTo>
                  <a:pt x="12517582" y="218424"/>
                  <a:pt x="12589395" y="240476"/>
                  <a:pt x="12656127" y="273842"/>
                </a:cubicBezTo>
                <a:cubicBezTo>
                  <a:pt x="12683836" y="287697"/>
                  <a:pt x="12710779" y="303202"/>
                  <a:pt x="12739254" y="315406"/>
                </a:cubicBezTo>
                <a:cubicBezTo>
                  <a:pt x="12759389" y="324035"/>
                  <a:pt x="12782451" y="325549"/>
                  <a:pt x="12801600" y="336188"/>
                </a:cubicBezTo>
                <a:cubicBezTo>
                  <a:pt x="12937915" y="411918"/>
                  <a:pt x="12953343" y="446368"/>
                  <a:pt x="13071763" y="564788"/>
                </a:cubicBezTo>
                <a:cubicBezTo>
                  <a:pt x="13092545" y="585570"/>
                  <a:pt x="13117807" y="602679"/>
                  <a:pt x="13134109" y="627133"/>
                </a:cubicBezTo>
                <a:cubicBezTo>
                  <a:pt x="13253230" y="805818"/>
                  <a:pt x="13110409" y="579735"/>
                  <a:pt x="13196454" y="751824"/>
                </a:cubicBezTo>
                <a:cubicBezTo>
                  <a:pt x="13207624" y="774164"/>
                  <a:pt x="13226058" y="792243"/>
                  <a:pt x="13238018" y="814170"/>
                </a:cubicBezTo>
                <a:cubicBezTo>
                  <a:pt x="13285719" y="901621"/>
                  <a:pt x="13328336" y="968417"/>
                  <a:pt x="13341927" y="1063551"/>
                </a:cubicBezTo>
                <a:cubicBezTo>
                  <a:pt x="13344866" y="1084124"/>
                  <a:pt x="13341927" y="1105115"/>
                  <a:pt x="13341927" y="1125897"/>
                </a:cubicBezTo>
              </a:path>
            </a:pathLst>
          </a:custGeom>
          <a:noFill/>
          <a:ln cap="flat" cmpd="sng" w="57150">
            <a:solidFill>
              <a:srgbClr val="395E89"/>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4000">
        <p14:vortex dir="r"/>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1822"/>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822"/>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822"/>
                                        <p:tgtEl>
                                          <p:spTgt spid="264"/>
                                        </p:tgtEl>
                                      </p:cBhvr>
                                    </p:animEffect>
                                  </p:childTnLst>
                                </p:cTn>
                              </p:par>
                              <p:par>
                                <p:cTn fill="hold" nodeType="with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822"/>
                                        <p:tgtEl>
                                          <p:spTgt spid="2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822"/>
                                        <p:tgtEl>
                                          <p:spTgt spid="265"/>
                                        </p:tgtEl>
                                      </p:cBhvr>
                                    </p:animEffect>
                                  </p:childTnLst>
                                </p:cTn>
                              </p:par>
                              <p:par>
                                <p:cTn fill="hold" nodeType="with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822"/>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4A3"/>
        </a:solidFill>
      </p:bgPr>
    </p:bg>
    <p:spTree>
      <p:nvGrpSpPr>
        <p:cNvPr id="271" name="Shape 271"/>
        <p:cNvGrpSpPr/>
        <p:nvPr/>
      </p:nvGrpSpPr>
      <p:grpSpPr>
        <a:xfrm>
          <a:off x="0" y="0"/>
          <a:ext cx="0" cy="0"/>
          <a:chOff x="0" y="0"/>
          <a:chExt cx="0" cy="0"/>
        </a:xfrm>
      </p:grpSpPr>
      <p:pic>
        <p:nvPicPr>
          <p:cNvPr id="272" name="Google Shape;272;p11"/>
          <p:cNvPicPr preferRelativeResize="0"/>
          <p:nvPr/>
        </p:nvPicPr>
        <p:blipFill rotWithShape="1">
          <a:blip r:embed="rId3">
            <a:alphaModFix/>
          </a:blip>
          <a:srcRect b="0" l="0" r="0" t="0"/>
          <a:stretch/>
        </p:blipFill>
        <p:spPr>
          <a:xfrm>
            <a:off x="4578214" y="1275034"/>
            <a:ext cx="9131572" cy="3868466"/>
          </a:xfrm>
          <a:prstGeom prst="rect">
            <a:avLst/>
          </a:prstGeom>
          <a:noFill/>
          <a:ln>
            <a:noFill/>
          </a:ln>
        </p:spPr>
      </p:pic>
      <p:pic>
        <p:nvPicPr>
          <p:cNvPr id="273" name="Google Shape;273;p11"/>
          <p:cNvPicPr preferRelativeResize="0"/>
          <p:nvPr/>
        </p:nvPicPr>
        <p:blipFill rotWithShape="1">
          <a:blip r:embed="rId4">
            <a:alphaModFix/>
          </a:blip>
          <a:srcRect b="0" l="0" r="0" t="0"/>
          <a:stretch/>
        </p:blipFill>
        <p:spPr>
          <a:xfrm>
            <a:off x="2881441" y="5143500"/>
            <a:ext cx="12525118" cy="6763564"/>
          </a:xfrm>
          <a:prstGeom prst="rect">
            <a:avLst/>
          </a:prstGeom>
          <a:noFill/>
          <a:ln>
            <a:noFill/>
          </a:ln>
        </p:spPr>
      </p:pic>
      <p:pic>
        <p:nvPicPr>
          <p:cNvPr id="274" name="Google Shape;274;p11"/>
          <p:cNvPicPr preferRelativeResize="0"/>
          <p:nvPr/>
        </p:nvPicPr>
        <p:blipFill rotWithShape="1">
          <a:blip r:embed="rId5">
            <a:alphaModFix/>
          </a:blip>
          <a:srcRect b="0" l="0" r="0" t="0"/>
          <a:stretch/>
        </p:blipFill>
        <p:spPr>
          <a:xfrm>
            <a:off x="13598686" y="-553434"/>
            <a:ext cx="7315200" cy="2892543"/>
          </a:xfrm>
          <a:prstGeom prst="rect">
            <a:avLst/>
          </a:prstGeom>
          <a:noFill/>
          <a:ln>
            <a:noFill/>
          </a:ln>
        </p:spPr>
      </p:pic>
      <p:pic>
        <p:nvPicPr>
          <p:cNvPr id="275" name="Google Shape;275;p11"/>
          <p:cNvPicPr preferRelativeResize="0"/>
          <p:nvPr/>
        </p:nvPicPr>
        <p:blipFill rotWithShape="1">
          <a:blip r:embed="rId6">
            <a:alphaModFix/>
          </a:blip>
          <a:srcRect b="0" l="0" r="0" t="0"/>
          <a:stretch/>
        </p:blipFill>
        <p:spPr>
          <a:xfrm rot="-8337560">
            <a:off x="-3247325" y="7812028"/>
            <a:ext cx="7315200" cy="2892543"/>
          </a:xfrm>
          <a:prstGeom prst="rect">
            <a:avLst/>
          </a:prstGeom>
          <a:noFill/>
          <a:ln>
            <a:noFill/>
          </a:ln>
        </p:spPr>
      </p:pic>
      <p:pic>
        <p:nvPicPr>
          <p:cNvPr id="276" name="Google Shape;276;p11"/>
          <p:cNvPicPr preferRelativeResize="0"/>
          <p:nvPr/>
        </p:nvPicPr>
        <p:blipFill rotWithShape="1">
          <a:blip r:embed="rId7">
            <a:alphaModFix/>
          </a:blip>
          <a:srcRect b="0" l="0" r="0" t="0"/>
          <a:stretch/>
        </p:blipFill>
        <p:spPr>
          <a:xfrm rot="-3503282">
            <a:off x="13864534" y="4735077"/>
            <a:ext cx="4223820" cy="1146318"/>
          </a:xfrm>
          <a:prstGeom prst="rect">
            <a:avLst/>
          </a:prstGeom>
          <a:noFill/>
          <a:ln>
            <a:noFill/>
          </a:ln>
        </p:spPr>
      </p:pic>
      <p:pic>
        <p:nvPicPr>
          <p:cNvPr id="277" name="Google Shape;277;p11"/>
          <p:cNvPicPr preferRelativeResize="0"/>
          <p:nvPr/>
        </p:nvPicPr>
        <p:blipFill rotWithShape="1">
          <a:blip r:embed="rId8">
            <a:alphaModFix/>
          </a:blip>
          <a:srcRect b="0" l="0" r="0" t="0"/>
          <a:stretch/>
        </p:blipFill>
        <p:spPr>
          <a:xfrm>
            <a:off x="673300" y="1350011"/>
            <a:ext cx="3116626" cy="3410222"/>
          </a:xfrm>
          <a:prstGeom prst="rect">
            <a:avLst/>
          </a:prstGeom>
          <a:noFill/>
          <a:ln>
            <a:noFill/>
          </a:ln>
        </p:spPr>
      </p:pic>
      <p:sp>
        <p:nvSpPr>
          <p:cNvPr id="278" name="Google Shape;278;p11"/>
          <p:cNvSpPr txBox="1"/>
          <p:nvPr/>
        </p:nvSpPr>
        <p:spPr>
          <a:xfrm>
            <a:off x="3310508" y="57774"/>
            <a:ext cx="11611302" cy="1962076"/>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12777" u="none" cap="none" strike="noStrike">
                <a:solidFill>
                  <a:srgbClr val="C5D8F1"/>
                </a:solidFill>
                <a:latin typeface="Arial"/>
                <a:ea typeface="Arial"/>
                <a:cs typeface="Arial"/>
                <a:sym typeface="Arial"/>
              </a:rPr>
              <a:t>1</a:t>
            </a:r>
            <a:endParaRPr b="1" i="0" sz="12777" u="none" cap="none" strike="noStrike">
              <a:solidFill>
                <a:srgbClr val="C5D8F1"/>
              </a:solidFill>
              <a:latin typeface="Arial"/>
              <a:ea typeface="Arial"/>
              <a:cs typeface="Arial"/>
              <a:sym typeface="Arial"/>
            </a:endParaRPr>
          </a:p>
        </p:txBody>
      </p:sp>
      <p:sp>
        <p:nvSpPr>
          <p:cNvPr id="279" name="Google Shape;279;p11"/>
          <p:cNvSpPr txBox="1"/>
          <p:nvPr/>
        </p:nvSpPr>
        <p:spPr>
          <a:xfrm>
            <a:off x="2636949" y="2839422"/>
            <a:ext cx="13014102" cy="2102242"/>
          </a:xfrm>
          <a:prstGeom prst="rect">
            <a:avLst/>
          </a:prstGeom>
          <a:noFill/>
          <a:ln>
            <a:noFill/>
          </a:ln>
        </p:spPr>
        <p:txBody>
          <a:bodyPr anchorCtr="0" anchor="t" bIns="0" lIns="0" spcFirstLastPara="1" rIns="0" wrap="square" tIns="0">
            <a:spAutoFit/>
          </a:bodyPr>
          <a:lstStyle/>
          <a:p>
            <a:pPr indent="0" lvl="0" marL="0" marR="0" rtl="0" algn="ctr">
              <a:lnSpc>
                <a:spcPct val="83530"/>
              </a:lnSpc>
              <a:spcBef>
                <a:spcPts val="0"/>
              </a:spcBef>
              <a:spcAft>
                <a:spcPts val="0"/>
              </a:spcAft>
              <a:buNone/>
            </a:pPr>
            <a:r>
              <a:rPr b="1" i="0" lang="en-US" sz="18100" u="none" cap="none" strike="noStrike">
                <a:solidFill>
                  <a:srgbClr val="3F3151"/>
                </a:solidFill>
                <a:latin typeface="Dancing Script"/>
                <a:ea typeface="Dancing Script"/>
                <a:cs typeface="Dancing Script"/>
                <a:sym typeface="Dancing Script"/>
              </a:rPr>
              <a:t>Nhận xét</a:t>
            </a:r>
            <a:endParaRPr b="1" i="0" sz="18100" u="none" cap="none" strike="noStrike">
              <a:solidFill>
                <a:srgbClr val="3F3151"/>
              </a:solidFill>
              <a:latin typeface="Dancing Script"/>
              <a:ea typeface="Dancing Script"/>
              <a:cs typeface="Dancing Script"/>
              <a:sym typeface="Dancing Script"/>
            </a:endParaRPr>
          </a:p>
        </p:txBody>
      </p:sp>
    </p:spTree>
  </p:cSld>
  <p:clrMapOvr>
    <a:masterClrMapping/>
  </p:clrMapOvr>
  <mc:AlternateContent>
    <mc:Choice Requires="p14">
      <p:transition spd="slow" p14:dur="1600">
        <p14:prism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4A3"/>
        </a:solidFill>
      </p:bgPr>
    </p:bg>
    <p:spTree>
      <p:nvGrpSpPr>
        <p:cNvPr id="283" name="Shape 283"/>
        <p:cNvGrpSpPr/>
        <p:nvPr/>
      </p:nvGrpSpPr>
      <p:grpSpPr>
        <a:xfrm>
          <a:off x="0" y="0"/>
          <a:ext cx="0" cy="0"/>
          <a:chOff x="0" y="0"/>
          <a:chExt cx="0" cy="0"/>
        </a:xfrm>
      </p:grpSpPr>
      <p:sp>
        <p:nvSpPr>
          <p:cNvPr id="284" name="Google Shape;284;p12"/>
          <p:cNvSpPr/>
          <p:nvPr/>
        </p:nvSpPr>
        <p:spPr>
          <a:xfrm>
            <a:off x="8001000" y="3872259"/>
            <a:ext cx="1905000" cy="1299567"/>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Nunito"/>
              <a:ea typeface="Nunito"/>
              <a:cs typeface="Nunito"/>
              <a:sym typeface="Nunito"/>
            </a:endParaRPr>
          </a:p>
        </p:txBody>
      </p:sp>
      <p:sp>
        <p:nvSpPr>
          <p:cNvPr id="285" name="Google Shape;285;p12"/>
          <p:cNvSpPr/>
          <p:nvPr/>
        </p:nvSpPr>
        <p:spPr>
          <a:xfrm>
            <a:off x="914400" y="2700933"/>
            <a:ext cx="1905000" cy="1299567"/>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1800" u="none" cap="none" strike="noStrike">
              <a:solidFill>
                <a:schemeClr val="lt1"/>
              </a:solidFill>
              <a:latin typeface="Nunito"/>
              <a:ea typeface="Nunito"/>
              <a:cs typeface="Nunito"/>
              <a:sym typeface="Nunito"/>
            </a:endParaRPr>
          </a:p>
        </p:txBody>
      </p:sp>
      <p:sp>
        <p:nvSpPr>
          <p:cNvPr id="286" name="Google Shape;286;p12"/>
          <p:cNvSpPr txBox="1"/>
          <p:nvPr/>
        </p:nvSpPr>
        <p:spPr>
          <a:xfrm>
            <a:off x="4108960" y="661919"/>
            <a:ext cx="11627246" cy="14773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800" u="none" cap="none" strike="noStrike">
                <a:solidFill>
                  <a:srgbClr val="7030A0"/>
                </a:solidFill>
                <a:latin typeface="Nunito"/>
                <a:ea typeface="Nunito"/>
                <a:cs typeface="Nunito"/>
                <a:sym typeface="Nunito"/>
              </a:rPr>
              <a:t>1. Trong câu in nghiêng dưới đây, từ nào lặp lại từ đã dùng ở câu trước?</a:t>
            </a:r>
            <a:endParaRPr b="1" i="0" sz="11500" u="none" cap="none" strike="noStrike">
              <a:solidFill>
                <a:srgbClr val="7030A0"/>
              </a:solidFill>
              <a:latin typeface="Nunito"/>
              <a:ea typeface="Nunito"/>
              <a:cs typeface="Nunito"/>
              <a:sym typeface="Nunito"/>
            </a:endParaRPr>
          </a:p>
        </p:txBody>
      </p:sp>
      <p:pic>
        <p:nvPicPr>
          <p:cNvPr id="287" name="Google Shape;287;p12"/>
          <p:cNvPicPr preferRelativeResize="0"/>
          <p:nvPr/>
        </p:nvPicPr>
        <p:blipFill rotWithShape="1">
          <a:blip r:embed="rId3">
            <a:alphaModFix/>
          </a:blip>
          <a:srcRect b="0" l="0" r="0" t="0"/>
          <a:stretch/>
        </p:blipFill>
        <p:spPr>
          <a:xfrm rot="-1136164">
            <a:off x="15725805" y="-2391083"/>
            <a:ext cx="4952166" cy="4114800"/>
          </a:xfrm>
          <a:prstGeom prst="rect">
            <a:avLst/>
          </a:prstGeom>
          <a:noFill/>
          <a:ln>
            <a:noFill/>
          </a:ln>
        </p:spPr>
      </p:pic>
      <p:pic>
        <p:nvPicPr>
          <p:cNvPr id="288" name="Google Shape;288;p12"/>
          <p:cNvPicPr preferRelativeResize="0"/>
          <p:nvPr/>
        </p:nvPicPr>
        <p:blipFill rotWithShape="1">
          <a:blip r:embed="rId4">
            <a:alphaModFix/>
          </a:blip>
          <a:srcRect b="0" l="0" r="0" t="0"/>
          <a:stretch/>
        </p:blipFill>
        <p:spPr>
          <a:xfrm rot="249185">
            <a:off x="-3283418" y="6792096"/>
            <a:ext cx="6342382" cy="4474262"/>
          </a:xfrm>
          <a:prstGeom prst="rect">
            <a:avLst/>
          </a:prstGeom>
          <a:noFill/>
          <a:ln>
            <a:noFill/>
          </a:ln>
        </p:spPr>
      </p:pic>
      <p:pic>
        <p:nvPicPr>
          <p:cNvPr id="289" name="Google Shape;289;p12"/>
          <p:cNvPicPr preferRelativeResize="0"/>
          <p:nvPr/>
        </p:nvPicPr>
        <p:blipFill rotWithShape="1">
          <a:blip r:embed="rId5">
            <a:alphaModFix/>
          </a:blip>
          <a:srcRect b="0" l="0" r="0" t="0"/>
          <a:stretch/>
        </p:blipFill>
        <p:spPr>
          <a:xfrm>
            <a:off x="16916400" y="8956316"/>
            <a:ext cx="4762765" cy="1292584"/>
          </a:xfrm>
          <a:prstGeom prst="rect">
            <a:avLst/>
          </a:prstGeom>
          <a:noFill/>
          <a:ln>
            <a:noFill/>
          </a:ln>
        </p:spPr>
      </p:pic>
      <p:sp>
        <p:nvSpPr>
          <p:cNvPr id="290" name="Google Shape;290;p12"/>
          <p:cNvSpPr/>
          <p:nvPr/>
        </p:nvSpPr>
        <p:spPr>
          <a:xfrm>
            <a:off x="1066800" y="2705100"/>
            <a:ext cx="15499014" cy="2177519"/>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None/>
            </a:pPr>
            <a:r>
              <a:rPr b="1" i="1" lang="en-US" sz="6600" u="none" cap="none" strike="noStrike">
                <a:solidFill>
                  <a:srgbClr val="AF6818"/>
                </a:solidFill>
                <a:latin typeface="Nunito"/>
                <a:ea typeface="Nunito"/>
                <a:cs typeface="Nunito"/>
                <a:sym typeface="Nunito"/>
              </a:rPr>
              <a:t>                                                                                                       </a:t>
            </a:r>
            <a:endParaRPr/>
          </a:p>
          <a:p>
            <a:pPr indent="0" lvl="0" marL="540000" marR="0" rtl="0" algn="just">
              <a:lnSpc>
                <a:spcPct val="90000"/>
              </a:lnSpc>
              <a:spcBef>
                <a:spcPts val="0"/>
              </a:spcBef>
              <a:spcAft>
                <a:spcPts val="0"/>
              </a:spcAft>
              <a:buNone/>
            </a:pPr>
            <a:r>
              <a:rPr b="1" i="0" lang="en-US" sz="6000" u="none" cap="none" strike="noStrike">
                <a:solidFill>
                  <a:srgbClr val="0000FF"/>
                </a:solidFill>
                <a:latin typeface="Nunito"/>
                <a:ea typeface="Nunito"/>
                <a:cs typeface="Nunito"/>
                <a:sym typeface="Nunito"/>
              </a:rPr>
              <a:t>	</a:t>
            </a:r>
            <a:endParaRPr b="1" i="0" sz="6000" u="none" cap="none" strike="noStrike">
              <a:solidFill>
                <a:schemeClr val="dk1"/>
              </a:solidFill>
              <a:latin typeface="Nunito"/>
              <a:ea typeface="Nunito"/>
              <a:cs typeface="Nunito"/>
              <a:sym typeface="Nunito"/>
            </a:endParaRPr>
          </a:p>
        </p:txBody>
      </p:sp>
      <p:pic>
        <p:nvPicPr>
          <p:cNvPr id="291" name="Google Shape;291;p12"/>
          <p:cNvPicPr preferRelativeResize="0"/>
          <p:nvPr/>
        </p:nvPicPr>
        <p:blipFill rotWithShape="1">
          <a:blip r:embed="rId6">
            <a:alphaModFix/>
          </a:blip>
          <a:srcRect b="0" l="0" r="0" t="0"/>
          <a:stretch/>
        </p:blipFill>
        <p:spPr>
          <a:xfrm>
            <a:off x="5441221" y="-9706828"/>
            <a:ext cx="12760667" cy="9840853"/>
          </a:xfrm>
          <a:prstGeom prst="rect">
            <a:avLst/>
          </a:prstGeom>
          <a:noFill/>
          <a:ln>
            <a:noFill/>
          </a:ln>
        </p:spPr>
      </p:pic>
      <p:pic>
        <p:nvPicPr>
          <p:cNvPr id="292" name="Google Shape;292;p12"/>
          <p:cNvPicPr preferRelativeResize="0"/>
          <p:nvPr/>
        </p:nvPicPr>
        <p:blipFill rotWithShape="1">
          <a:blip r:embed="rId7">
            <a:alphaModFix/>
          </a:blip>
          <a:srcRect b="0" l="0" r="0" t="0"/>
          <a:stretch/>
        </p:blipFill>
        <p:spPr>
          <a:xfrm>
            <a:off x="-208012" y="54918"/>
            <a:ext cx="2438788" cy="2783210"/>
          </a:xfrm>
          <a:prstGeom prst="rect">
            <a:avLst/>
          </a:prstGeom>
          <a:noFill/>
          <a:ln>
            <a:noFill/>
          </a:ln>
        </p:spPr>
      </p:pic>
      <p:pic>
        <p:nvPicPr>
          <p:cNvPr id="293" name="Google Shape;293;p12"/>
          <p:cNvPicPr preferRelativeResize="0"/>
          <p:nvPr/>
        </p:nvPicPr>
        <p:blipFill rotWithShape="1">
          <a:blip r:embed="rId8">
            <a:alphaModFix/>
          </a:blip>
          <a:srcRect b="0" l="0" r="0" t="0"/>
          <a:stretch/>
        </p:blipFill>
        <p:spPr>
          <a:xfrm>
            <a:off x="2148408" y="3464"/>
            <a:ext cx="1341984" cy="1560447"/>
          </a:xfrm>
          <a:prstGeom prst="rect">
            <a:avLst/>
          </a:prstGeom>
          <a:noFill/>
          <a:ln>
            <a:noFill/>
          </a:ln>
        </p:spPr>
      </p:pic>
      <p:sp>
        <p:nvSpPr>
          <p:cNvPr id="294" name="Google Shape;294;p12"/>
          <p:cNvSpPr/>
          <p:nvPr/>
        </p:nvSpPr>
        <p:spPr>
          <a:xfrm>
            <a:off x="1066799" y="2617281"/>
            <a:ext cx="15499014" cy="2554545"/>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None/>
            </a:pPr>
            <a:r>
              <a:rPr b="1" i="0" lang="en-US" sz="6600" u="none" cap="none" strike="noStrike">
                <a:solidFill>
                  <a:srgbClr val="AF6818"/>
                </a:solidFill>
                <a:latin typeface="Nunito"/>
                <a:ea typeface="Nunito"/>
                <a:cs typeface="Nunito"/>
                <a:sym typeface="Nunito"/>
              </a:rPr>
              <a:t>Đền Thượng nằm chót vót trên đỉnh núi Nghĩa Lĩnh.</a:t>
            </a:r>
            <a:endParaRPr b="1" i="0" sz="6000" u="none" cap="none" strike="noStrike">
              <a:solidFill>
                <a:schemeClr val="dk1"/>
              </a:solidFill>
              <a:latin typeface="Nunito"/>
              <a:ea typeface="Nunito"/>
              <a:cs typeface="Nunito"/>
              <a:sym typeface="Nunito"/>
            </a:endParaRPr>
          </a:p>
        </p:txBody>
      </p:sp>
      <p:sp>
        <p:nvSpPr>
          <p:cNvPr id="295" name="Google Shape;295;p12"/>
          <p:cNvSpPr/>
          <p:nvPr/>
        </p:nvSpPr>
        <p:spPr>
          <a:xfrm>
            <a:off x="990600" y="3779639"/>
            <a:ext cx="15669491" cy="7078861"/>
          </a:xfrm>
          <a:prstGeom prst="rect">
            <a:avLst/>
          </a:prstGeom>
          <a:noFill/>
          <a:ln>
            <a:noFill/>
          </a:ln>
        </p:spPr>
        <p:txBody>
          <a:bodyPr anchorCtr="0" anchor="t" bIns="45700" lIns="91425" spcFirstLastPara="1" rIns="91425" wrap="square" tIns="45700">
            <a:spAutoFit/>
          </a:bodyPr>
          <a:lstStyle/>
          <a:p>
            <a:pPr indent="0" lvl="0" marL="0" marR="0" rtl="0" algn="just">
              <a:lnSpc>
                <a:spcPct val="145454"/>
              </a:lnSpc>
              <a:spcBef>
                <a:spcPts val="0"/>
              </a:spcBef>
              <a:spcAft>
                <a:spcPts val="0"/>
              </a:spcAft>
              <a:buNone/>
            </a:pPr>
            <a:r>
              <a:rPr b="1" i="1" lang="en-US" sz="6600" u="none" cap="none" strike="noStrike">
                <a:solidFill>
                  <a:srgbClr val="AF6818"/>
                </a:solidFill>
                <a:latin typeface="Nunito"/>
                <a:ea typeface="Nunito"/>
                <a:cs typeface="Nunito"/>
                <a:sym typeface="Nunito"/>
              </a:rPr>
              <a:t>                    Trước đền, những khóm hải đường đâm bông rực đỏ, những cánh bướm nhiều màu sắc bay dập dờn như đang múa quạt xoè hoa. </a:t>
            </a:r>
            <a:endParaRPr/>
          </a:p>
          <a:p>
            <a:pPr indent="0" lvl="0" marL="0" marR="0" rtl="0" algn="r">
              <a:lnSpc>
                <a:spcPct val="145454"/>
              </a:lnSpc>
              <a:spcBef>
                <a:spcPts val="0"/>
              </a:spcBef>
              <a:spcAft>
                <a:spcPts val="0"/>
              </a:spcAft>
              <a:buNone/>
            </a:pPr>
            <a:r>
              <a:rPr b="1" i="0" lang="en-US" sz="6600" u="none" cap="none" strike="noStrike">
                <a:solidFill>
                  <a:srgbClr val="AF6818"/>
                </a:solidFill>
                <a:latin typeface="Nunito"/>
                <a:ea typeface="Nunito"/>
                <a:cs typeface="Nunito"/>
                <a:sym typeface="Nunito"/>
              </a:rPr>
              <a:t>Đoàn Minh Tuấn</a:t>
            </a:r>
            <a:endParaRPr b="1" i="0" sz="6600" u="none" cap="none" strike="noStrike">
              <a:solidFill>
                <a:srgbClr val="AF6818"/>
              </a:solidFill>
              <a:latin typeface="Nunito"/>
              <a:ea typeface="Nunito"/>
              <a:cs typeface="Nunito"/>
              <a:sym typeface="Nunito"/>
            </a:endParaRPr>
          </a:p>
          <a:p>
            <a:pPr indent="0" lvl="0" marL="540000" marR="0" rtl="0" algn="just">
              <a:lnSpc>
                <a:spcPct val="90000"/>
              </a:lnSpc>
              <a:spcBef>
                <a:spcPts val="0"/>
              </a:spcBef>
              <a:spcAft>
                <a:spcPts val="0"/>
              </a:spcAft>
              <a:buNone/>
            </a:pPr>
            <a:r>
              <a:rPr b="1" i="0" lang="en-US" sz="6000" u="none" cap="none" strike="noStrike">
                <a:solidFill>
                  <a:srgbClr val="0000FF"/>
                </a:solidFill>
                <a:latin typeface="Nunito"/>
                <a:ea typeface="Nunito"/>
                <a:cs typeface="Nunito"/>
                <a:sym typeface="Nunito"/>
              </a:rPr>
              <a:t>	</a:t>
            </a:r>
            <a:endParaRPr b="1" i="0" sz="6000" u="none" cap="none" strike="noStrike">
              <a:solidFill>
                <a:schemeClr val="dk1"/>
              </a:solidFill>
              <a:latin typeface="Nunito"/>
              <a:ea typeface="Nunito"/>
              <a:cs typeface="Nunito"/>
              <a:sym typeface="Nunito"/>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291"/>
                                        </p:tgtEl>
                                        <p:attrNameLst>
                                          <p:attrName>ppt_y</p:attrName>
                                        </p:attrNameLst>
                                      </p:cBhvr>
                                      <p:tavLst>
                                        <p:tav fmla="" tm="0">
                                          <p:val>
                                            <p:strVal val="#ppt_y"/>
                                          </p:val>
                                        </p:tav>
                                        <p:tav fmla="" tm="100000">
                                          <p:val>
                                            <p:strVal val="#ppt_y+1"/>
                                          </p:val>
                                        </p:tav>
                                      </p:tavLst>
                                    </p:anim>
                                    <p:set>
                                      <p:cBhvr>
                                        <p:cTn dur="1" fill="hold">
                                          <p:stCondLst>
                                            <p:cond delay="500"/>
                                          </p:stCondLst>
                                        </p:cTn>
                                        <p:tgtEl>
                                          <p:spTgt spid="2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300"/>
                                  </p:stCondLst>
                                  <p:childTnLst>
                                    <p:set>
                                      <p:cBhvr>
                                        <p:cTn dur="1" fill="hold">
                                          <p:stCondLst>
                                            <p:cond delay="0"/>
                                          </p:stCondLst>
                                        </p:cTn>
                                        <p:tgtEl>
                                          <p:spTgt spid="285"/>
                                        </p:tgtEl>
                                        <p:attrNameLst>
                                          <p:attrName>style.visibility</p:attrName>
                                        </p:attrNameLst>
                                      </p:cBhvr>
                                      <p:to>
                                        <p:strVal val="visible"/>
                                      </p:to>
                                    </p:set>
                                    <p:animEffect filter="fade" transition="in">
                                      <p:cBhvr>
                                        <p:cTn dur="7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5D"/>
        </a:solidFill>
      </p:bgPr>
    </p:bg>
    <p:spTree>
      <p:nvGrpSpPr>
        <p:cNvPr id="299" name="Shape 299"/>
        <p:cNvGrpSpPr/>
        <p:nvPr/>
      </p:nvGrpSpPr>
      <p:grpSpPr>
        <a:xfrm>
          <a:off x="0" y="0"/>
          <a:ext cx="0" cy="0"/>
          <a:chOff x="0" y="0"/>
          <a:chExt cx="0" cy="0"/>
        </a:xfrm>
      </p:grpSpPr>
      <p:pic>
        <p:nvPicPr>
          <p:cNvPr id="300" name="Google Shape;300;p13"/>
          <p:cNvPicPr preferRelativeResize="0"/>
          <p:nvPr/>
        </p:nvPicPr>
        <p:blipFill rotWithShape="1">
          <a:blip r:embed="rId3">
            <a:alphaModFix/>
          </a:blip>
          <a:srcRect b="0" l="0" r="0" t="0"/>
          <a:stretch/>
        </p:blipFill>
        <p:spPr>
          <a:xfrm>
            <a:off x="13264911" y="1871512"/>
            <a:ext cx="2622282" cy="3401545"/>
          </a:xfrm>
          <a:prstGeom prst="rect">
            <a:avLst/>
          </a:prstGeom>
          <a:noFill/>
          <a:ln>
            <a:noFill/>
          </a:ln>
        </p:spPr>
      </p:pic>
      <p:pic>
        <p:nvPicPr>
          <p:cNvPr id="301" name="Google Shape;301;p13"/>
          <p:cNvPicPr preferRelativeResize="0"/>
          <p:nvPr/>
        </p:nvPicPr>
        <p:blipFill rotWithShape="1">
          <a:blip r:embed="rId4">
            <a:alphaModFix/>
          </a:blip>
          <a:srcRect b="0" l="0" r="0" t="0"/>
          <a:stretch/>
        </p:blipFill>
        <p:spPr>
          <a:xfrm rot="7483001">
            <a:off x="-2289748" y="-1573979"/>
            <a:ext cx="3980134" cy="4114800"/>
          </a:xfrm>
          <a:prstGeom prst="rect">
            <a:avLst/>
          </a:prstGeom>
          <a:noFill/>
          <a:ln>
            <a:noFill/>
          </a:ln>
        </p:spPr>
      </p:pic>
      <p:pic>
        <p:nvPicPr>
          <p:cNvPr id="302" name="Google Shape;302;p13"/>
          <p:cNvPicPr preferRelativeResize="0"/>
          <p:nvPr/>
        </p:nvPicPr>
        <p:blipFill rotWithShape="1">
          <a:blip r:embed="rId5">
            <a:alphaModFix/>
          </a:blip>
          <a:srcRect b="0" l="0" r="0" t="0"/>
          <a:stretch/>
        </p:blipFill>
        <p:spPr>
          <a:xfrm>
            <a:off x="15773400" y="8607754"/>
            <a:ext cx="3358492" cy="3358492"/>
          </a:xfrm>
          <a:prstGeom prst="rect">
            <a:avLst/>
          </a:prstGeom>
          <a:noFill/>
          <a:ln>
            <a:noFill/>
          </a:ln>
        </p:spPr>
      </p:pic>
      <p:pic>
        <p:nvPicPr>
          <p:cNvPr id="303" name="Google Shape;303;p13"/>
          <p:cNvPicPr preferRelativeResize="0"/>
          <p:nvPr/>
        </p:nvPicPr>
        <p:blipFill rotWithShape="1">
          <a:blip r:embed="rId6">
            <a:alphaModFix/>
          </a:blip>
          <a:srcRect b="0" l="0" r="0" t="0"/>
          <a:stretch/>
        </p:blipFill>
        <p:spPr>
          <a:xfrm rot="2401237">
            <a:off x="15100479" y="-1746739"/>
            <a:ext cx="6375042" cy="4114800"/>
          </a:xfrm>
          <a:prstGeom prst="rect">
            <a:avLst/>
          </a:prstGeom>
          <a:noFill/>
          <a:ln>
            <a:noFill/>
          </a:ln>
        </p:spPr>
      </p:pic>
      <p:sp>
        <p:nvSpPr>
          <p:cNvPr id="304" name="Google Shape;304;p13"/>
          <p:cNvSpPr txBox="1"/>
          <p:nvPr/>
        </p:nvSpPr>
        <p:spPr>
          <a:xfrm>
            <a:off x="838200" y="647700"/>
            <a:ext cx="15316200" cy="2215991"/>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2. Nếu ta thay từ được dùng lặp lại bằng một trong các từ </a:t>
            </a:r>
            <a:r>
              <a:rPr b="0" i="1" lang="en-US" sz="4800" u="none" cap="none" strike="noStrike">
                <a:solidFill>
                  <a:srgbClr val="7030A0"/>
                </a:solidFill>
                <a:latin typeface="Nunito"/>
                <a:ea typeface="Nunito"/>
                <a:cs typeface="Nunito"/>
                <a:sym typeface="Nunito"/>
              </a:rPr>
              <a:t>nhà, chùa, trường, lớp </a:t>
            </a:r>
            <a:r>
              <a:rPr b="0" i="0" lang="en-US" sz="4800" u="none" cap="none" strike="noStrike">
                <a:solidFill>
                  <a:srgbClr val="7030A0"/>
                </a:solidFill>
                <a:latin typeface="Nunito"/>
                <a:ea typeface="Nunito"/>
                <a:cs typeface="Nunito"/>
                <a:sym typeface="Nunito"/>
              </a:rPr>
              <a:t>thì hai câu trên còn gắn bó với nhau không?</a:t>
            </a:r>
            <a:endParaRPr b="0" i="0" sz="11500" u="none" cap="none" strike="noStrike">
              <a:solidFill>
                <a:srgbClr val="7030A0"/>
              </a:solidFill>
              <a:latin typeface="Times New Roman"/>
              <a:ea typeface="Times New Roman"/>
              <a:cs typeface="Times New Roman"/>
              <a:sym typeface="Times New Roman"/>
            </a:endParaRPr>
          </a:p>
        </p:txBody>
      </p:sp>
      <p:pic>
        <p:nvPicPr>
          <p:cNvPr id="305" name="Google Shape;305;p13"/>
          <p:cNvPicPr preferRelativeResize="0"/>
          <p:nvPr/>
        </p:nvPicPr>
        <p:blipFill rotWithShape="1">
          <a:blip r:embed="rId7">
            <a:alphaModFix/>
          </a:blip>
          <a:srcRect b="0" l="0" r="0" t="0"/>
          <a:stretch/>
        </p:blipFill>
        <p:spPr>
          <a:xfrm>
            <a:off x="827656" y="3290941"/>
            <a:ext cx="3357210" cy="2795640"/>
          </a:xfrm>
          <a:prstGeom prst="rect">
            <a:avLst/>
          </a:prstGeom>
          <a:noFill/>
          <a:ln>
            <a:noFill/>
          </a:ln>
        </p:spPr>
      </p:pic>
      <p:pic>
        <p:nvPicPr>
          <p:cNvPr id="306" name="Google Shape;306;p13"/>
          <p:cNvPicPr preferRelativeResize="0"/>
          <p:nvPr/>
        </p:nvPicPr>
        <p:blipFill rotWithShape="1">
          <a:blip r:embed="rId8">
            <a:alphaModFix/>
          </a:blip>
          <a:srcRect b="0" l="0" r="0" t="0"/>
          <a:stretch/>
        </p:blipFill>
        <p:spPr>
          <a:xfrm>
            <a:off x="7092390" y="6086581"/>
            <a:ext cx="4884219" cy="3058742"/>
          </a:xfrm>
          <a:prstGeom prst="rect">
            <a:avLst/>
          </a:prstGeom>
          <a:noFill/>
          <a:ln>
            <a:noFill/>
          </a:ln>
        </p:spPr>
      </p:pic>
      <p:pic>
        <p:nvPicPr>
          <p:cNvPr id="307" name="Google Shape;307;p13"/>
          <p:cNvPicPr preferRelativeResize="0"/>
          <p:nvPr/>
        </p:nvPicPr>
        <p:blipFill rotWithShape="1">
          <a:blip r:embed="rId9">
            <a:alphaModFix/>
          </a:blip>
          <a:srcRect b="0" l="0" r="0" t="0"/>
          <a:stretch/>
        </p:blipFill>
        <p:spPr>
          <a:xfrm>
            <a:off x="12628086" y="6166209"/>
            <a:ext cx="3983514" cy="3012532"/>
          </a:xfrm>
          <a:prstGeom prst="rect">
            <a:avLst/>
          </a:prstGeom>
          <a:noFill/>
          <a:ln>
            <a:noFill/>
          </a:ln>
        </p:spPr>
      </p:pic>
      <p:sp>
        <p:nvSpPr>
          <p:cNvPr id="308" name="Google Shape;308;p13"/>
          <p:cNvSpPr/>
          <p:nvPr/>
        </p:nvSpPr>
        <p:spPr>
          <a:xfrm>
            <a:off x="1551445" y="6599900"/>
            <a:ext cx="1905000" cy="1299567"/>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9" name="Google Shape;309;p13"/>
          <p:cNvSpPr txBox="1"/>
          <p:nvPr/>
        </p:nvSpPr>
        <p:spPr>
          <a:xfrm>
            <a:off x="166255" y="6912017"/>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Đền</a:t>
            </a:r>
            <a:endParaRPr b="0" i="0" sz="6399" u="none" cap="none" strike="noStrike">
              <a:solidFill>
                <a:srgbClr val="C210B5"/>
              </a:solidFill>
              <a:latin typeface="Nunito"/>
              <a:ea typeface="Nunito"/>
              <a:cs typeface="Nunito"/>
              <a:sym typeface="Nunito"/>
            </a:endParaRPr>
          </a:p>
        </p:txBody>
      </p:sp>
      <p:sp>
        <p:nvSpPr>
          <p:cNvPr id="310" name="Google Shape;310;p13"/>
          <p:cNvSpPr/>
          <p:nvPr/>
        </p:nvSpPr>
        <p:spPr>
          <a:xfrm>
            <a:off x="8602232" y="5067300"/>
            <a:ext cx="1905000" cy="1032188"/>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1" name="Google Shape;311;p13"/>
          <p:cNvSpPr/>
          <p:nvPr/>
        </p:nvSpPr>
        <p:spPr>
          <a:xfrm>
            <a:off x="13868400" y="9143491"/>
            <a:ext cx="1905000" cy="1143509"/>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2" name="Google Shape;312;p13"/>
          <p:cNvSpPr/>
          <p:nvPr/>
        </p:nvSpPr>
        <p:spPr>
          <a:xfrm>
            <a:off x="13422924" y="4991100"/>
            <a:ext cx="2201984" cy="1193888"/>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3" name="Google Shape;313;p13"/>
          <p:cNvSpPr/>
          <p:nvPr/>
        </p:nvSpPr>
        <p:spPr>
          <a:xfrm>
            <a:off x="7767932" y="9143491"/>
            <a:ext cx="3738267" cy="1143509"/>
          </a:xfrm>
          <a:prstGeom prst="ellipse">
            <a:avLst/>
          </a:prstGeom>
          <a:solidFill>
            <a:srgbClr val="FDE9D8"/>
          </a:solidFill>
          <a:ln cap="flat" cmpd="sng" w="57150">
            <a:solidFill>
              <a:srgbClr val="C210B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4" name="Google Shape;314;p13"/>
          <p:cNvSpPr txBox="1"/>
          <p:nvPr/>
        </p:nvSpPr>
        <p:spPr>
          <a:xfrm>
            <a:off x="7217042" y="5178759"/>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Nhà </a:t>
            </a:r>
            <a:endParaRPr b="0" i="0" sz="6399" u="none" cap="none" strike="noStrike">
              <a:solidFill>
                <a:srgbClr val="C210B5"/>
              </a:solidFill>
              <a:latin typeface="Nunito"/>
              <a:ea typeface="Nunito"/>
              <a:cs typeface="Nunito"/>
              <a:sym typeface="Nunito"/>
            </a:endParaRPr>
          </a:p>
        </p:txBody>
      </p:sp>
      <p:sp>
        <p:nvSpPr>
          <p:cNvPr id="315" name="Google Shape;315;p13"/>
          <p:cNvSpPr txBox="1"/>
          <p:nvPr/>
        </p:nvSpPr>
        <p:spPr>
          <a:xfrm>
            <a:off x="12186226" y="5251531"/>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Chùa </a:t>
            </a:r>
            <a:endParaRPr b="0" i="0" sz="6399" u="none" cap="none" strike="noStrike">
              <a:solidFill>
                <a:srgbClr val="C210B5"/>
              </a:solidFill>
              <a:latin typeface="Nunito"/>
              <a:ea typeface="Nunito"/>
              <a:cs typeface="Nunito"/>
              <a:sym typeface="Nunito"/>
            </a:endParaRPr>
          </a:p>
        </p:txBody>
      </p:sp>
      <p:sp>
        <p:nvSpPr>
          <p:cNvPr id="316" name="Google Shape;316;p13"/>
          <p:cNvSpPr txBox="1"/>
          <p:nvPr/>
        </p:nvSpPr>
        <p:spPr>
          <a:xfrm>
            <a:off x="12496800" y="9299550"/>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Lớp</a:t>
            </a:r>
            <a:endParaRPr b="0" i="0" sz="6399" u="none" cap="none" strike="noStrike">
              <a:solidFill>
                <a:srgbClr val="C210B5"/>
              </a:solidFill>
              <a:latin typeface="Nunito"/>
              <a:ea typeface="Nunito"/>
              <a:cs typeface="Nunito"/>
              <a:sym typeface="Nunito"/>
            </a:endParaRPr>
          </a:p>
        </p:txBody>
      </p:sp>
      <p:sp>
        <p:nvSpPr>
          <p:cNvPr id="317" name="Google Shape;317;p13"/>
          <p:cNvSpPr txBox="1"/>
          <p:nvPr/>
        </p:nvSpPr>
        <p:spPr>
          <a:xfrm>
            <a:off x="7217042" y="9299550"/>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Trường </a:t>
            </a:r>
            <a:endParaRPr b="0" i="0" sz="6399" u="none" cap="none" strike="noStrike">
              <a:solidFill>
                <a:srgbClr val="C210B5"/>
              </a:solidFill>
              <a:latin typeface="Nunito"/>
              <a:ea typeface="Nunito"/>
              <a:cs typeface="Nunito"/>
              <a:sym typeface="Nunito"/>
            </a:endParaRPr>
          </a:p>
        </p:txBody>
      </p:sp>
      <p:pic>
        <p:nvPicPr>
          <p:cNvPr id="318" name="Google Shape;318;p13"/>
          <p:cNvPicPr preferRelativeResize="0"/>
          <p:nvPr/>
        </p:nvPicPr>
        <p:blipFill rotWithShape="1">
          <a:blip r:embed="rId10">
            <a:alphaModFix/>
          </a:blip>
          <a:srcRect b="0" l="0" r="0" t="0"/>
          <a:stretch/>
        </p:blipFill>
        <p:spPr>
          <a:xfrm>
            <a:off x="7876514" y="2168680"/>
            <a:ext cx="3423424" cy="2807208"/>
          </a:xfrm>
          <a:prstGeom prst="rect">
            <a:avLst/>
          </a:prstGeom>
          <a:noFill/>
          <a:ln>
            <a:noFill/>
          </a:ln>
        </p:spPr>
      </p:pic>
    </p:spTree>
  </p:cSld>
  <p:clrMapOvr>
    <a:masterClrMapping/>
  </p:clrMapOvr>
  <mc:AlternateContent>
    <mc:Choice Requires="p14">
      <p:transition spd="slow" p14:dur="1400">
        <p14:ripple/>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800"/>
                                        <p:tgtEl>
                                          <p:spTgt spid="305"/>
                                        </p:tgtEl>
                                      </p:cBhvr>
                                    </p:animEffect>
                                  </p:childTnLst>
                                </p:cTn>
                              </p:par>
                              <p:par>
                                <p:cTn fill="hold" nodeType="withEffect" presetClass="entr" presetID="10" presetSubtype="0">
                                  <p:stCondLst>
                                    <p:cond delay="500"/>
                                  </p:stCondLst>
                                  <p:childTnLst>
                                    <p:set>
                                      <p:cBhvr>
                                        <p:cTn dur="1" fill="hold">
                                          <p:stCondLst>
                                            <p:cond delay="0"/>
                                          </p:stCondLst>
                                        </p:cTn>
                                        <p:tgtEl>
                                          <p:spTgt spid="309"/>
                                        </p:tgtEl>
                                        <p:attrNameLst>
                                          <p:attrName>style.visibility</p:attrName>
                                        </p:attrNameLst>
                                      </p:cBhvr>
                                      <p:to>
                                        <p:strVal val="visible"/>
                                      </p:to>
                                    </p:set>
                                    <p:animEffect filter="fade" transition="in">
                                      <p:cBhvr>
                                        <p:cTn dur="300"/>
                                        <p:tgtEl>
                                          <p:spTgt spid="309"/>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par>
                                <p:cTn fill="hold" nodeType="with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2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2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2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300"/>
                                  </p:stCondLst>
                                  <p:childTnLst>
                                    <p:set>
                                      <p:cBhvr>
                                        <p:cTn dur="1" fill="hold">
                                          <p:stCondLst>
                                            <p:cond delay="0"/>
                                          </p:stCondLst>
                                        </p:cTn>
                                        <p:tgtEl>
                                          <p:spTgt spid="311"/>
                                        </p:tgtEl>
                                        <p:attrNameLst>
                                          <p:attrName>style.visibility</p:attrName>
                                        </p:attrNameLst>
                                      </p:cBhvr>
                                      <p:to>
                                        <p:strVal val="visible"/>
                                      </p:to>
                                    </p:set>
                                    <p:animEffect filter="fade" transition="in">
                                      <p:cBhvr>
                                        <p:cTn dur="7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2000"/>
                                        <p:tgtEl>
                                          <p:spTgt spid="307"/>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2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05"/>
                                        </p:tgtEl>
                                        <p:attrNameLst>
                                          <p:attrName>ppt_y</p:attrName>
                                        </p:attrNameLst>
                                      </p:cBhvr>
                                      <p:tavLst>
                                        <p:tav fmla="" tm="0">
                                          <p:val>
                                            <p:strVal val="#ppt_y"/>
                                          </p:val>
                                        </p:tav>
                                        <p:tav fmla="" tm="100000">
                                          <p:val>
                                            <p:strVal val="#ppt_y+1"/>
                                          </p:val>
                                        </p:tav>
                                      </p:tavLst>
                                    </p:anim>
                                    <p:set>
                                      <p:cBhvr>
                                        <p:cTn dur="1" fill="hold">
                                          <p:stCondLst>
                                            <p:cond delay="500"/>
                                          </p:stCondLst>
                                        </p:cTn>
                                        <p:tgtEl>
                                          <p:spTgt spid="30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9"/>
                                        </p:tgtEl>
                                        <p:attrNameLst>
                                          <p:attrName>ppt_y</p:attrName>
                                        </p:attrNameLst>
                                      </p:cBhvr>
                                      <p:tavLst>
                                        <p:tav fmla="" tm="0">
                                          <p:val>
                                            <p:strVal val="#ppt_y"/>
                                          </p:val>
                                        </p:tav>
                                        <p:tav fmla="" tm="100000">
                                          <p:val>
                                            <p:strVal val="#ppt_y+1"/>
                                          </p:val>
                                        </p:tav>
                                      </p:tavLst>
                                    </p:anim>
                                    <p:set>
                                      <p:cBhvr>
                                        <p:cTn dur="1" fill="hold">
                                          <p:stCondLst>
                                            <p:cond delay="500"/>
                                          </p:stCondLst>
                                        </p:cTn>
                                        <p:tgtEl>
                                          <p:spTgt spid="309"/>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8"/>
                                        </p:tgtEl>
                                        <p:attrNameLst>
                                          <p:attrName>ppt_y</p:attrName>
                                        </p:attrNameLst>
                                      </p:cBhvr>
                                      <p:tavLst>
                                        <p:tav fmla="" tm="0">
                                          <p:val>
                                            <p:strVal val="#ppt_y"/>
                                          </p:val>
                                        </p:tav>
                                        <p:tav fmla="" tm="100000">
                                          <p:val>
                                            <p:strVal val="#ppt_y+1"/>
                                          </p:val>
                                        </p:tav>
                                      </p:tavLst>
                                    </p:anim>
                                    <p:set>
                                      <p:cBhvr>
                                        <p:cTn dur="1" fill="hold">
                                          <p:stCondLst>
                                            <p:cond delay="500"/>
                                          </p:stCondLst>
                                        </p:cTn>
                                        <p:tgtEl>
                                          <p:spTgt spid="30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0"/>
                                        </p:tgtEl>
                                        <p:attrNameLst>
                                          <p:attrName>ppt_y</p:attrName>
                                        </p:attrNameLst>
                                      </p:cBhvr>
                                      <p:tavLst>
                                        <p:tav fmla="" tm="0">
                                          <p:val>
                                            <p:strVal val="#ppt_y"/>
                                          </p:val>
                                        </p:tav>
                                        <p:tav fmla="" tm="100000">
                                          <p:val>
                                            <p:strVal val="#ppt_y+1"/>
                                          </p:val>
                                        </p:tav>
                                      </p:tavLst>
                                    </p:anim>
                                    <p:set>
                                      <p:cBhvr>
                                        <p:cTn dur="1" fill="hold">
                                          <p:stCondLst>
                                            <p:cond delay="500"/>
                                          </p:stCondLst>
                                        </p:cTn>
                                        <p:tgtEl>
                                          <p:spTgt spid="31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4"/>
                                        </p:tgtEl>
                                        <p:attrNameLst>
                                          <p:attrName>ppt_y</p:attrName>
                                        </p:attrNameLst>
                                      </p:cBhvr>
                                      <p:tavLst>
                                        <p:tav fmla="" tm="0">
                                          <p:val>
                                            <p:strVal val="#ppt_y"/>
                                          </p:val>
                                        </p:tav>
                                        <p:tav fmla="" tm="100000">
                                          <p:val>
                                            <p:strVal val="#ppt_y+1"/>
                                          </p:val>
                                        </p:tav>
                                      </p:tavLst>
                                    </p:anim>
                                    <p:set>
                                      <p:cBhvr>
                                        <p:cTn dur="1" fill="hold">
                                          <p:stCondLst>
                                            <p:cond delay="500"/>
                                          </p:stCondLst>
                                        </p:cTn>
                                        <p:tgtEl>
                                          <p:spTgt spid="31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8"/>
                                        </p:tgtEl>
                                        <p:attrNameLst>
                                          <p:attrName>ppt_y</p:attrName>
                                        </p:attrNameLst>
                                      </p:cBhvr>
                                      <p:tavLst>
                                        <p:tav fmla="" tm="0">
                                          <p:val>
                                            <p:strVal val="#ppt_y"/>
                                          </p:val>
                                        </p:tav>
                                        <p:tav fmla="" tm="100000">
                                          <p:val>
                                            <p:strVal val="#ppt_y+1"/>
                                          </p:val>
                                        </p:tav>
                                      </p:tavLst>
                                    </p:anim>
                                    <p:set>
                                      <p:cBhvr>
                                        <p:cTn dur="1" fill="hold">
                                          <p:stCondLst>
                                            <p:cond delay="500"/>
                                          </p:stCondLst>
                                        </p:cTn>
                                        <p:tgtEl>
                                          <p:spTgt spid="318"/>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2"/>
                                        </p:tgtEl>
                                        <p:attrNameLst>
                                          <p:attrName>ppt_y</p:attrName>
                                        </p:attrNameLst>
                                      </p:cBhvr>
                                      <p:tavLst>
                                        <p:tav fmla="" tm="0">
                                          <p:val>
                                            <p:strVal val="#ppt_y"/>
                                          </p:val>
                                        </p:tav>
                                        <p:tav fmla="" tm="100000">
                                          <p:val>
                                            <p:strVal val="#ppt_y+1"/>
                                          </p:val>
                                        </p:tav>
                                      </p:tavLst>
                                    </p:anim>
                                    <p:set>
                                      <p:cBhvr>
                                        <p:cTn dur="1" fill="hold">
                                          <p:stCondLst>
                                            <p:cond delay="500"/>
                                          </p:stCondLst>
                                        </p:cTn>
                                        <p:tgtEl>
                                          <p:spTgt spid="312"/>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5"/>
                                        </p:tgtEl>
                                        <p:attrNameLst>
                                          <p:attrName>ppt_y</p:attrName>
                                        </p:attrNameLst>
                                      </p:cBhvr>
                                      <p:tavLst>
                                        <p:tav fmla="" tm="0">
                                          <p:val>
                                            <p:strVal val="#ppt_y"/>
                                          </p:val>
                                        </p:tav>
                                        <p:tav fmla="" tm="100000">
                                          <p:val>
                                            <p:strVal val="#ppt_y+1"/>
                                          </p:val>
                                        </p:tav>
                                      </p:tavLst>
                                    </p:anim>
                                    <p:set>
                                      <p:cBhvr>
                                        <p:cTn dur="1" fill="hold">
                                          <p:stCondLst>
                                            <p:cond delay="500"/>
                                          </p:stCondLst>
                                        </p:cTn>
                                        <p:tgtEl>
                                          <p:spTgt spid="31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0"/>
                                        </p:tgtEl>
                                        <p:attrNameLst>
                                          <p:attrName>ppt_y</p:attrName>
                                        </p:attrNameLst>
                                      </p:cBhvr>
                                      <p:tavLst>
                                        <p:tav fmla="" tm="0">
                                          <p:val>
                                            <p:strVal val="#ppt_y"/>
                                          </p:val>
                                        </p:tav>
                                        <p:tav fmla="" tm="100000">
                                          <p:val>
                                            <p:strVal val="#ppt_y+1"/>
                                          </p:val>
                                        </p:tav>
                                      </p:tavLst>
                                    </p:anim>
                                    <p:set>
                                      <p:cBhvr>
                                        <p:cTn dur="1" fill="hold">
                                          <p:stCondLst>
                                            <p:cond delay="500"/>
                                          </p:stCondLst>
                                        </p:cTn>
                                        <p:tgtEl>
                                          <p:spTgt spid="300"/>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3"/>
                                        </p:tgtEl>
                                        <p:attrNameLst>
                                          <p:attrName>ppt_y</p:attrName>
                                        </p:attrNameLst>
                                      </p:cBhvr>
                                      <p:tavLst>
                                        <p:tav fmla="" tm="0">
                                          <p:val>
                                            <p:strVal val="#ppt_y"/>
                                          </p:val>
                                        </p:tav>
                                        <p:tav fmla="" tm="100000">
                                          <p:val>
                                            <p:strVal val="#ppt_y+1"/>
                                          </p:val>
                                        </p:tav>
                                      </p:tavLst>
                                    </p:anim>
                                    <p:set>
                                      <p:cBhvr>
                                        <p:cTn dur="1" fill="hold">
                                          <p:stCondLst>
                                            <p:cond delay="500"/>
                                          </p:stCondLst>
                                        </p:cTn>
                                        <p:tgtEl>
                                          <p:spTgt spid="313"/>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6"/>
                                        </p:tgtEl>
                                        <p:attrNameLst>
                                          <p:attrName>ppt_y</p:attrName>
                                        </p:attrNameLst>
                                      </p:cBhvr>
                                      <p:tavLst>
                                        <p:tav fmla="" tm="0">
                                          <p:val>
                                            <p:strVal val="#ppt_y"/>
                                          </p:val>
                                        </p:tav>
                                        <p:tav fmla="" tm="100000">
                                          <p:val>
                                            <p:strVal val="#ppt_y+1"/>
                                          </p:val>
                                        </p:tav>
                                      </p:tavLst>
                                    </p:anim>
                                    <p:set>
                                      <p:cBhvr>
                                        <p:cTn dur="1" fill="hold">
                                          <p:stCondLst>
                                            <p:cond delay="500"/>
                                          </p:stCondLst>
                                        </p:cTn>
                                        <p:tgtEl>
                                          <p:spTgt spid="306"/>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7"/>
                                        </p:tgtEl>
                                        <p:attrNameLst>
                                          <p:attrName>ppt_y</p:attrName>
                                        </p:attrNameLst>
                                      </p:cBhvr>
                                      <p:tavLst>
                                        <p:tav fmla="" tm="0">
                                          <p:val>
                                            <p:strVal val="#ppt_y"/>
                                          </p:val>
                                        </p:tav>
                                        <p:tav fmla="" tm="100000">
                                          <p:val>
                                            <p:strVal val="#ppt_y+1"/>
                                          </p:val>
                                        </p:tav>
                                      </p:tavLst>
                                    </p:anim>
                                    <p:set>
                                      <p:cBhvr>
                                        <p:cTn dur="1" fill="hold">
                                          <p:stCondLst>
                                            <p:cond delay="500"/>
                                          </p:stCondLst>
                                        </p:cTn>
                                        <p:tgtEl>
                                          <p:spTgt spid="31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1"/>
                                        </p:tgtEl>
                                        <p:attrNameLst>
                                          <p:attrName>ppt_y</p:attrName>
                                        </p:attrNameLst>
                                      </p:cBhvr>
                                      <p:tavLst>
                                        <p:tav fmla="" tm="0">
                                          <p:val>
                                            <p:strVal val="#ppt_y"/>
                                          </p:val>
                                        </p:tav>
                                        <p:tav fmla="" tm="100000">
                                          <p:val>
                                            <p:strVal val="#ppt_y+1"/>
                                          </p:val>
                                        </p:tav>
                                      </p:tavLst>
                                    </p:anim>
                                    <p:set>
                                      <p:cBhvr>
                                        <p:cTn dur="1" fill="hold">
                                          <p:stCondLst>
                                            <p:cond delay="500"/>
                                          </p:stCondLst>
                                        </p:cTn>
                                        <p:tgtEl>
                                          <p:spTgt spid="31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07"/>
                                        </p:tgtEl>
                                        <p:attrNameLst>
                                          <p:attrName>ppt_y</p:attrName>
                                        </p:attrNameLst>
                                      </p:cBhvr>
                                      <p:tavLst>
                                        <p:tav fmla="" tm="0">
                                          <p:val>
                                            <p:strVal val="#ppt_y"/>
                                          </p:val>
                                        </p:tav>
                                        <p:tav fmla="" tm="100000">
                                          <p:val>
                                            <p:strVal val="#ppt_y+1"/>
                                          </p:val>
                                        </p:tav>
                                      </p:tavLst>
                                    </p:anim>
                                    <p:set>
                                      <p:cBhvr>
                                        <p:cTn dur="1" fill="hold">
                                          <p:stCondLst>
                                            <p:cond delay="500"/>
                                          </p:stCondLst>
                                        </p:cTn>
                                        <p:tgtEl>
                                          <p:spTgt spid="307"/>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316"/>
                                        </p:tgtEl>
                                        <p:attrNameLst>
                                          <p:attrName>ppt_y</p:attrName>
                                        </p:attrNameLst>
                                      </p:cBhvr>
                                      <p:tavLst>
                                        <p:tav fmla="" tm="0">
                                          <p:val>
                                            <p:strVal val="#ppt_y"/>
                                          </p:val>
                                        </p:tav>
                                        <p:tav fmla="" tm="100000">
                                          <p:val>
                                            <p:strVal val="#ppt_y+1"/>
                                          </p:val>
                                        </p:tav>
                                      </p:tavLst>
                                    </p:anim>
                                    <p:set>
                                      <p:cBhvr>
                                        <p:cTn dur="1" fill="hold">
                                          <p:stCondLst>
                                            <p:cond delay="500"/>
                                          </p:stCondLst>
                                        </p:cTn>
                                        <p:tgtEl>
                                          <p:spTgt spid="3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5D"/>
        </a:solidFill>
      </p:bgPr>
    </p:bg>
    <p:spTree>
      <p:nvGrpSpPr>
        <p:cNvPr id="322" name="Shape 322"/>
        <p:cNvGrpSpPr/>
        <p:nvPr/>
      </p:nvGrpSpPr>
      <p:grpSpPr>
        <a:xfrm>
          <a:off x="0" y="0"/>
          <a:ext cx="0" cy="0"/>
          <a:chOff x="0" y="0"/>
          <a:chExt cx="0" cy="0"/>
        </a:xfrm>
      </p:grpSpPr>
      <p:pic>
        <p:nvPicPr>
          <p:cNvPr id="323" name="Google Shape;323;p14"/>
          <p:cNvPicPr preferRelativeResize="0"/>
          <p:nvPr/>
        </p:nvPicPr>
        <p:blipFill rotWithShape="1">
          <a:blip r:embed="rId3">
            <a:alphaModFix/>
          </a:blip>
          <a:srcRect b="0" l="0" r="0" t="0"/>
          <a:stretch/>
        </p:blipFill>
        <p:spPr>
          <a:xfrm rot="7483001">
            <a:off x="-2289748" y="-1573979"/>
            <a:ext cx="3980134" cy="4114800"/>
          </a:xfrm>
          <a:prstGeom prst="rect">
            <a:avLst/>
          </a:prstGeom>
          <a:noFill/>
          <a:ln>
            <a:noFill/>
          </a:ln>
        </p:spPr>
      </p:pic>
      <p:pic>
        <p:nvPicPr>
          <p:cNvPr id="324" name="Google Shape;324;p14"/>
          <p:cNvPicPr preferRelativeResize="0"/>
          <p:nvPr/>
        </p:nvPicPr>
        <p:blipFill rotWithShape="1">
          <a:blip r:embed="rId4">
            <a:alphaModFix/>
          </a:blip>
          <a:srcRect b="0" l="0" r="0" t="0"/>
          <a:stretch/>
        </p:blipFill>
        <p:spPr>
          <a:xfrm>
            <a:off x="16182706" y="9150927"/>
            <a:ext cx="3358492" cy="3358492"/>
          </a:xfrm>
          <a:prstGeom prst="rect">
            <a:avLst/>
          </a:prstGeom>
          <a:noFill/>
          <a:ln>
            <a:noFill/>
          </a:ln>
        </p:spPr>
      </p:pic>
      <p:pic>
        <p:nvPicPr>
          <p:cNvPr id="325" name="Google Shape;325;p14"/>
          <p:cNvPicPr preferRelativeResize="0"/>
          <p:nvPr/>
        </p:nvPicPr>
        <p:blipFill rotWithShape="1">
          <a:blip r:embed="rId5">
            <a:alphaModFix/>
          </a:blip>
          <a:srcRect b="0" l="0" r="0" t="0"/>
          <a:stretch/>
        </p:blipFill>
        <p:spPr>
          <a:xfrm rot="2401237">
            <a:off x="16325968" y="-2391821"/>
            <a:ext cx="6375042" cy="4114800"/>
          </a:xfrm>
          <a:prstGeom prst="rect">
            <a:avLst/>
          </a:prstGeom>
          <a:noFill/>
          <a:ln>
            <a:noFill/>
          </a:ln>
        </p:spPr>
      </p:pic>
      <p:sp>
        <p:nvSpPr>
          <p:cNvPr id="326" name="Google Shape;326;p14"/>
          <p:cNvSpPr txBox="1"/>
          <p:nvPr/>
        </p:nvSpPr>
        <p:spPr>
          <a:xfrm>
            <a:off x="838200" y="647700"/>
            <a:ext cx="15316200" cy="2215991"/>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2. Nếu ta thay từ được dùng lặp lại bằng một trong các từ </a:t>
            </a:r>
            <a:r>
              <a:rPr b="0" i="1" lang="en-US" sz="4800" u="none" cap="none" strike="noStrike">
                <a:solidFill>
                  <a:srgbClr val="7030A0"/>
                </a:solidFill>
                <a:latin typeface="Nunito"/>
                <a:ea typeface="Nunito"/>
                <a:cs typeface="Nunito"/>
                <a:sym typeface="Nunito"/>
              </a:rPr>
              <a:t>nhà, chùa, trường, lớp </a:t>
            </a:r>
            <a:r>
              <a:rPr b="0" i="0" lang="en-US" sz="4800" u="none" cap="none" strike="noStrike">
                <a:solidFill>
                  <a:srgbClr val="7030A0"/>
                </a:solidFill>
                <a:latin typeface="Nunito"/>
                <a:ea typeface="Nunito"/>
                <a:cs typeface="Nunito"/>
                <a:sym typeface="Nunito"/>
              </a:rPr>
              <a:t>thì hai câu trên còn gắn bó với nhau không?</a:t>
            </a:r>
            <a:endParaRPr b="0" i="0" sz="11500" u="none" cap="none" strike="noStrike">
              <a:solidFill>
                <a:srgbClr val="7030A0"/>
              </a:solidFill>
              <a:latin typeface="Times New Roman"/>
              <a:ea typeface="Times New Roman"/>
              <a:cs typeface="Times New Roman"/>
              <a:sym typeface="Times New Roman"/>
            </a:endParaRPr>
          </a:p>
        </p:txBody>
      </p:sp>
      <p:pic>
        <p:nvPicPr>
          <p:cNvPr id="327" name="Google Shape;327;p14"/>
          <p:cNvPicPr preferRelativeResize="0"/>
          <p:nvPr/>
        </p:nvPicPr>
        <p:blipFill rotWithShape="1">
          <a:blip r:embed="rId6">
            <a:alphaModFix/>
          </a:blip>
          <a:srcRect b="0" l="0" r="0" t="0"/>
          <a:stretch/>
        </p:blipFill>
        <p:spPr>
          <a:xfrm rot="10800000">
            <a:off x="-457200" y="2860227"/>
            <a:ext cx="10439400" cy="6643958"/>
          </a:xfrm>
          <a:prstGeom prst="rect">
            <a:avLst/>
          </a:prstGeom>
          <a:noFill/>
          <a:ln>
            <a:noFill/>
          </a:ln>
        </p:spPr>
      </p:pic>
      <p:sp>
        <p:nvSpPr>
          <p:cNvPr id="328" name="Google Shape;328;p14"/>
          <p:cNvSpPr/>
          <p:nvPr/>
        </p:nvSpPr>
        <p:spPr>
          <a:xfrm>
            <a:off x="10575673" y="3617104"/>
            <a:ext cx="6876973" cy="4413516"/>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0" i="1" lang="en-US" sz="3600" u="none" cap="none" strike="noStrike">
                <a:solidFill>
                  <a:srgbClr val="4F6128"/>
                </a:solidFill>
                <a:latin typeface="Nunito"/>
                <a:ea typeface="Nunito"/>
                <a:cs typeface="Nunito"/>
                <a:sym typeface="Nunito"/>
              </a:rPr>
              <a:t>Nếu  thay từ </a:t>
            </a:r>
            <a:r>
              <a:rPr b="0" i="1" lang="en-US" sz="3600" u="none" cap="none" strike="noStrike">
                <a:solidFill>
                  <a:srgbClr val="002060"/>
                </a:solidFill>
                <a:latin typeface="Nunito"/>
                <a:ea typeface="Nunito"/>
                <a:cs typeface="Nunito"/>
                <a:sym typeface="Nunito"/>
              </a:rPr>
              <a:t>đền</a:t>
            </a:r>
            <a:r>
              <a:rPr b="0" i="1" lang="en-US" sz="3600" u="none" cap="none" strike="noStrike">
                <a:solidFill>
                  <a:srgbClr val="4F6128"/>
                </a:solidFill>
                <a:latin typeface="Nunito"/>
                <a:ea typeface="Nunito"/>
                <a:cs typeface="Nunito"/>
                <a:sym typeface="Nunito"/>
              </a:rPr>
              <a:t> ở câu thứ 2 bằng môt trong các từ </a:t>
            </a:r>
            <a:r>
              <a:rPr b="0" i="1" lang="en-US" sz="3600" u="none" cap="none" strike="noStrike">
                <a:solidFill>
                  <a:srgbClr val="002060"/>
                </a:solidFill>
                <a:latin typeface="Nunito"/>
                <a:ea typeface="Nunito"/>
                <a:cs typeface="Nunito"/>
                <a:sym typeface="Nunito"/>
              </a:rPr>
              <a:t>nhà, chùa, trường, lớp</a:t>
            </a:r>
            <a:r>
              <a:rPr b="0" i="1" lang="en-US" sz="3600" u="none" cap="none" strike="noStrike">
                <a:solidFill>
                  <a:srgbClr val="4F6128"/>
                </a:solidFill>
                <a:latin typeface="Nunito"/>
                <a:ea typeface="Nunito"/>
                <a:cs typeface="Nunito"/>
                <a:sym typeface="Nunito"/>
              </a:rPr>
              <a:t> thì nội dung hai câu không còn ăn nhập với nhau vì mỗi câu nói đến một sự vật khác nhau.</a:t>
            </a:r>
            <a:endParaRPr b="0" i="0" sz="3200" u="none" cap="none" strike="noStrike">
              <a:solidFill>
                <a:srgbClr val="4F6128"/>
              </a:solidFill>
              <a:latin typeface="Nunito"/>
              <a:ea typeface="Nunito"/>
              <a:cs typeface="Nunito"/>
              <a:sym typeface="Nunito"/>
            </a:endParaRPr>
          </a:p>
        </p:txBody>
      </p:sp>
      <p:pic>
        <p:nvPicPr>
          <p:cNvPr id="329" name="Google Shape;329;p14"/>
          <p:cNvPicPr preferRelativeResize="0"/>
          <p:nvPr/>
        </p:nvPicPr>
        <p:blipFill rotWithShape="1">
          <a:blip r:embed="rId7">
            <a:alphaModFix/>
          </a:blip>
          <a:srcRect b="0" l="0" r="0" t="0"/>
          <a:stretch/>
        </p:blipFill>
        <p:spPr>
          <a:xfrm>
            <a:off x="9351918" y="3308259"/>
            <a:ext cx="1113856" cy="1129870"/>
          </a:xfrm>
          <a:prstGeom prst="rect">
            <a:avLst/>
          </a:prstGeom>
          <a:noFill/>
          <a:ln>
            <a:noFill/>
          </a:ln>
        </p:spPr>
      </p:pic>
      <p:pic>
        <p:nvPicPr>
          <p:cNvPr id="330" name="Google Shape;330;p14"/>
          <p:cNvPicPr preferRelativeResize="0"/>
          <p:nvPr/>
        </p:nvPicPr>
        <p:blipFill rotWithShape="1">
          <a:blip r:embed="rId8">
            <a:alphaModFix/>
          </a:blip>
          <a:srcRect b="0" l="0" r="0" t="0"/>
          <a:stretch/>
        </p:blipFill>
        <p:spPr>
          <a:xfrm>
            <a:off x="8735174" y="7694290"/>
            <a:ext cx="2438788" cy="2783210"/>
          </a:xfrm>
          <a:prstGeom prst="rect">
            <a:avLst/>
          </a:prstGeom>
          <a:noFill/>
          <a:ln>
            <a:noFill/>
          </a:ln>
        </p:spPr>
      </p:pic>
      <p:pic>
        <p:nvPicPr>
          <p:cNvPr id="331" name="Google Shape;331;p14"/>
          <p:cNvPicPr preferRelativeResize="0"/>
          <p:nvPr/>
        </p:nvPicPr>
        <p:blipFill rotWithShape="1">
          <a:blip r:embed="rId9">
            <a:alphaModFix/>
          </a:blip>
          <a:srcRect b="0" l="0" r="0" t="0"/>
          <a:stretch/>
        </p:blipFill>
        <p:spPr>
          <a:xfrm>
            <a:off x="9648010" y="2141303"/>
            <a:ext cx="1341984" cy="1560447"/>
          </a:xfrm>
          <a:prstGeom prst="rect">
            <a:avLst/>
          </a:prstGeom>
          <a:noFill/>
          <a:ln>
            <a:noFill/>
          </a:ln>
        </p:spPr>
      </p:pic>
      <p:pic>
        <p:nvPicPr>
          <p:cNvPr id="332" name="Google Shape;332;p14"/>
          <p:cNvPicPr preferRelativeResize="0"/>
          <p:nvPr/>
        </p:nvPicPr>
        <p:blipFill rotWithShape="1">
          <a:blip r:embed="rId10">
            <a:alphaModFix/>
          </a:blip>
          <a:srcRect b="0" l="0" r="0" t="0"/>
          <a:stretch/>
        </p:blipFill>
        <p:spPr>
          <a:xfrm>
            <a:off x="237608" y="3843364"/>
            <a:ext cx="9114310" cy="5535648"/>
          </a:xfrm>
          <a:prstGeom prst="rect">
            <a:avLst/>
          </a:prstGeom>
          <a:noFill/>
          <a:ln>
            <a:noFill/>
          </a:ln>
        </p:spPr>
      </p:pic>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2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500"/>
                                        <p:tgtEl>
                                          <p:spTgt spid="3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5D"/>
        </a:solidFill>
      </p:bgPr>
    </p:bg>
    <p:spTree>
      <p:nvGrpSpPr>
        <p:cNvPr id="336" name="Shape 336"/>
        <p:cNvGrpSpPr/>
        <p:nvPr/>
      </p:nvGrpSpPr>
      <p:grpSpPr>
        <a:xfrm>
          <a:off x="0" y="0"/>
          <a:ext cx="0" cy="0"/>
          <a:chOff x="0" y="0"/>
          <a:chExt cx="0" cy="0"/>
        </a:xfrm>
      </p:grpSpPr>
      <p:pic>
        <p:nvPicPr>
          <p:cNvPr id="337" name="Google Shape;337;p15"/>
          <p:cNvPicPr preferRelativeResize="0"/>
          <p:nvPr/>
        </p:nvPicPr>
        <p:blipFill rotWithShape="1">
          <a:blip r:embed="rId3">
            <a:alphaModFix/>
          </a:blip>
          <a:srcRect b="0" l="0" r="0" t="0"/>
          <a:stretch/>
        </p:blipFill>
        <p:spPr>
          <a:xfrm rot="7483001">
            <a:off x="-2289748" y="-1573979"/>
            <a:ext cx="3980134" cy="4114800"/>
          </a:xfrm>
          <a:prstGeom prst="rect">
            <a:avLst/>
          </a:prstGeom>
          <a:noFill/>
          <a:ln>
            <a:noFill/>
          </a:ln>
        </p:spPr>
      </p:pic>
      <p:pic>
        <p:nvPicPr>
          <p:cNvPr id="338" name="Google Shape;338;p15"/>
          <p:cNvPicPr preferRelativeResize="0"/>
          <p:nvPr/>
        </p:nvPicPr>
        <p:blipFill rotWithShape="1">
          <a:blip r:embed="rId4">
            <a:alphaModFix/>
          </a:blip>
          <a:srcRect b="0" l="0" r="0" t="0"/>
          <a:stretch/>
        </p:blipFill>
        <p:spPr>
          <a:xfrm>
            <a:off x="15773400" y="8607754"/>
            <a:ext cx="3358492" cy="3358492"/>
          </a:xfrm>
          <a:prstGeom prst="rect">
            <a:avLst/>
          </a:prstGeom>
          <a:noFill/>
          <a:ln>
            <a:noFill/>
          </a:ln>
        </p:spPr>
      </p:pic>
      <p:pic>
        <p:nvPicPr>
          <p:cNvPr id="339" name="Google Shape;339;p15"/>
          <p:cNvPicPr preferRelativeResize="0"/>
          <p:nvPr/>
        </p:nvPicPr>
        <p:blipFill rotWithShape="1">
          <a:blip r:embed="rId5">
            <a:alphaModFix/>
          </a:blip>
          <a:srcRect b="0" l="0" r="0" t="0"/>
          <a:stretch/>
        </p:blipFill>
        <p:spPr>
          <a:xfrm rot="2401237">
            <a:off x="15100479" y="-1746739"/>
            <a:ext cx="6375042" cy="4114800"/>
          </a:xfrm>
          <a:prstGeom prst="rect">
            <a:avLst/>
          </a:prstGeom>
          <a:noFill/>
          <a:ln>
            <a:noFill/>
          </a:ln>
        </p:spPr>
      </p:pic>
      <p:sp>
        <p:nvSpPr>
          <p:cNvPr id="340" name="Google Shape;340;p15"/>
          <p:cNvSpPr txBox="1"/>
          <p:nvPr/>
        </p:nvSpPr>
        <p:spPr>
          <a:xfrm>
            <a:off x="1676400" y="647700"/>
            <a:ext cx="15316200"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3. Việc lặp từ trong trường hợp này có tác dụng gì?</a:t>
            </a:r>
            <a:endParaRPr b="0" i="0" sz="11500" u="none" cap="none" strike="noStrike">
              <a:solidFill>
                <a:srgbClr val="7030A0"/>
              </a:solidFill>
              <a:latin typeface="Times New Roman"/>
              <a:ea typeface="Times New Roman"/>
              <a:cs typeface="Times New Roman"/>
              <a:sym typeface="Times New Roman"/>
            </a:endParaRPr>
          </a:p>
        </p:txBody>
      </p:sp>
      <p:pic>
        <p:nvPicPr>
          <p:cNvPr id="341" name="Google Shape;341;p15"/>
          <p:cNvPicPr preferRelativeResize="0"/>
          <p:nvPr/>
        </p:nvPicPr>
        <p:blipFill rotWithShape="1">
          <a:blip r:embed="rId6">
            <a:alphaModFix/>
          </a:blip>
          <a:srcRect b="0" l="0" r="0" t="0"/>
          <a:stretch/>
        </p:blipFill>
        <p:spPr>
          <a:xfrm rot="10800000">
            <a:off x="8248574" y="2603079"/>
            <a:ext cx="9963226" cy="6643958"/>
          </a:xfrm>
          <a:prstGeom prst="rect">
            <a:avLst/>
          </a:prstGeom>
          <a:noFill/>
          <a:ln>
            <a:noFill/>
          </a:ln>
        </p:spPr>
      </p:pic>
      <p:sp>
        <p:nvSpPr>
          <p:cNvPr id="342" name="Google Shape;342;p15"/>
          <p:cNvSpPr/>
          <p:nvPr/>
        </p:nvSpPr>
        <p:spPr>
          <a:xfrm>
            <a:off x="8858174" y="3391129"/>
            <a:ext cx="8686800" cy="5533823"/>
          </a:xfrm>
          <a:prstGeom prst="rect">
            <a:avLst/>
          </a:prstGeom>
          <a:no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0" i="0" lang="en-US" sz="3600" u="none" cap="none" strike="noStrike">
                <a:solidFill>
                  <a:srgbClr val="AF6818"/>
                </a:solidFill>
                <a:latin typeface="Nunito"/>
                <a:ea typeface="Nunito"/>
                <a:cs typeface="Nunito"/>
                <a:sym typeface="Nunito"/>
              </a:rPr>
              <a:t>    </a:t>
            </a:r>
            <a:r>
              <a:rPr b="0" i="0" lang="en-US" sz="4000" u="none" cap="none" strike="noStrike">
                <a:solidFill>
                  <a:srgbClr val="C210B5"/>
                </a:solidFill>
                <a:latin typeface="Nunito"/>
                <a:ea typeface="Nunito"/>
                <a:cs typeface="Nunito"/>
                <a:sym typeface="Nunito"/>
              </a:rPr>
              <a:t>Đền</a:t>
            </a:r>
            <a:r>
              <a:rPr b="0" i="0" lang="en-US" sz="4000" u="none" cap="none" strike="noStrike">
                <a:solidFill>
                  <a:srgbClr val="AF6818"/>
                </a:solidFill>
                <a:latin typeface="Nunito"/>
                <a:ea typeface="Nunito"/>
                <a:cs typeface="Nunito"/>
                <a:sym typeface="Nunito"/>
              </a:rPr>
              <a:t> Thượng nằm chót vót trên đỉnh núi Nghĩa Lĩnh. Trước </a:t>
            </a:r>
            <a:r>
              <a:rPr b="0" i="0" lang="en-US" sz="4000" u="none" cap="none" strike="noStrike">
                <a:solidFill>
                  <a:srgbClr val="C210B5"/>
                </a:solidFill>
                <a:latin typeface="Nunito"/>
                <a:ea typeface="Nunito"/>
                <a:cs typeface="Nunito"/>
                <a:sym typeface="Nunito"/>
              </a:rPr>
              <a:t>đền</a:t>
            </a:r>
            <a:r>
              <a:rPr b="0" i="0" lang="en-US" sz="4000" u="none" cap="none" strike="noStrike">
                <a:solidFill>
                  <a:srgbClr val="AF6818"/>
                </a:solidFill>
                <a:latin typeface="Nunito"/>
                <a:ea typeface="Nunito"/>
                <a:cs typeface="Nunito"/>
                <a:sym typeface="Nunito"/>
              </a:rPr>
              <a:t>, những khóm hải đường đâm bông rực đỏ, những cánh bướm nhiều màu sắc bay dập dờn như đang múa quạt xoè hoa. </a:t>
            </a:r>
            <a:endParaRPr/>
          </a:p>
          <a:p>
            <a:pPr indent="0" lvl="0" marL="540000" marR="0" rtl="0" algn="just">
              <a:lnSpc>
                <a:spcPct val="130000"/>
              </a:lnSpc>
              <a:spcBef>
                <a:spcPts val="0"/>
              </a:spcBef>
              <a:spcAft>
                <a:spcPts val="0"/>
              </a:spcAft>
              <a:buNone/>
            </a:pPr>
            <a:r>
              <a:rPr b="0" i="0" lang="en-US" sz="3200" u="none" cap="none" strike="noStrike">
                <a:solidFill>
                  <a:srgbClr val="0000FF"/>
                </a:solidFill>
                <a:latin typeface="Nunito"/>
                <a:ea typeface="Nunito"/>
                <a:cs typeface="Nunito"/>
                <a:sym typeface="Nunito"/>
              </a:rPr>
              <a:t>	</a:t>
            </a:r>
            <a:endParaRPr b="0" i="0" sz="3200" u="none" cap="none" strike="noStrike">
              <a:solidFill>
                <a:schemeClr val="dk1"/>
              </a:solidFill>
              <a:latin typeface="Nunito"/>
              <a:ea typeface="Nunito"/>
              <a:cs typeface="Nunito"/>
              <a:sym typeface="Nunito"/>
            </a:endParaRPr>
          </a:p>
        </p:txBody>
      </p:sp>
      <p:sp>
        <p:nvSpPr>
          <p:cNvPr id="343" name="Google Shape;343;p15"/>
          <p:cNvSpPr/>
          <p:nvPr/>
        </p:nvSpPr>
        <p:spPr>
          <a:xfrm>
            <a:off x="1200227" y="4061444"/>
            <a:ext cx="6876973" cy="369331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30000"/>
              </a:lnSpc>
              <a:spcBef>
                <a:spcPts val="0"/>
              </a:spcBef>
              <a:spcAft>
                <a:spcPts val="0"/>
              </a:spcAft>
              <a:buNone/>
            </a:pPr>
            <a:r>
              <a:rPr b="0" i="1" lang="en-US" sz="3600" u="none" cap="none" strike="noStrike">
                <a:solidFill>
                  <a:srgbClr val="C210B5"/>
                </a:solidFill>
                <a:latin typeface="Nunito"/>
                <a:ea typeface="Nunito"/>
                <a:cs typeface="Nunito"/>
                <a:sym typeface="Nunito"/>
              </a:rPr>
              <a:t>Hai câu cùng nói về một đối tượng đền. Từ  “ đền” được lặp lại có tác dụng liên kết hai câu văn. Nếu  không có sự liên kết hai câu văn sẽ trở nên rời rạc.</a:t>
            </a:r>
            <a:endParaRPr b="0" i="0" sz="3200" u="none" cap="none" strike="noStrike">
              <a:solidFill>
                <a:srgbClr val="C210B5"/>
              </a:solidFill>
              <a:latin typeface="Nunito"/>
              <a:ea typeface="Nunito"/>
              <a:cs typeface="Nunito"/>
              <a:sym typeface="Nunito"/>
            </a:endParaRPr>
          </a:p>
        </p:txBody>
      </p:sp>
      <p:pic>
        <p:nvPicPr>
          <p:cNvPr id="344" name="Google Shape;344;p15"/>
          <p:cNvPicPr preferRelativeResize="0"/>
          <p:nvPr/>
        </p:nvPicPr>
        <p:blipFill rotWithShape="1">
          <a:blip r:embed="rId7">
            <a:alphaModFix/>
          </a:blip>
          <a:srcRect b="0" l="0" r="0" t="0"/>
          <a:stretch/>
        </p:blipFill>
        <p:spPr>
          <a:xfrm>
            <a:off x="29144" y="3752599"/>
            <a:ext cx="1113856" cy="1129870"/>
          </a:xfrm>
          <a:prstGeom prst="rect">
            <a:avLst/>
          </a:prstGeom>
          <a:noFill/>
          <a:ln>
            <a:noFill/>
          </a:ln>
        </p:spPr>
      </p:pic>
      <p:pic>
        <p:nvPicPr>
          <p:cNvPr id="345" name="Google Shape;345;p15"/>
          <p:cNvPicPr preferRelativeResize="0"/>
          <p:nvPr/>
        </p:nvPicPr>
        <p:blipFill rotWithShape="1">
          <a:blip r:embed="rId8">
            <a:alphaModFix/>
          </a:blip>
          <a:srcRect b="0" l="0" r="0" t="0"/>
          <a:stretch/>
        </p:blipFill>
        <p:spPr>
          <a:xfrm>
            <a:off x="6259477" y="7326202"/>
            <a:ext cx="3357210" cy="2795640"/>
          </a:xfrm>
          <a:prstGeom prst="rect">
            <a:avLst/>
          </a:prstGeom>
          <a:noFill/>
          <a:ln>
            <a:noFill/>
          </a:ln>
        </p:spPr>
      </p:pic>
      <p:pic>
        <p:nvPicPr>
          <p:cNvPr id="346" name="Google Shape;346;p15"/>
          <p:cNvPicPr preferRelativeResize="0"/>
          <p:nvPr/>
        </p:nvPicPr>
        <p:blipFill rotWithShape="1">
          <a:blip r:embed="rId9">
            <a:alphaModFix/>
          </a:blip>
          <a:srcRect b="0" l="0" r="0" t="0"/>
          <a:stretch/>
        </p:blipFill>
        <p:spPr>
          <a:xfrm flipH="1">
            <a:off x="9678069" y="1747812"/>
            <a:ext cx="1341984" cy="156044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2000"/>
                                        <p:tgtEl>
                                          <p:spTgt spid="34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2">
                                            <p:txEl>
                                              <p:pRg end="1" st="1"/>
                                            </p:txEl>
                                          </p:spTgt>
                                        </p:tgtEl>
                                        <p:attrNameLst>
                                          <p:attrName>style.visibility</p:attrName>
                                        </p:attrNameLst>
                                      </p:cBhvr>
                                      <p:to>
                                        <p:strVal val="visible"/>
                                      </p:to>
                                    </p:set>
                                    <p:animEffect filter="fade" transition="in">
                                      <p:cBhvr>
                                        <p:cTn dur="2000"/>
                                        <p:tgtEl>
                                          <p:spTgt spid="34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2000"/>
                                        <p:tgtEl>
                                          <p:spTgt spid="3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500"/>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800"/>
                                        <p:tgtEl>
                                          <p:spTgt spid="3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345"/>
                                        </p:tgtEl>
                                        <p:attrNameLst>
                                          <p:attrName>ppt_y</p:attrName>
                                        </p:attrNameLst>
                                      </p:cBhvr>
                                      <p:tavLst>
                                        <p:tav fmla="" tm="0">
                                          <p:val>
                                            <p:strVal val="#ppt_y"/>
                                          </p:val>
                                        </p:tav>
                                        <p:tav fmla="" tm="100000">
                                          <p:val>
                                            <p:strVal val="#ppt_y+1"/>
                                          </p:val>
                                        </p:tav>
                                      </p:tavLst>
                                    </p:anim>
                                    <p:set>
                                      <p:cBhvr>
                                        <p:cTn dur="1" fill="hold">
                                          <p:stCondLst>
                                            <p:cond delay="500"/>
                                          </p:stCondLst>
                                        </p:cTn>
                                        <p:tgtEl>
                                          <p:spTgt spid="3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B8B6"/>
        </a:solidFill>
      </p:bgPr>
    </p:bg>
    <p:spTree>
      <p:nvGrpSpPr>
        <p:cNvPr id="350" name="Shape 350"/>
        <p:cNvGrpSpPr/>
        <p:nvPr/>
      </p:nvGrpSpPr>
      <p:grpSpPr>
        <a:xfrm>
          <a:off x="0" y="0"/>
          <a:ext cx="0" cy="0"/>
          <a:chOff x="0" y="0"/>
          <a:chExt cx="0" cy="0"/>
        </a:xfrm>
      </p:grpSpPr>
      <p:pic>
        <p:nvPicPr>
          <p:cNvPr id="351" name="Google Shape;351;p16"/>
          <p:cNvPicPr preferRelativeResize="0"/>
          <p:nvPr/>
        </p:nvPicPr>
        <p:blipFill rotWithShape="1">
          <a:blip r:embed="rId3">
            <a:alphaModFix/>
          </a:blip>
          <a:srcRect b="0" l="0" r="0" t="0"/>
          <a:stretch/>
        </p:blipFill>
        <p:spPr>
          <a:xfrm>
            <a:off x="4578214" y="1275034"/>
            <a:ext cx="9131572" cy="3868466"/>
          </a:xfrm>
          <a:prstGeom prst="rect">
            <a:avLst/>
          </a:prstGeom>
          <a:noFill/>
          <a:ln>
            <a:noFill/>
          </a:ln>
        </p:spPr>
      </p:pic>
      <p:pic>
        <p:nvPicPr>
          <p:cNvPr id="352" name="Google Shape;352;p16"/>
          <p:cNvPicPr preferRelativeResize="0"/>
          <p:nvPr/>
        </p:nvPicPr>
        <p:blipFill rotWithShape="1">
          <a:blip r:embed="rId4">
            <a:alphaModFix/>
          </a:blip>
          <a:srcRect b="0" l="0" r="0" t="0"/>
          <a:stretch/>
        </p:blipFill>
        <p:spPr>
          <a:xfrm>
            <a:off x="4318828" y="5365650"/>
            <a:ext cx="9650343" cy="5544561"/>
          </a:xfrm>
          <a:prstGeom prst="rect">
            <a:avLst/>
          </a:prstGeom>
          <a:noFill/>
          <a:ln>
            <a:noFill/>
          </a:ln>
        </p:spPr>
      </p:pic>
      <p:pic>
        <p:nvPicPr>
          <p:cNvPr id="353" name="Google Shape;353;p16"/>
          <p:cNvPicPr preferRelativeResize="0"/>
          <p:nvPr/>
        </p:nvPicPr>
        <p:blipFill rotWithShape="1">
          <a:blip r:embed="rId5">
            <a:alphaModFix/>
          </a:blip>
          <a:srcRect b="0" l="0" r="0" t="0"/>
          <a:stretch/>
        </p:blipFill>
        <p:spPr>
          <a:xfrm>
            <a:off x="13598686" y="-553434"/>
            <a:ext cx="7315200" cy="2892543"/>
          </a:xfrm>
          <a:prstGeom prst="rect">
            <a:avLst/>
          </a:prstGeom>
          <a:noFill/>
          <a:ln>
            <a:noFill/>
          </a:ln>
        </p:spPr>
      </p:pic>
      <p:pic>
        <p:nvPicPr>
          <p:cNvPr id="354" name="Google Shape;354;p16"/>
          <p:cNvPicPr preferRelativeResize="0"/>
          <p:nvPr/>
        </p:nvPicPr>
        <p:blipFill rotWithShape="1">
          <a:blip r:embed="rId6">
            <a:alphaModFix/>
          </a:blip>
          <a:srcRect b="0" l="0" r="0" t="0"/>
          <a:stretch/>
        </p:blipFill>
        <p:spPr>
          <a:xfrm rot="-8337560">
            <a:off x="-2464050" y="7411780"/>
            <a:ext cx="7315200" cy="2892543"/>
          </a:xfrm>
          <a:prstGeom prst="rect">
            <a:avLst/>
          </a:prstGeom>
          <a:noFill/>
          <a:ln>
            <a:noFill/>
          </a:ln>
        </p:spPr>
      </p:pic>
      <p:pic>
        <p:nvPicPr>
          <p:cNvPr id="355" name="Google Shape;355;p16"/>
          <p:cNvPicPr preferRelativeResize="0"/>
          <p:nvPr/>
        </p:nvPicPr>
        <p:blipFill rotWithShape="1">
          <a:blip r:embed="rId7">
            <a:alphaModFix/>
          </a:blip>
          <a:srcRect b="0" l="0" r="0" t="0"/>
          <a:stretch/>
        </p:blipFill>
        <p:spPr>
          <a:xfrm>
            <a:off x="14819793" y="5133975"/>
            <a:ext cx="6094092" cy="5950050"/>
          </a:xfrm>
          <a:prstGeom prst="rect">
            <a:avLst/>
          </a:prstGeom>
          <a:noFill/>
          <a:ln>
            <a:noFill/>
          </a:ln>
        </p:spPr>
      </p:pic>
      <p:pic>
        <p:nvPicPr>
          <p:cNvPr id="356" name="Google Shape;356;p16"/>
          <p:cNvPicPr preferRelativeResize="0"/>
          <p:nvPr/>
        </p:nvPicPr>
        <p:blipFill rotWithShape="1">
          <a:blip r:embed="rId8">
            <a:alphaModFix/>
          </a:blip>
          <a:srcRect b="0" l="0" r="0" t="0"/>
          <a:stretch/>
        </p:blipFill>
        <p:spPr>
          <a:xfrm>
            <a:off x="431640" y="2636051"/>
            <a:ext cx="3343146" cy="2862949"/>
          </a:xfrm>
          <a:prstGeom prst="rect">
            <a:avLst/>
          </a:prstGeom>
          <a:noFill/>
          <a:ln>
            <a:noFill/>
          </a:ln>
        </p:spPr>
      </p:pic>
      <p:sp>
        <p:nvSpPr>
          <p:cNvPr id="357" name="Google Shape;357;p16"/>
          <p:cNvSpPr txBox="1"/>
          <p:nvPr/>
        </p:nvSpPr>
        <p:spPr>
          <a:xfrm>
            <a:off x="3310508" y="57774"/>
            <a:ext cx="11611302" cy="1962076"/>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12777" u="none" cap="none" strike="noStrike">
                <a:solidFill>
                  <a:srgbClr val="C5D8F1"/>
                </a:solidFill>
                <a:latin typeface="Arial"/>
                <a:ea typeface="Arial"/>
                <a:cs typeface="Arial"/>
                <a:sym typeface="Arial"/>
              </a:rPr>
              <a:t>2</a:t>
            </a:r>
            <a:endParaRPr/>
          </a:p>
        </p:txBody>
      </p:sp>
      <p:sp>
        <p:nvSpPr>
          <p:cNvPr id="358" name="Google Shape;358;p16"/>
          <p:cNvSpPr txBox="1"/>
          <p:nvPr/>
        </p:nvSpPr>
        <p:spPr>
          <a:xfrm>
            <a:off x="2636949" y="2324100"/>
            <a:ext cx="13014102" cy="2102242"/>
          </a:xfrm>
          <a:prstGeom prst="rect">
            <a:avLst/>
          </a:prstGeom>
          <a:noFill/>
          <a:ln>
            <a:noFill/>
          </a:ln>
        </p:spPr>
        <p:txBody>
          <a:bodyPr anchorCtr="0" anchor="t" bIns="0" lIns="0" spcFirstLastPara="1" rIns="0" wrap="square" tIns="0">
            <a:spAutoFit/>
          </a:bodyPr>
          <a:lstStyle/>
          <a:p>
            <a:pPr indent="0" lvl="0" marL="0" marR="0" rtl="0" algn="ctr">
              <a:lnSpc>
                <a:spcPct val="83530"/>
              </a:lnSpc>
              <a:spcBef>
                <a:spcPts val="0"/>
              </a:spcBef>
              <a:spcAft>
                <a:spcPts val="0"/>
              </a:spcAft>
              <a:buNone/>
            </a:pPr>
            <a:r>
              <a:rPr b="1" i="0" lang="en-US" sz="18100" u="none" cap="none" strike="noStrike">
                <a:solidFill>
                  <a:srgbClr val="CC3C5E"/>
                </a:solidFill>
                <a:latin typeface="Dancing Script"/>
                <a:ea typeface="Dancing Script"/>
                <a:cs typeface="Dancing Script"/>
                <a:sym typeface="Dancing Script"/>
              </a:rPr>
              <a:t>Ghi nhớ</a:t>
            </a:r>
            <a:endParaRPr b="1" i="0" sz="18100" u="none" cap="none" strike="noStrike">
              <a:solidFill>
                <a:srgbClr val="CC3C5E"/>
              </a:solidFill>
              <a:latin typeface="Dancing Script"/>
              <a:ea typeface="Dancing Script"/>
              <a:cs typeface="Dancing Script"/>
              <a:sym typeface="Dancing Scrip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EE1E0"/>
        </a:solidFill>
      </p:bgPr>
    </p:bg>
    <p:spTree>
      <p:nvGrpSpPr>
        <p:cNvPr id="362" name="Shape 362"/>
        <p:cNvGrpSpPr/>
        <p:nvPr/>
      </p:nvGrpSpPr>
      <p:grpSpPr>
        <a:xfrm>
          <a:off x="0" y="0"/>
          <a:ext cx="0" cy="0"/>
          <a:chOff x="0" y="0"/>
          <a:chExt cx="0" cy="0"/>
        </a:xfrm>
      </p:grpSpPr>
      <p:pic>
        <p:nvPicPr>
          <p:cNvPr id="363" name="Google Shape;363;p17"/>
          <p:cNvPicPr preferRelativeResize="0"/>
          <p:nvPr/>
        </p:nvPicPr>
        <p:blipFill rotWithShape="1">
          <a:blip r:embed="rId3">
            <a:alphaModFix/>
          </a:blip>
          <a:srcRect b="0" l="0" r="0" t="0"/>
          <a:stretch/>
        </p:blipFill>
        <p:spPr>
          <a:xfrm rot="578606">
            <a:off x="-996612" y="7613258"/>
            <a:ext cx="3568820" cy="3648422"/>
          </a:xfrm>
          <a:prstGeom prst="rect">
            <a:avLst/>
          </a:prstGeom>
          <a:noFill/>
          <a:ln>
            <a:noFill/>
          </a:ln>
        </p:spPr>
      </p:pic>
      <p:pic>
        <p:nvPicPr>
          <p:cNvPr id="364" name="Google Shape;364;p17"/>
          <p:cNvPicPr preferRelativeResize="0"/>
          <p:nvPr/>
        </p:nvPicPr>
        <p:blipFill rotWithShape="1">
          <a:blip r:embed="rId4">
            <a:alphaModFix/>
          </a:blip>
          <a:srcRect b="0" l="0" r="0" t="0"/>
          <a:stretch/>
        </p:blipFill>
        <p:spPr>
          <a:xfrm>
            <a:off x="4495800" y="9371536"/>
            <a:ext cx="619082" cy="801164"/>
          </a:xfrm>
          <a:prstGeom prst="rect">
            <a:avLst/>
          </a:prstGeom>
          <a:noFill/>
          <a:ln>
            <a:noFill/>
          </a:ln>
        </p:spPr>
      </p:pic>
      <p:pic>
        <p:nvPicPr>
          <p:cNvPr id="365" name="Google Shape;365;p17"/>
          <p:cNvPicPr preferRelativeResize="0"/>
          <p:nvPr/>
        </p:nvPicPr>
        <p:blipFill rotWithShape="1">
          <a:blip r:embed="rId5">
            <a:alphaModFix/>
          </a:blip>
          <a:srcRect b="0" l="0" r="0" t="0"/>
          <a:stretch/>
        </p:blipFill>
        <p:spPr>
          <a:xfrm>
            <a:off x="11416573" y="9371536"/>
            <a:ext cx="619082" cy="801164"/>
          </a:xfrm>
          <a:prstGeom prst="rect">
            <a:avLst/>
          </a:prstGeom>
          <a:noFill/>
          <a:ln>
            <a:noFill/>
          </a:ln>
        </p:spPr>
      </p:pic>
      <p:pic>
        <p:nvPicPr>
          <p:cNvPr id="366" name="Google Shape;366;p17"/>
          <p:cNvPicPr preferRelativeResize="0"/>
          <p:nvPr/>
        </p:nvPicPr>
        <p:blipFill rotWithShape="1">
          <a:blip r:embed="rId6">
            <a:alphaModFix/>
          </a:blip>
          <a:srcRect b="0" l="0" r="0" t="0"/>
          <a:stretch/>
        </p:blipFill>
        <p:spPr>
          <a:xfrm>
            <a:off x="10427891" y="9371536"/>
            <a:ext cx="619082" cy="801164"/>
          </a:xfrm>
          <a:prstGeom prst="rect">
            <a:avLst/>
          </a:prstGeom>
          <a:noFill/>
          <a:ln>
            <a:noFill/>
          </a:ln>
        </p:spPr>
      </p:pic>
      <p:pic>
        <p:nvPicPr>
          <p:cNvPr id="367" name="Google Shape;367;p17"/>
          <p:cNvPicPr preferRelativeResize="0"/>
          <p:nvPr/>
        </p:nvPicPr>
        <p:blipFill rotWithShape="1">
          <a:blip r:embed="rId7">
            <a:alphaModFix/>
          </a:blip>
          <a:srcRect b="0" l="0" r="0" t="0"/>
          <a:stretch/>
        </p:blipFill>
        <p:spPr>
          <a:xfrm>
            <a:off x="9439209" y="9371536"/>
            <a:ext cx="619082" cy="801164"/>
          </a:xfrm>
          <a:prstGeom prst="rect">
            <a:avLst/>
          </a:prstGeom>
          <a:noFill/>
          <a:ln>
            <a:noFill/>
          </a:ln>
        </p:spPr>
      </p:pic>
      <p:pic>
        <p:nvPicPr>
          <p:cNvPr id="368" name="Google Shape;368;p17"/>
          <p:cNvPicPr preferRelativeResize="0"/>
          <p:nvPr/>
        </p:nvPicPr>
        <p:blipFill rotWithShape="1">
          <a:blip r:embed="rId8">
            <a:alphaModFix/>
          </a:blip>
          <a:srcRect b="0" l="0" r="0" t="0"/>
          <a:stretch/>
        </p:blipFill>
        <p:spPr>
          <a:xfrm>
            <a:off x="8450527" y="9371536"/>
            <a:ext cx="619082" cy="801164"/>
          </a:xfrm>
          <a:prstGeom prst="rect">
            <a:avLst/>
          </a:prstGeom>
          <a:noFill/>
          <a:ln>
            <a:noFill/>
          </a:ln>
        </p:spPr>
      </p:pic>
      <p:pic>
        <p:nvPicPr>
          <p:cNvPr id="369" name="Google Shape;369;p17"/>
          <p:cNvPicPr preferRelativeResize="0"/>
          <p:nvPr/>
        </p:nvPicPr>
        <p:blipFill rotWithShape="1">
          <a:blip r:embed="rId9">
            <a:alphaModFix/>
          </a:blip>
          <a:srcRect b="0" l="0" r="0" t="0"/>
          <a:stretch/>
        </p:blipFill>
        <p:spPr>
          <a:xfrm>
            <a:off x="7461845" y="9371536"/>
            <a:ext cx="619082" cy="801164"/>
          </a:xfrm>
          <a:prstGeom prst="rect">
            <a:avLst/>
          </a:prstGeom>
          <a:noFill/>
          <a:ln>
            <a:noFill/>
          </a:ln>
        </p:spPr>
      </p:pic>
      <p:pic>
        <p:nvPicPr>
          <p:cNvPr id="370" name="Google Shape;370;p17"/>
          <p:cNvPicPr preferRelativeResize="0"/>
          <p:nvPr/>
        </p:nvPicPr>
        <p:blipFill rotWithShape="1">
          <a:blip r:embed="rId10">
            <a:alphaModFix/>
          </a:blip>
          <a:srcRect b="0" l="0" r="0" t="0"/>
          <a:stretch/>
        </p:blipFill>
        <p:spPr>
          <a:xfrm>
            <a:off x="6473164" y="9371536"/>
            <a:ext cx="619082" cy="801164"/>
          </a:xfrm>
          <a:prstGeom prst="rect">
            <a:avLst/>
          </a:prstGeom>
          <a:noFill/>
          <a:ln>
            <a:noFill/>
          </a:ln>
        </p:spPr>
      </p:pic>
      <p:pic>
        <p:nvPicPr>
          <p:cNvPr id="371" name="Google Shape;371;p17"/>
          <p:cNvPicPr preferRelativeResize="0"/>
          <p:nvPr/>
        </p:nvPicPr>
        <p:blipFill rotWithShape="1">
          <a:blip r:embed="rId11">
            <a:alphaModFix/>
          </a:blip>
          <a:srcRect b="0" l="0" r="0" t="0"/>
          <a:stretch/>
        </p:blipFill>
        <p:spPr>
          <a:xfrm>
            <a:off x="5484482" y="9371536"/>
            <a:ext cx="619082" cy="801164"/>
          </a:xfrm>
          <a:prstGeom prst="rect">
            <a:avLst/>
          </a:prstGeom>
          <a:noFill/>
          <a:ln>
            <a:noFill/>
          </a:ln>
        </p:spPr>
      </p:pic>
      <p:pic>
        <p:nvPicPr>
          <p:cNvPr id="372" name="Google Shape;372;p17"/>
          <p:cNvPicPr preferRelativeResize="0"/>
          <p:nvPr/>
        </p:nvPicPr>
        <p:blipFill rotWithShape="1">
          <a:blip r:embed="rId12">
            <a:alphaModFix/>
          </a:blip>
          <a:srcRect b="0" l="0" r="0" t="0"/>
          <a:stretch/>
        </p:blipFill>
        <p:spPr>
          <a:xfrm>
            <a:off x="12405255" y="9371536"/>
            <a:ext cx="619082" cy="801164"/>
          </a:xfrm>
          <a:prstGeom prst="rect">
            <a:avLst/>
          </a:prstGeom>
          <a:noFill/>
          <a:ln>
            <a:noFill/>
          </a:ln>
        </p:spPr>
      </p:pic>
      <p:pic>
        <p:nvPicPr>
          <p:cNvPr id="373" name="Google Shape;373;p17"/>
          <p:cNvPicPr preferRelativeResize="0"/>
          <p:nvPr/>
        </p:nvPicPr>
        <p:blipFill rotWithShape="1">
          <a:blip r:embed="rId13">
            <a:alphaModFix/>
          </a:blip>
          <a:srcRect b="0" l="0" r="0" t="0"/>
          <a:stretch/>
        </p:blipFill>
        <p:spPr>
          <a:xfrm rot="6938614">
            <a:off x="13477013" y="-3073876"/>
            <a:ext cx="5450630" cy="5667007"/>
          </a:xfrm>
          <a:prstGeom prst="rect">
            <a:avLst/>
          </a:prstGeom>
          <a:noFill/>
          <a:ln>
            <a:noFill/>
          </a:ln>
        </p:spPr>
      </p:pic>
      <p:pic>
        <p:nvPicPr>
          <p:cNvPr id="374" name="Google Shape;374;p17"/>
          <p:cNvPicPr preferRelativeResize="0"/>
          <p:nvPr/>
        </p:nvPicPr>
        <p:blipFill rotWithShape="1">
          <a:blip r:embed="rId14">
            <a:alphaModFix/>
          </a:blip>
          <a:srcRect b="0" l="0" r="0" t="0"/>
          <a:stretch/>
        </p:blipFill>
        <p:spPr>
          <a:xfrm>
            <a:off x="-1119973" y="-672032"/>
            <a:ext cx="3815542" cy="4114800"/>
          </a:xfrm>
          <a:prstGeom prst="rect">
            <a:avLst/>
          </a:prstGeom>
          <a:noFill/>
          <a:ln>
            <a:noFill/>
          </a:ln>
        </p:spPr>
      </p:pic>
      <p:pic>
        <p:nvPicPr>
          <p:cNvPr id="375" name="Google Shape;375;p17"/>
          <p:cNvPicPr preferRelativeResize="0"/>
          <p:nvPr/>
        </p:nvPicPr>
        <p:blipFill rotWithShape="1">
          <a:blip r:embed="rId15">
            <a:alphaModFix/>
          </a:blip>
          <a:srcRect b="0" l="0" r="0" t="0"/>
          <a:stretch/>
        </p:blipFill>
        <p:spPr>
          <a:xfrm>
            <a:off x="14710408" y="7515468"/>
            <a:ext cx="2067308" cy="2229450"/>
          </a:xfrm>
          <a:prstGeom prst="rect">
            <a:avLst/>
          </a:prstGeom>
          <a:noFill/>
          <a:ln>
            <a:noFill/>
          </a:ln>
        </p:spPr>
      </p:pic>
      <p:pic>
        <p:nvPicPr>
          <p:cNvPr id="376" name="Google Shape;376;p17"/>
          <p:cNvPicPr preferRelativeResize="0"/>
          <p:nvPr/>
        </p:nvPicPr>
        <p:blipFill rotWithShape="1">
          <a:blip r:embed="rId16">
            <a:alphaModFix/>
          </a:blip>
          <a:srcRect b="0" l="0" r="0" t="0"/>
          <a:stretch/>
        </p:blipFill>
        <p:spPr>
          <a:xfrm>
            <a:off x="3141263" y="1754069"/>
            <a:ext cx="16929057" cy="7990849"/>
          </a:xfrm>
          <a:prstGeom prst="rect">
            <a:avLst/>
          </a:prstGeom>
          <a:noFill/>
          <a:ln>
            <a:noFill/>
          </a:ln>
        </p:spPr>
      </p:pic>
      <p:sp>
        <p:nvSpPr>
          <p:cNvPr id="377" name="Google Shape;377;p17"/>
          <p:cNvSpPr txBox="1"/>
          <p:nvPr/>
        </p:nvSpPr>
        <p:spPr>
          <a:xfrm>
            <a:off x="3413186" y="1039984"/>
            <a:ext cx="9461926" cy="1829347"/>
          </a:xfrm>
          <a:prstGeom prst="rect">
            <a:avLst/>
          </a:prstGeom>
          <a:noFill/>
          <a:ln>
            <a:noFill/>
          </a:ln>
        </p:spPr>
        <p:txBody>
          <a:bodyPr anchorCtr="0" anchor="t" bIns="0" lIns="0" spcFirstLastPara="1" rIns="0" wrap="square" tIns="0">
            <a:spAutoFit/>
          </a:bodyPr>
          <a:lstStyle/>
          <a:p>
            <a:pPr indent="0" lvl="0" marL="0" marR="0" rtl="0" algn="ctr">
              <a:lnSpc>
                <a:spcPct val="143990"/>
              </a:lnSpc>
              <a:spcBef>
                <a:spcPts val="0"/>
              </a:spcBef>
              <a:spcAft>
                <a:spcPts val="0"/>
              </a:spcAft>
              <a:buNone/>
            </a:pPr>
            <a:r>
              <a:rPr b="1" i="0" lang="en-US" sz="10500" u="none" cap="none" strike="noStrike">
                <a:solidFill>
                  <a:srgbClr val="CC3C5E"/>
                </a:solidFill>
                <a:latin typeface="Dancing Script"/>
                <a:ea typeface="Dancing Script"/>
                <a:cs typeface="Dancing Script"/>
                <a:sym typeface="Dancing Script"/>
              </a:rPr>
              <a:t>Ghi nhớ</a:t>
            </a:r>
            <a:endParaRPr b="1" i="0" sz="10500" u="none" cap="none" strike="noStrike">
              <a:solidFill>
                <a:srgbClr val="CC3C5E"/>
              </a:solidFill>
              <a:latin typeface="Dancing Script"/>
              <a:ea typeface="Dancing Script"/>
              <a:cs typeface="Dancing Script"/>
              <a:sym typeface="Dancing Script"/>
            </a:endParaRPr>
          </a:p>
        </p:txBody>
      </p:sp>
      <p:pic>
        <p:nvPicPr>
          <p:cNvPr id="378" name="Google Shape;378;p17"/>
          <p:cNvPicPr preferRelativeResize="0"/>
          <p:nvPr/>
        </p:nvPicPr>
        <p:blipFill rotWithShape="1">
          <a:blip r:embed="rId17">
            <a:alphaModFix/>
          </a:blip>
          <a:srcRect b="0" l="0" r="0" t="0"/>
          <a:stretch/>
        </p:blipFill>
        <p:spPr>
          <a:xfrm>
            <a:off x="605208" y="3471378"/>
            <a:ext cx="4783425" cy="4713848"/>
          </a:xfrm>
          <a:prstGeom prst="rect">
            <a:avLst/>
          </a:prstGeom>
          <a:noFill/>
          <a:ln>
            <a:noFill/>
          </a:ln>
        </p:spPr>
      </p:pic>
      <p:pic>
        <p:nvPicPr>
          <p:cNvPr id="379" name="Google Shape;379;p17"/>
          <p:cNvPicPr preferRelativeResize="0"/>
          <p:nvPr/>
        </p:nvPicPr>
        <p:blipFill rotWithShape="1">
          <a:blip r:embed="rId18">
            <a:alphaModFix/>
          </a:blip>
          <a:srcRect b="0" l="0" r="0" t="0"/>
          <a:stretch/>
        </p:blipFill>
        <p:spPr>
          <a:xfrm>
            <a:off x="917923" y="3636469"/>
            <a:ext cx="4615897" cy="4548757"/>
          </a:xfrm>
          <a:prstGeom prst="rect">
            <a:avLst/>
          </a:prstGeom>
          <a:noFill/>
          <a:ln>
            <a:noFill/>
          </a:ln>
        </p:spPr>
      </p:pic>
      <p:pic>
        <p:nvPicPr>
          <p:cNvPr id="380" name="Google Shape;380;p17"/>
          <p:cNvPicPr preferRelativeResize="0"/>
          <p:nvPr/>
        </p:nvPicPr>
        <p:blipFill rotWithShape="1">
          <a:blip r:embed="rId19">
            <a:alphaModFix/>
          </a:blip>
          <a:srcRect b="0" l="0" r="0" t="0"/>
          <a:stretch/>
        </p:blipFill>
        <p:spPr>
          <a:xfrm>
            <a:off x="5211304" y="3145192"/>
            <a:ext cx="12949026" cy="6626926"/>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E6"/>
        </a:solidFill>
      </p:bgPr>
    </p:bg>
    <p:spTree>
      <p:nvGrpSpPr>
        <p:cNvPr id="384" name="Shape 384"/>
        <p:cNvGrpSpPr/>
        <p:nvPr/>
      </p:nvGrpSpPr>
      <p:grpSpPr>
        <a:xfrm>
          <a:off x="0" y="0"/>
          <a:ext cx="0" cy="0"/>
          <a:chOff x="0" y="0"/>
          <a:chExt cx="0" cy="0"/>
        </a:xfrm>
      </p:grpSpPr>
      <p:pic>
        <p:nvPicPr>
          <p:cNvPr id="385" name="Google Shape;385;p18"/>
          <p:cNvPicPr preferRelativeResize="0"/>
          <p:nvPr/>
        </p:nvPicPr>
        <p:blipFill rotWithShape="1">
          <a:blip r:embed="rId3">
            <a:alphaModFix/>
          </a:blip>
          <a:srcRect b="0" l="0" r="0" t="0"/>
          <a:stretch/>
        </p:blipFill>
        <p:spPr>
          <a:xfrm>
            <a:off x="4578214" y="2942567"/>
            <a:ext cx="9131572" cy="3868466"/>
          </a:xfrm>
          <a:prstGeom prst="rect">
            <a:avLst/>
          </a:prstGeom>
          <a:noFill/>
          <a:ln>
            <a:noFill/>
          </a:ln>
        </p:spPr>
      </p:pic>
      <p:pic>
        <p:nvPicPr>
          <p:cNvPr id="386" name="Google Shape;386;p18"/>
          <p:cNvPicPr preferRelativeResize="0"/>
          <p:nvPr/>
        </p:nvPicPr>
        <p:blipFill rotWithShape="1">
          <a:blip r:embed="rId4">
            <a:alphaModFix/>
          </a:blip>
          <a:srcRect b="0" l="0" r="0" t="0"/>
          <a:stretch/>
        </p:blipFill>
        <p:spPr>
          <a:xfrm>
            <a:off x="2881441" y="6076543"/>
            <a:ext cx="12525118" cy="6763564"/>
          </a:xfrm>
          <a:prstGeom prst="rect">
            <a:avLst/>
          </a:prstGeom>
          <a:noFill/>
          <a:ln>
            <a:noFill/>
          </a:ln>
        </p:spPr>
      </p:pic>
      <p:pic>
        <p:nvPicPr>
          <p:cNvPr id="387" name="Google Shape;387;p18"/>
          <p:cNvPicPr preferRelativeResize="0"/>
          <p:nvPr/>
        </p:nvPicPr>
        <p:blipFill rotWithShape="1">
          <a:blip r:embed="rId5">
            <a:alphaModFix/>
          </a:blip>
          <a:srcRect b="0" l="0" r="0" t="0"/>
          <a:stretch/>
        </p:blipFill>
        <p:spPr>
          <a:xfrm rot="5795603">
            <a:off x="-570331" y="-843395"/>
            <a:ext cx="4389308" cy="4487211"/>
          </a:xfrm>
          <a:prstGeom prst="rect">
            <a:avLst/>
          </a:prstGeom>
          <a:noFill/>
          <a:ln>
            <a:noFill/>
          </a:ln>
        </p:spPr>
      </p:pic>
      <p:pic>
        <p:nvPicPr>
          <p:cNvPr id="388" name="Google Shape;388;p18"/>
          <p:cNvPicPr preferRelativeResize="0"/>
          <p:nvPr/>
        </p:nvPicPr>
        <p:blipFill rotWithShape="1">
          <a:blip r:embed="rId6">
            <a:alphaModFix/>
          </a:blip>
          <a:srcRect b="0" l="0" r="0" t="0"/>
          <a:stretch/>
        </p:blipFill>
        <p:spPr>
          <a:xfrm rot="-4418002">
            <a:off x="13895643" y="3509377"/>
            <a:ext cx="6727313" cy="4599036"/>
          </a:xfrm>
          <a:prstGeom prst="rect">
            <a:avLst/>
          </a:prstGeom>
          <a:noFill/>
          <a:ln>
            <a:noFill/>
          </a:ln>
        </p:spPr>
      </p:pic>
      <p:sp>
        <p:nvSpPr>
          <p:cNvPr id="389" name="Google Shape;389;p18"/>
          <p:cNvSpPr txBox="1"/>
          <p:nvPr/>
        </p:nvSpPr>
        <p:spPr>
          <a:xfrm>
            <a:off x="3310508" y="590624"/>
            <a:ext cx="11611302" cy="1962076"/>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1" i="0" lang="en-US" sz="12777" u="none" cap="none" strike="noStrike">
                <a:solidFill>
                  <a:srgbClr val="C5D8F1"/>
                </a:solidFill>
                <a:latin typeface="Arial"/>
                <a:ea typeface="Arial"/>
                <a:cs typeface="Arial"/>
                <a:sym typeface="Arial"/>
              </a:rPr>
              <a:t>3</a:t>
            </a:r>
            <a:endParaRPr b="1" i="0" sz="12777" u="none" cap="none" strike="noStrike">
              <a:solidFill>
                <a:srgbClr val="C5D8F1"/>
              </a:solidFill>
              <a:latin typeface="Arial"/>
              <a:ea typeface="Arial"/>
              <a:cs typeface="Arial"/>
              <a:sym typeface="Arial"/>
            </a:endParaRPr>
          </a:p>
        </p:txBody>
      </p:sp>
      <p:sp>
        <p:nvSpPr>
          <p:cNvPr id="390" name="Google Shape;390;p18"/>
          <p:cNvSpPr txBox="1"/>
          <p:nvPr/>
        </p:nvSpPr>
        <p:spPr>
          <a:xfrm>
            <a:off x="2396468" y="3729219"/>
            <a:ext cx="13014102" cy="2102242"/>
          </a:xfrm>
          <a:prstGeom prst="rect">
            <a:avLst/>
          </a:prstGeom>
          <a:noFill/>
          <a:ln>
            <a:noFill/>
          </a:ln>
        </p:spPr>
        <p:txBody>
          <a:bodyPr anchorCtr="0" anchor="t" bIns="0" lIns="0" spcFirstLastPara="1" rIns="0" wrap="square" tIns="0">
            <a:spAutoFit/>
          </a:bodyPr>
          <a:lstStyle/>
          <a:p>
            <a:pPr indent="0" lvl="0" marL="0" marR="0" rtl="0" algn="ctr">
              <a:lnSpc>
                <a:spcPct val="83530"/>
              </a:lnSpc>
              <a:spcBef>
                <a:spcPts val="0"/>
              </a:spcBef>
              <a:spcAft>
                <a:spcPts val="0"/>
              </a:spcAft>
              <a:buNone/>
            </a:pPr>
            <a:r>
              <a:rPr b="1" i="0" lang="en-US" sz="18100" u="none" cap="none" strike="noStrike">
                <a:solidFill>
                  <a:srgbClr val="CC3C5E"/>
                </a:solidFill>
                <a:latin typeface="Dancing Script"/>
                <a:ea typeface="Dancing Script"/>
                <a:cs typeface="Dancing Script"/>
                <a:sym typeface="Dancing Script"/>
              </a:rPr>
              <a:t>Luyện tập</a:t>
            </a:r>
            <a:endParaRPr b="1" i="0" sz="18100" u="none" cap="none" strike="noStrike">
              <a:solidFill>
                <a:srgbClr val="CC3C5E"/>
              </a:solidFill>
              <a:latin typeface="Dancing Script"/>
              <a:ea typeface="Dancing Script"/>
              <a:cs typeface="Dancing Script"/>
              <a:sym typeface="Dancing Script"/>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BE1"/>
        </a:solidFill>
      </p:bgPr>
    </p:bg>
    <p:spTree>
      <p:nvGrpSpPr>
        <p:cNvPr id="394" name="Shape 394"/>
        <p:cNvGrpSpPr/>
        <p:nvPr/>
      </p:nvGrpSpPr>
      <p:grpSpPr>
        <a:xfrm>
          <a:off x="0" y="0"/>
          <a:ext cx="0" cy="0"/>
          <a:chOff x="0" y="0"/>
          <a:chExt cx="0" cy="0"/>
        </a:xfrm>
      </p:grpSpPr>
      <p:pic>
        <p:nvPicPr>
          <p:cNvPr id="395" name="Google Shape;395;p19"/>
          <p:cNvPicPr preferRelativeResize="0"/>
          <p:nvPr/>
        </p:nvPicPr>
        <p:blipFill rotWithShape="1">
          <a:blip r:embed="rId3">
            <a:alphaModFix/>
          </a:blip>
          <a:srcRect b="0" l="0" r="0" t="0"/>
          <a:stretch/>
        </p:blipFill>
        <p:spPr>
          <a:xfrm>
            <a:off x="900410" y="8046086"/>
            <a:ext cx="4395491" cy="1862090"/>
          </a:xfrm>
          <a:prstGeom prst="rect">
            <a:avLst/>
          </a:prstGeom>
          <a:noFill/>
          <a:ln>
            <a:noFill/>
          </a:ln>
        </p:spPr>
      </p:pic>
      <p:pic>
        <p:nvPicPr>
          <p:cNvPr id="396" name="Google Shape;396;p19"/>
          <p:cNvPicPr preferRelativeResize="0"/>
          <p:nvPr/>
        </p:nvPicPr>
        <p:blipFill rotWithShape="1">
          <a:blip r:embed="rId4">
            <a:alphaModFix/>
          </a:blip>
          <a:srcRect b="0" l="0" r="0" t="0"/>
          <a:stretch/>
        </p:blipFill>
        <p:spPr>
          <a:xfrm rot="-708704">
            <a:off x="666343" y="1171265"/>
            <a:ext cx="4233901" cy="1149054"/>
          </a:xfrm>
          <a:prstGeom prst="rect">
            <a:avLst/>
          </a:prstGeom>
          <a:noFill/>
          <a:ln>
            <a:noFill/>
          </a:ln>
        </p:spPr>
      </p:pic>
      <p:pic>
        <p:nvPicPr>
          <p:cNvPr id="397" name="Google Shape;397;p19"/>
          <p:cNvPicPr preferRelativeResize="0"/>
          <p:nvPr/>
        </p:nvPicPr>
        <p:blipFill rotWithShape="1">
          <a:blip r:embed="rId5">
            <a:alphaModFix/>
          </a:blip>
          <a:srcRect b="0" l="0" r="0" t="0"/>
          <a:stretch/>
        </p:blipFill>
        <p:spPr>
          <a:xfrm rot="-5400000">
            <a:off x="8758767" y="-487209"/>
            <a:ext cx="7399869" cy="13030200"/>
          </a:xfrm>
          <a:prstGeom prst="rect">
            <a:avLst/>
          </a:prstGeom>
          <a:noFill/>
          <a:ln>
            <a:noFill/>
          </a:ln>
        </p:spPr>
      </p:pic>
      <p:pic>
        <p:nvPicPr>
          <p:cNvPr id="398" name="Google Shape;398;p19"/>
          <p:cNvPicPr preferRelativeResize="0"/>
          <p:nvPr/>
        </p:nvPicPr>
        <p:blipFill rotWithShape="1">
          <a:blip r:embed="rId6">
            <a:alphaModFix/>
          </a:blip>
          <a:srcRect b="0" l="0" r="0" t="0"/>
          <a:stretch/>
        </p:blipFill>
        <p:spPr>
          <a:xfrm rot="1203515">
            <a:off x="13607046" y="954292"/>
            <a:ext cx="3830329" cy="1583000"/>
          </a:xfrm>
          <a:prstGeom prst="rect">
            <a:avLst/>
          </a:prstGeom>
          <a:noFill/>
          <a:ln>
            <a:noFill/>
          </a:ln>
        </p:spPr>
      </p:pic>
      <p:pic>
        <p:nvPicPr>
          <p:cNvPr id="399" name="Google Shape;399;p19"/>
          <p:cNvPicPr preferRelativeResize="0"/>
          <p:nvPr/>
        </p:nvPicPr>
        <p:blipFill rotWithShape="1">
          <a:blip r:embed="rId7">
            <a:alphaModFix/>
          </a:blip>
          <a:srcRect b="0" l="0" r="0" t="0"/>
          <a:stretch/>
        </p:blipFill>
        <p:spPr>
          <a:xfrm>
            <a:off x="-5322315" y="8953500"/>
            <a:ext cx="9721861" cy="5939173"/>
          </a:xfrm>
          <a:prstGeom prst="rect">
            <a:avLst/>
          </a:prstGeom>
          <a:noFill/>
          <a:ln>
            <a:noFill/>
          </a:ln>
        </p:spPr>
      </p:pic>
      <p:sp>
        <p:nvSpPr>
          <p:cNvPr id="400" name="Google Shape;400;p19"/>
          <p:cNvSpPr txBox="1"/>
          <p:nvPr/>
        </p:nvSpPr>
        <p:spPr>
          <a:xfrm>
            <a:off x="1676400" y="647700"/>
            <a:ext cx="15316200"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Bài 1. Tìm những từ ngữ được lặp lại để liên kết câu:</a:t>
            </a:r>
            <a:endParaRPr b="0" i="0" sz="11500" u="none" cap="none" strike="noStrike">
              <a:solidFill>
                <a:srgbClr val="7030A0"/>
              </a:solidFill>
              <a:latin typeface="Times New Roman"/>
              <a:ea typeface="Times New Roman"/>
              <a:cs typeface="Times New Roman"/>
              <a:sym typeface="Times New Roman"/>
            </a:endParaRPr>
          </a:p>
        </p:txBody>
      </p:sp>
      <p:pic>
        <p:nvPicPr>
          <p:cNvPr id="401" name="Google Shape;401;p19"/>
          <p:cNvPicPr preferRelativeResize="0"/>
          <p:nvPr/>
        </p:nvPicPr>
        <p:blipFill rotWithShape="1">
          <a:blip r:embed="rId8">
            <a:alphaModFix/>
          </a:blip>
          <a:srcRect b="0" l="0" r="0" t="0"/>
          <a:stretch/>
        </p:blipFill>
        <p:spPr>
          <a:xfrm>
            <a:off x="-196710" y="2965796"/>
            <a:ext cx="6604283" cy="4956074"/>
          </a:xfrm>
          <a:prstGeom prst="rect">
            <a:avLst/>
          </a:prstGeom>
          <a:noFill/>
          <a:ln>
            <a:noFill/>
          </a:ln>
        </p:spPr>
      </p:pic>
      <p:sp>
        <p:nvSpPr>
          <p:cNvPr id="402" name="Google Shape;402;p19"/>
          <p:cNvSpPr txBox="1"/>
          <p:nvPr/>
        </p:nvSpPr>
        <p:spPr>
          <a:xfrm>
            <a:off x="725524" y="8421298"/>
            <a:ext cx="4675380" cy="9874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C210B5"/>
                </a:solidFill>
                <a:latin typeface="Nunito"/>
                <a:ea typeface="Nunito"/>
                <a:cs typeface="Nunito"/>
                <a:sym typeface="Nunito"/>
              </a:rPr>
              <a:t>trống đồng</a:t>
            </a:r>
            <a:endParaRPr b="0" i="0" sz="6399" u="none" cap="none" strike="noStrike">
              <a:solidFill>
                <a:srgbClr val="C210B5"/>
              </a:solidFill>
              <a:latin typeface="Nunito"/>
              <a:ea typeface="Nunito"/>
              <a:cs typeface="Nunito"/>
              <a:sym typeface="Nunito"/>
            </a:endParaRPr>
          </a:p>
        </p:txBody>
      </p:sp>
      <p:cxnSp>
        <p:nvCxnSpPr>
          <p:cNvPr id="403" name="Google Shape;403;p19"/>
          <p:cNvCxnSpPr/>
          <p:nvPr/>
        </p:nvCxnSpPr>
        <p:spPr>
          <a:xfrm>
            <a:off x="12954000" y="4610100"/>
            <a:ext cx="2667000" cy="0"/>
          </a:xfrm>
          <a:prstGeom prst="straightConnector1">
            <a:avLst/>
          </a:prstGeom>
          <a:noFill/>
          <a:ln cap="flat" cmpd="sng" w="76200">
            <a:solidFill>
              <a:srgbClr val="4A7DBA"/>
            </a:solidFill>
            <a:prstDash val="solid"/>
            <a:round/>
            <a:headEnd len="sm" w="sm" type="none"/>
            <a:tailEnd len="sm" w="sm" type="none"/>
          </a:ln>
        </p:spPr>
      </p:cxnSp>
      <p:cxnSp>
        <p:nvCxnSpPr>
          <p:cNvPr id="404" name="Google Shape;404;p19"/>
          <p:cNvCxnSpPr/>
          <p:nvPr/>
        </p:nvCxnSpPr>
        <p:spPr>
          <a:xfrm>
            <a:off x="9982200" y="6057900"/>
            <a:ext cx="2667000" cy="0"/>
          </a:xfrm>
          <a:prstGeom prst="straightConnector1">
            <a:avLst/>
          </a:prstGeom>
          <a:noFill/>
          <a:ln cap="flat" cmpd="sng" w="76200">
            <a:solidFill>
              <a:srgbClr val="4A7DBA"/>
            </a:solidFill>
            <a:prstDash val="solid"/>
            <a:round/>
            <a:headEnd len="sm" w="sm" type="none"/>
            <a:tailEnd len="sm" w="sm" type="none"/>
          </a:ln>
        </p:spPr>
      </p:cxnSp>
      <p:cxnSp>
        <p:nvCxnSpPr>
          <p:cNvPr id="405" name="Google Shape;405;p19"/>
          <p:cNvCxnSpPr/>
          <p:nvPr/>
        </p:nvCxnSpPr>
        <p:spPr>
          <a:xfrm>
            <a:off x="8648700" y="5295900"/>
            <a:ext cx="3162300" cy="0"/>
          </a:xfrm>
          <a:prstGeom prst="straightConnector1">
            <a:avLst/>
          </a:prstGeom>
          <a:noFill/>
          <a:ln cap="flat" cmpd="sng" w="76200">
            <a:solidFill>
              <a:srgbClr val="7030A0"/>
            </a:solidFill>
            <a:prstDash val="solid"/>
            <a:round/>
            <a:headEnd len="sm" w="sm" type="none"/>
            <a:tailEnd len="sm" w="sm" type="none"/>
          </a:ln>
        </p:spPr>
      </p:cxnSp>
      <p:cxnSp>
        <p:nvCxnSpPr>
          <p:cNvPr id="406" name="Google Shape;406;p19"/>
          <p:cNvCxnSpPr/>
          <p:nvPr/>
        </p:nvCxnSpPr>
        <p:spPr>
          <a:xfrm>
            <a:off x="6553200" y="6057900"/>
            <a:ext cx="3162300" cy="0"/>
          </a:xfrm>
          <a:prstGeom prst="straightConnector1">
            <a:avLst/>
          </a:prstGeom>
          <a:noFill/>
          <a:ln cap="flat" cmpd="sng" w="76200">
            <a:solidFill>
              <a:srgbClr val="7030A0"/>
            </a:solidFill>
            <a:prstDash val="solid"/>
            <a:round/>
            <a:headEnd len="sm" w="sm" type="none"/>
            <a:tailEnd len="sm" w="sm" type="none"/>
          </a:ln>
        </p:spPr>
      </p:cxnSp>
      <p:pic>
        <p:nvPicPr>
          <p:cNvPr id="407" name="Google Shape;407;p19"/>
          <p:cNvPicPr preferRelativeResize="0"/>
          <p:nvPr/>
        </p:nvPicPr>
        <p:blipFill rotWithShape="1">
          <a:blip r:embed="rId9">
            <a:alphaModFix/>
          </a:blip>
          <a:srcRect b="0" l="0" r="0" t="0"/>
          <a:stretch/>
        </p:blipFill>
        <p:spPr>
          <a:xfrm>
            <a:off x="6142882" y="3086101"/>
            <a:ext cx="11535518" cy="6208626"/>
          </a:xfrm>
          <a:prstGeom prst="rect">
            <a:avLst/>
          </a:prstGeom>
          <a:noFill/>
          <a:ln>
            <a:noFill/>
          </a:ln>
        </p:spPr>
      </p:pic>
    </p:spTree>
  </p:cSld>
  <p:clrMapOvr>
    <a:masterClrMapping/>
  </p:clrMapOvr>
  <p:transition spd="slow">
    <p:wheel spokes="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DDED"/>
        </a:solidFill>
      </p:bgPr>
    </p:bg>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3868193" y="3835639"/>
            <a:ext cx="11690146" cy="4038414"/>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5631844" y="6656228"/>
            <a:ext cx="7024312" cy="2081751"/>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rot="3183473">
            <a:off x="1397375" y="1197553"/>
            <a:ext cx="2360847" cy="2931074"/>
          </a:xfrm>
          <a:prstGeom prst="rect">
            <a:avLst/>
          </a:prstGeom>
          <a:noFill/>
          <a:ln>
            <a:noFill/>
          </a:ln>
        </p:spPr>
      </p:pic>
      <p:pic>
        <p:nvPicPr>
          <p:cNvPr id="98" name="Google Shape;98;p2"/>
          <p:cNvPicPr preferRelativeResize="0"/>
          <p:nvPr/>
        </p:nvPicPr>
        <p:blipFill rotWithShape="1">
          <a:blip r:embed="rId6">
            <a:alphaModFix/>
          </a:blip>
          <a:srcRect b="0" l="0" r="0" t="0"/>
          <a:stretch/>
        </p:blipFill>
        <p:spPr>
          <a:xfrm>
            <a:off x="1028700" y="6680579"/>
            <a:ext cx="5479758" cy="4114800"/>
          </a:xfrm>
          <a:prstGeom prst="rect">
            <a:avLst/>
          </a:prstGeom>
          <a:noFill/>
          <a:ln>
            <a:noFill/>
          </a:ln>
        </p:spPr>
      </p:pic>
      <p:pic>
        <p:nvPicPr>
          <p:cNvPr id="99" name="Google Shape;99;p2"/>
          <p:cNvPicPr preferRelativeResize="0"/>
          <p:nvPr/>
        </p:nvPicPr>
        <p:blipFill rotWithShape="1">
          <a:blip r:embed="rId7">
            <a:alphaModFix/>
          </a:blip>
          <a:srcRect b="0" l="0" r="0" t="0"/>
          <a:stretch/>
        </p:blipFill>
        <p:spPr>
          <a:xfrm flipH="1">
            <a:off x="11779542" y="6647599"/>
            <a:ext cx="5479758" cy="4114800"/>
          </a:xfrm>
          <a:prstGeom prst="rect">
            <a:avLst/>
          </a:prstGeom>
          <a:noFill/>
          <a:ln>
            <a:noFill/>
          </a:ln>
        </p:spPr>
      </p:pic>
      <p:pic>
        <p:nvPicPr>
          <p:cNvPr id="100" name="Google Shape;100;p2"/>
          <p:cNvPicPr preferRelativeResize="0"/>
          <p:nvPr/>
        </p:nvPicPr>
        <p:blipFill rotWithShape="1">
          <a:blip r:embed="rId8">
            <a:alphaModFix/>
          </a:blip>
          <a:srcRect b="0" l="0" r="0" t="0"/>
          <a:stretch/>
        </p:blipFill>
        <p:spPr>
          <a:xfrm rot="7653633">
            <a:off x="13718165" y="690650"/>
            <a:ext cx="3470740" cy="3840859"/>
          </a:xfrm>
          <a:prstGeom prst="rect">
            <a:avLst/>
          </a:prstGeom>
          <a:noFill/>
          <a:ln>
            <a:noFill/>
          </a:ln>
        </p:spPr>
      </p:pic>
      <p:sp>
        <p:nvSpPr>
          <p:cNvPr id="101" name="Google Shape;101;p2"/>
          <p:cNvSpPr txBox="1"/>
          <p:nvPr/>
        </p:nvSpPr>
        <p:spPr>
          <a:xfrm>
            <a:off x="2636949" y="4590199"/>
            <a:ext cx="13014102" cy="2102242"/>
          </a:xfrm>
          <a:prstGeom prst="rect">
            <a:avLst/>
          </a:prstGeom>
          <a:noFill/>
          <a:ln>
            <a:noFill/>
          </a:ln>
        </p:spPr>
        <p:txBody>
          <a:bodyPr anchorCtr="0" anchor="t" bIns="0" lIns="0" spcFirstLastPara="1" rIns="0" wrap="square" tIns="0">
            <a:spAutoFit/>
          </a:bodyPr>
          <a:lstStyle/>
          <a:p>
            <a:pPr indent="0" lvl="0" marL="0" marR="0" rtl="0" algn="ctr">
              <a:lnSpc>
                <a:spcPct val="83530"/>
              </a:lnSpc>
              <a:spcBef>
                <a:spcPts val="0"/>
              </a:spcBef>
              <a:spcAft>
                <a:spcPts val="0"/>
              </a:spcAft>
              <a:buNone/>
            </a:pPr>
            <a:r>
              <a:rPr b="1" i="0" lang="en-US" sz="18100" u="none" cap="none" strike="noStrike">
                <a:solidFill>
                  <a:srgbClr val="FFFF00"/>
                </a:solidFill>
                <a:latin typeface="Dancing Script"/>
                <a:ea typeface="Dancing Script"/>
                <a:cs typeface="Dancing Script"/>
                <a:sym typeface="Dancing Script"/>
              </a:rPr>
              <a:t>Khởi động</a:t>
            </a:r>
            <a:endParaRPr/>
          </a:p>
        </p:txBody>
      </p:sp>
      <p:pic>
        <p:nvPicPr>
          <p:cNvPr id="102" name="Google Shape;102;p2"/>
          <p:cNvPicPr preferRelativeResize="0"/>
          <p:nvPr/>
        </p:nvPicPr>
        <p:blipFill rotWithShape="1">
          <a:blip r:embed="rId9">
            <a:alphaModFix/>
          </a:blip>
          <a:srcRect b="0" l="0" r="0" t="0"/>
          <a:stretch/>
        </p:blipFill>
        <p:spPr>
          <a:xfrm rot="502503">
            <a:off x="8188588" y="1491135"/>
            <a:ext cx="1910824" cy="1837865"/>
          </a:xfrm>
          <a:prstGeom prst="rect">
            <a:avLst/>
          </a:prstGeom>
          <a:noFill/>
          <a:ln>
            <a:noFill/>
          </a:ln>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BE1"/>
        </a:solidFill>
      </p:bgPr>
    </p:bg>
    <p:spTree>
      <p:nvGrpSpPr>
        <p:cNvPr id="411" name="Shape 411"/>
        <p:cNvGrpSpPr/>
        <p:nvPr/>
      </p:nvGrpSpPr>
      <p:grpSpPr>
        <a:xfrm>
          <a:off x="0" y="0"/>
          <a:ext cx="0" cy="0"/>
          <a:chOff x="0" y="0"/>
          <a:chExt cx="0" cy="0"/>
        </a:xfrm>
      </p:grpSpPr>
      <p:pic>
        <p:nvPicPr>
          <p:cNvPr id="412" name="Google Shape;412;p20"/>
          <p:cNvPicPr preferRelativeResize="0"/>
          <p:nvPr/>
        </p:nvPicPr>
        <p:blipFill rotWithShape="1">
          <a:blip r:embed="rId3">
            <a:alphaModFix/>
          </a:blip>
          <a:srcRect b="0" l="0" r="0" t="0"/>
          <a:stretch/>
        </p:blipFill>
        <p:spPr>
          <a:xfrm rot="-708704">
            <a:off x="666343" y="1171265"/>
            <a:ext cx="4233901" cy="1149054"/>
          </a:xfrm>
          <a:prstGeom prst="rect">
            <a:avLst/>
          </a:prstGeom>
          <a:noFill/>
          <a:ln>
            <a:noFill/>
          </a:ln>
        </p:spPr>
      </p:pic>
      <p:pic>
        <p:nvPicPr>
          <p:cNvPr id="413" name="Google Shape;413;p20"/>
          <p:cNvPicPr preferRelativeResize="0"/>
          <p:nvPr/>
        </p:nvPicPr>
        <p:blipFill rotWithShape="1">
          <a:blip r:embed="rId4">
            <a:alphaModFix/>
          </a:blip>
          <a:srcRect b="0" l="0" r="0" t="0"/>
          <a:stretch/>
        </p:blipFill>
        <p:spPr>
          <a:xfrm rot="-5400000">
            <a:off x="7706360" y="-713740"/>
            <a:ext cx="9753600" cy="13695680"/>
          </a:xfrm>
          <a:prstGeom prst="rect">
            <a:avLst/>
          </a:prstGeom>
          <a:noFill/>
          <a:ln>
            <a:noFill/>
          </a:ln>
        </p:spPr>
      </p:pic>
      <p:pic>
        <p:nvPicPr>
          <p:cNvPr id="414" name="Google Shape;414;p20"/>
          <p:cNvPicPr preferRelativeResize="0"/>
          <p:nvPr/>
        </p:nvPicPr>
        <p:blipFill rotWithShape="1">
          <a:blip r:embed="rId5">
            <a:alphaModFix/>
          </a:blip>
          <a:srcRect b="0" l="0" r="0" t="0"/>
          <a:stretch/>
        </p:blipFill>
        <p:spPr>
          <a:xfrm rot="1203515">
            <a:off x="13607046" y="954292"/>
            <a:ext cx="3830329" cy="1583000"/>
          </a:xfrm>
          <a:prstGeom prst="rect">
            <a:avLst/>
          </a:prstGeom>
          <a:noFill/>
          <a:ln>
            <a:noFill/>
          </a:ln>
        </p:spPr>
      </p:pic>
      <p:pic>
        <p:nvPicPr>
          <p:cNvPr id="415" name="Google Shape;415;p20"/>
          <p:cNvPicPr preferRelativeResize="0"/>
          <p:nvPr/>
        </p:nvPicPr>
        <p:blipFill rotWithShape="1">
          <a:blip r:embed="rId6">
            <a:alphaModFix/>
          </a:blip>
          <a:srcRect b="0" l="0" r="0" t="0"/>
          <a:stretch/>
        </p:blipFill>
        <p:spPr>
          <a:xfrm>
            <a:off x="9869392" y="8231814"/>
            <a:ext cx="3364144" cy="2055186"/>
          </a:xfrm>
          <a:prstGeom prst="rect">
            <a:avLst/>
          </a:prstGeom>
          <a:noFill/>
          <a:ln>
            <a:noFill/>
          </a:ln>
        </p:spPr>
      </p:pic>
      <p:sp>
        <p:nvSpPr>
          <p:cNvPr id="416" name="Google Shape;416;p20"/>
          <p:cNvSpPr/>
          <p:nvPr/>
        </p:nvSpPr>
        <p:spPr>
          <a:xfrm>
            <a:off x="6582459" y="2628900"/>
            <a:ext cx="11010216" cy="7183505"/>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4800" u="none" cap="none" strike="noStrike">
                <a:solidFill>
                  <a:srgbClr val="CC3C5E"/>
                </a:solidFill>
                <a:latin typeface="Nunito"/>
                <a:ea typeface="Nunito"/>
                <a:cs typeface="Nunito"/>
                <a:sym typeface="Nunito"/>
              </a:rPr>
              <a:t>b) Trong một sáng đào công sự, lưỡi xẻng của anh chiến sĩ xúc lên một mảnh đồ gốm có nét hoa văn màu nâu và xanh, hình đuôi rồng. Anh chiến sĩ quả quyết rằng những nét hoa văn này y như hoa văn trên hũ rượu thờ ở đình làng anh.</a:t>
            </a:r>
            <a:endParaRPr/>
          </a:p>
          <a:p>
            <a:pPr indent="0" lvl="0" marL="0" marR="0" rtl="0" algn="r">
              <a:lnSpc>
                <a:spcPct val="120000"/>
              </a:lnSpc>
              <a:spcBef>
                <a:spcPts val="0"/>
              </a:spcBef>
              <a:spcAft>
                <a:spcPts val="0"/>
              </a:spcAft>
              <a:buNone/>
            </a:pPr>
            <a:r>
              <a:rPr b="0" i="0" lang="en-US" sz="4800" u="none" cap="none" strike="noStrike">
                <a:solidFill>
                  <a:srgbClr val="CC3C5E"/>
                </a:solidFill>
                <a:latin typeface="Nunito"/>
                <a:ea typeface="Nunito"/>
                <a:cs typeface="Nunito"/>
                <a:sym typeface="Nunito"/>
              </a:rPr>
              <a:t>                                     Hà Đình Cẩn</a:t>
            </a:r>
            <a:endParaRPr b="0" i="0" sz="4800" u="none" cap="none" strike="noStrike">
              <a:solidFill>
                <a:srgbClr val="CC3C5E"/>
              </a:solidFill>
              <a:latin typeface="Nunito"/>
              <a:ea typeface="Nunito"/>
              <a:cs typeface="Nunito"/>
              <a:sym typeface="Nunito"/>
            </a:endParaRPr>
          </a:p>
        </p:txBody>
      </p:sp>
      <p:cxnSp>
        <p:nvCxnSpPr>
          <p:cNvPr id="417" name="Google Shape;417;p20"/>
          <p:cNvCxnSpPr/>
          <p:nvPr/>
        </p:nvCxnSpPr>
        <p:spPr>
          <a:xfrm>
            <a:off x="9753600" y="4305300"/>
            <a:ext cx="3698145" cy="0"/>
          </a:xfrm>
          <a:prstGeom prst="straightConnector1">
            <a:avLst/>
          </a:prstGeom>
          <a:noFill/>
          <a:ln cap="flat" cmpd="sng" w="76200">
            <a:solidFill>
              <a:srgbClr val="4A7DBA"/>
            </a:solidFill>
            <a:prstDash val="solid"/>
            <a:round/>
            <a:headEnd len="sm" w="sm" type="none"/>
            <a:tailEnd len="sm" w="sm" type="none"/>
          </a:ln>
        </p:spPr>
      </p:cxnSp>
      <p:cxnSp>
        <p:nvCxnSpPr>
          <p:cNvPr id="418" name="Google Shape;418;p20"/>
          <p:cNvCxnSpPr/>
          <p:nvPr/>
        </p:nvCxnSpPr>
        <p:spPr>
          <a:xfrm>
            <a:off x="13944600" y="6057900"/>
            <a:ext cx="3648075" cy="0"/>
          </a:xfrm>
          <a:prstGeom prst="straightConnector1">
            <a:avLst/>
          </a:prstGeom>
          <a:noFill/>
          <a:ln cap="flat" cmpd="sng" w="76200">
            <a:solidFill>
              <a:srgbClr val="4A7DBA"/>
            </a:solidFill>
            <a:prstDash val="solid"/>
            <a:round/>
            <a:headEnd len="sm" w="sm" type="none"/>
            <a:tailEnd len="sm" w="sm" type="none"/>
          </a:ln>
        </p:spPr>
      </p:cxnSp>
      <p:cxnSp>
        <p:nvCxnSpPr>
          <p:cNvPr id="419" name="Google Shape;419;p20"/>
          <p:cNvCxnSpPr/>
          <p:nvPr/>
        </p:nvCxnSpPr>
        <p:spPr>
          <a:xfrm>
            <a:off x="11596877" y="5143500"/>
            <a:ext cx="3414523" cy="0"/>
          </a:xfrm>
          <a:prstGeom prst="straightConnector1">
            <a:avLst/>
          </a:prstGeom>
          <a:noFill/>
          <a:ln cap="flat" cmpd="sng" w="76200">
            <a:solidFill>
              <a:srgbClr val="C210B5"/>
            </a:solidFill>
            <a:prstDash val="solid"/>
            <a:round/>
            <a:headEnd len="sm" w="sm" type="none"/>
            <a:tailEnd len="sm" w="sm" type="none"/>
          </a:ln>
        </p:spPr>
      </p:cxnSp>
      <p:cxnSp>
        <p:nvCxnSpPr>
          <p:cNvPr id="420" name="Google Shape;420;p20"/>
          <p:cNvCxnSpPr/>
          <p:nvPr/>
        </p:nvCxnSpPr>
        <p:spPr>
          <a:xfrm>
            <a:off x="13030200" y="6896100"/>
            <a:ext cx="3276600" cy="0"/>
          </a:xfrm>
          <a:prstGeom prst="straightConnector1">
            <a:avLst/>
          </a:prstGeom>
          <a:noFill/>
          <a:ln cap="flat" cmpd="sng" w="76200">
            <a:solidFill>
              <a:srgbClr val="C210B5"/>
            </a:solidFill>
            <a:prstDash val="solid"/>
            <a:round/>
            <a:headEnd len="sm" w="sm" type="none"/>
            <a:tailEnd len="sm" w="sm" type="none"/>
          </a:ln>
        </p:spPr>
      </p:cxnSp>
      <p:pic>
        <p:nvPicPr>
          <p:cNvPr id="421" name="Google Shape;421;p20"/>
          <p:cNvPicPr preferRelativeResize="0"/>
          <p:nvPr/>
        </p:nvPicPr>
        <p:blipFill rotWithShape="1">
          <a:blip r:embed="rId7">
            <a:alphaModFix/>
          </a:blip>
          <a:srcRect b="0" l="0" r="0" t="0"/>
          <a:stretch/>
        </p:blipFill>
        <p:spPr>
          <a:xfrm>
            <a:off x="98706" y="2628900"/>
            <a:ext cx="6146003" cy="6146003"/>
          </a:xfrm>
          <a:prstGeom prst="rect">
            <a:avLst/>
          </a:prstGeom>
          <a:noFill/>
          <a:ln>
            <a:noFill/>
          </a:ln>
        </p:spPr>
      </p:pic>
      <p:sp>
        <p:nvSpPr>
          <p:cNvPr id="422" name="Google Shape;422;p20"/>
          <p:cNvSpPr txBox="1"/>
          <p:nvPr/>
        </p:nvSpPr>
        <p:spPr>
          <a:xfrm>
            <a:off x="1676400" y="647700"/>
            <a:ext cx="15316200" cy="738664"/>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Bài 1. Tìm những từ ngữ được lặp lại để liên kết câu:</a:t>
            </a:r>
            <a:endParaRPr b="0" i="0" sz="11500" u="none" cap="none" strike="noStrike">
              <a:solidFill>
                <a:srgbClr val="7030A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500"/>
                                        <p:tgtEl>
                                          <p:spTgt spid="4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5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E6"/>
        </a:solidFill>
      </p:bgPr>
    </p:bg>
    <p:spTree>
      <p:nvGrpSpPr>
        <p:cNvPr id="426" name="Shape 426"/>
        <p:cNvGrpSpPr/>
        <p:nvPr/>
      </p:nvGrpSpPr>
      <p:grpSpPr>
        <a:xfrm>
          <a:off x="0" y="0"/>
          <a:ext cx="0" cy="0"/>
          <a:chOff x="0" y="0"/>
          <a:chExt cx="0" cy="0"/>
        </a:xfrm>
      </p:grpSpPr>
      <p:sp>
        <p:nvSpPr>
          <p:cNvPr id="427" name="Google Shape;427;p21"/>
          <p:cNvSpPr/>
          <p:nvPr/>
        </p:nvSpPr>
        <p:spPr>
          <a:xfrm>
            <a:off x="2667000" y="9327059"/>
            <a:ext cx="8991600"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4000" u="none" cap="none" strike="noStrike">
                <a:solidFill>
                  <a:srgbClr val="C210B5"/>
                </a:solidFill>
                <a:latin typeface="Nunito"/>
                <a:ea typeface="Nunito"/>
                <a:cs typeface="Nunito"/>
                <a:sym typeface="Nunito"/>
              </a:rPr>
              <a:t>(cá song, tôm, thuyền, cá chim, chợ) </a:t>
            </a:r>
            <a:endParaRPr b="0" i="0" sz="4000" u="none" cap="none" strike="noStrike">
              <a:solidFill>
                <a:srgbClr val="C210B5"/>
              </a:solidFill>
              <a:latin typeface="Nunito"/>
              <a:ea typeface="Nunito"/>
              <a:cs typeface="Nunito"/>
              <a:sym typeface="Nunito"/>
            </a:endParaRPr>
          </a:p>
        </p:txBody>
      </p:sp>
      <p:sp>
        <p:nvSpPr>
          <p:cNvPr id="428" name="Google Shape;428;p21"/>
          <p:cNvSpPr/>
          <p:nvPr/>
        </p:nvSpPr>
        <p:spPr>
          <a:xfrm>
            <a:off x="2819400" y="9334500"/>
            <a:ext cx="2209800"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4000" u="none" cap="none" strike="noStrike">
                <a:solidFill>
                  <a:srgbClr val="C210B5"/>
                </a:solidFill>
                <a:latin typeface="Nunito"/>
                <a:ea typeface="Nunito"/>
                <a:cs typeface="Nunito"/>
                <a:sym typeface="Nunito"/>
              </a:rPr>
              <a:t>cá song </a:t>
            </a:r>
            <a:endParaRPr b="0" i="0" sz="4000" u="none" cap="none" strike="noStrike">
              <a:solidFill>
                <a:srgbClr val="C210B5"/>
              </a:solidFill>
              <a:latin typeface="Nunito"/>
              <a:ea typeface="Nunito"/>
              <a:cs typeface="Nunito"/>
              <a:sym typeface="Nunito"/>
            </a:endParaRPr>
          </a:p>
        </p:txBody>
      </p:sp>
      <p:sp>
        <p:nvSpPr>
          <p:cNvPr id="429" name="Google Shape;429;p21"/>
          <p:cNvSpPr txBox="1"/>
          <p:nvPr/>
        </p:nvSpPr>
        <p:spPr>
          <a:xfrm>
            <a:off x="990600" y="419100"/>
            <a:ext cx="14935200" cy="1477328"/>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Bài 2. Chọn từ ngữ trong ngoặc đơn thích hợp với mỗi ô trống để các câu, các đoạn được liên kết với nhau:</a:t>
            </a:r>
            <a:endParaRPr/>
          </a:p>
        </p:txBody>
      </p:sp>
      <p:pic>
        <p:nvPicPr>
          <p:cNvPr id="430" name="Google Shape;430;p21"/>
          <p:cNvPicPr preferRelativeResize="0"/>
          <p:nvPr/>
        </p:nvPicPr>
        <p:blipFill rotWithShape="1">
          <a:blip r:embed="rId3">
            <a:alphaModFix/>
          </a:blip>
          <a:srcRect b="0" l="0" r="0" t="0"/>
          <a:stretch/>
        </p:blipFill>
        <p:spPr>
          <a:xfrm>
            <a:off x="16268899" y="38100"/>
            <a:ext cx="2171501" cy="2041211"/>
          </a:xfrm>
          <a:prstGeom prst="rect">
            <a:avLst/>
          </a:prstGeom>
          <a:noFill/>
          <a:ln>
            <a:noFill/>
          </a:ln>
        </p:spPr>
      </p:pic>
      <p:pic>
        <p:nvPicPr>
          <p:cNvPr id="431" name="Google Shape;431;p21"/>
          <p:cNvPicPr preferRelativeResize="0"/>
          <p:nvPr/>
        </p:nvPicPr>
        <p:blipFill rotWithShape="1">
          <a:blip r:embed="rId4">
            <a:alphaModFix/>
          </a:blip>
          <a:srcRect b="0" l="1239" r="1239" t="0"/>
          <a:stretch/>
        </p:blipFill>
        <p:spPr>
          <a:xfrm>
            <a:off x="914400" y="8820791"/>
            <a:ext cx="2638146" cy="1809109"/>
          </a:xfrm>
          <a:prstGeom prst="rect">
            <a:avLst/>
          </a:prstGeom>
          <a:noFill/>
          <a:ln>
            <a:noFill/>
          </a:ln>
        </p:spPr>
      </p:pic>
      <p:pic>
        <p:nvPicPr>
          <p:cNvPr id="432" name="Google Shape;432;p21"/>
          <p:cNvPicPr preferRelativeResize="0"/>
          <p:nvPr/>
        </p:nvPicPr>
        <p:blipFill rotWithShape="1">
          <a:blip r:embed="rId5">
            <a:alphaModFix/>
          </a:blip>
          <a:srcRect b="0" l="0" r="0" t="0"/>
          <a:stretch/>
        </p:blipFill>
        <p:spPr>
          <a:xfrm>
            <a:off x="-1525619" y="9348175"/>
            <a:ext cx="3023182" cy="1481359"/>
          </a:xfrm>
          <a:prstGeom prst="rect">
            <a:avLst/>
          </a:prstGeom>
          <a:noFill/>
          <a:ln>
            <a:noFill/>
          </a:ln>
        </p:spPr>
      </p:pic>
      <p:pic>
        <p:nvPicPr>
          <p:cNvPr id="433" name="Google Shape;433;p21"/>
          <p:cNvPicPr preferRelativeResize="0"/>
          <p:nvPr/>
        </p:nvPicPr>
        <p:blipFill rotWithShape="1">
          <a:blip r:embed="rId6">
            <a:alphaModFix/>
          </a:blip>
          <a:srcRect b="0" l="0" r="0" t="0"/>
          <a:stretch/>
        </p:blipFill>
        <p:spPr>
          <a:xfrm>
            <a:off x="10968038" y="9648305"/>
            <a:ext cx="7315200" cy="1596044"/>
          </a:xfrm>
          <a:prstGeom prst="rect">
            <a:avLst/>
          </a:prstGeom>
          <a:noFill/>
          <a:ln>
            <a:noFill/>
          </a:ln>
        </p:spPr>
      </p:pic>
      <p:pic>
        <p:nvPicPr>
          <p:cNvPr id="434" name="Google Shape;434;p21"/>
          <p:cNvPicPr preferRelativeResize="0"/>
          <p:nvPr/>
        </p:nvPicPr>
        <p:blipFill rotWithShape="1">
          <a:blip r:embed="rId7">
            <a:alphaModFix/>
          </a:blip>
          <a:srcRect b="0" l="0" r="0" t="0"/>
          <a:stretch/>
        </p:blipFill>
        <p:spPr>
          <a:xfrm>
            <a:off x="533400" y="1774187"/>
            <a:ext cx="17045893" cy="8827773"/>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500"/>
                                        <p:tgtEl>
                                          <p:spTgt spid="427"/>
                                        </p:tgtEl>
                                      </p:cBhvr>
                                    </p:animEffect>
                                  </p:childTnLst>
                                </p:cTn>
                              </p:par>
                              <p:par>
                                <p:cTn fill="hold" nodeType="with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5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E6"/>
        </a:solidFill>
      </p:bgPr>
    </p:bg>
    <p:spTree>
      <p:nvGrpSpPr>
        <p:cNvPr id="438" name="Shape 438"/>
        <p:cNvGrpSpPr/>
        <p:nvPr/>
      </p:nvGrpSpPr>
      <p:grpSpPr>
        <a:xfrm>
          <a:off x="0" y="0"/>
          <a:ext cx="0" cy="0"/>
          <a:chOff x="0" y="0"/>
          <a:chExt cx="0" cy="0"/>
        </a:xfrm>
      </p:grpSpPr>
      <p:pic>
        <p:nvPicPr>
          <p:cNvPr id="439" name="Google Shape;439;p22"/>
          <p:cNvPicPr preferRelativeResize="0"/>
          <p:nvPr/>
        </p:nvPicPr>
        <p:blipFill rotWithShape="1">
          <a:blip r:embed="rId3">
            <a:alphaModFix/>
          </a:blip>
          <a:srcRect b="0" l="0" r="0" t="0"/>
          <a:stretch/>
        </p:blipFill>
        <p:spPr>
          <a:xfrm>
            <a:off x="533400" y="2241262"/>
            <a:ext cx="17411685" cy="6255038"/>
          </a:xfrm>
          <a:prstGeom prst="rect">
            <a:avLst/>
          </a:prstGeom>
          <a:noFill/>
          <a:ln>
            <a:noFill/>
          </a:ln>
        </p:spPr>
      </p:pic>
      <p:sp>
        <p:nvSpPr>
          <p:cNvPr id="440" name="Google Shape;440;p22"/>
          <p:cNvSpPr/>
          <p:nvPr/>
        </p:nvSpPr>
        <p:spPr>
          <a:xfrm>
            <a:off x="2895600" y="8115300"/>
            <a:ext cx="8991600"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4000" u="none" cap="none" strike="noStrike">
                <a:solidFill>
                  <a:srgbClr val="C210B5"/>
                </a:solidFill>
                <a:latin typeface="Nunito"/>
                <a:ea typeface="Nunito"/>
                <a:cs typeface="Nunito"/>
                <a:sym typeface="Nunito"/>
              </a:rPr>
              <a:t>(cá song, tôm, thuyền, cá chim, chợ) </a:t>
            </a:r>
            <a:endParaRPr b="0" i="0" sz="4000" u="none" cap="none" strike="noStrike">
              <a:solidFill>
                <a:srgbClr val="C210B5"/>
              </a:solidFill>
              <a:latin typeface="Nunito"/>
              <a:ea typeface="Nunito"/>
              <a:cs typeface="Nunito"/>
              <a:sym typeface="Nunito"/>
            </a:endParaRPr>
          </a:p>
        </p:txBody>
      </p:sp>
      <p:sp>
        <p:nvSpPr>
          <p:cNvPr id="441" name="Google Shape;441;p22"/>
          <p:cNvSpPr/>
          <p:nvPr/>
        </p:nvSpPr>
        <p:spPr>
          <a:xfrm>
            <a:off x="866450" y="2130504"/>
            <a:ext cx="304800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6000" u="none" cap="none" strike="noStrike">
                <a:solidFill>
                  <a:srgbClr val="C210B5"/>
                </a:solidFill>
                <a:latin typeface="Nunito"/>
                <a:ea typeface="Nunito"/>
                <a:cs typeface="Nunito"/>
                <a:sym typeface="Nunito"/>
              </a:rPr>
              <a:t>Thuyền</a:t>
            </a:r>
            <a:endParaRPr b="0" i="0" sz="6000" u="none" cap="none" strike="noStrike">
              <a:solidFill>
                <a:srgbClr val="C210B5"/>
              </a:solidFill>
              <a:latin typeface="Nunito"/>
              <a:ea typeface="Nunito"/>
              <a:cs typeface="Nunito"/>
              <a:sym typeface="Nunito"/>
            </a:endParaRPr>
          </a:p>
        </p:txBody>
      </p:sp>
      <p:sp>
        <p:nvSpPr>
          <p:cNvPr id="442" name="Google Shape;442;p22"/>
          <p:cNvSpPr txBox="1"/>
          <p:nvPr/>
        </p:nvSpPr>
        <p:spPr>
          <a:xfrm>
            <a:off x="914400" y="419100"/>
            <a:ext cx="14859000" cy="1477328"/>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Bài 2. Chọn từ ngữ trong ngoặc đơn thích hợp với mỗi ô trống để các câu, các đoạn được liên kết với nhau:</a:t>
            </a:r>
            <a:endParaRPr/>
          </a:p>
        </p:txBody>
      </p:sp>
      <p:sp>
        <p:nvSpPr>
          <p:cNvPr id="443" name="Google Shape;443;p22"/>
          <p:cNvSpPr/>
          <p:nvPr/>
        </p:nvSpPr>
        <p:spPr>
          <a:xfrm>
            <a:off x="8686800" y="2124760"/>
            <a:ext cx="304800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6000" u="none" cap="none" strike="noStrike">
                <a:solidFill>
                  <a:srgbClr val="C210B5"/>
                </a:solidFill>
                <a:latin typeface="Nunito"/>
                <a:ea typeface="Nunito"/>
                <a:cs typeface="Nunito"/>
                <a:sym typeface="Nunito"/>
              </a:rPr>
              <a:t>Thuyền</a:t>
            </a:r>
            <a:endParaRPr b="0" i="0" sz="6000" u="none" cap="none" strike="noStrike">
              <a:solidFill>
                <a:srgbClr val="C210B5"/>
              </a:solidFill>
              <a:latin typeface="Nunito"/>
              <a:ea typeface="Nunito"/>
              <a:cs typeface="Nunito"/>
              <a:sym typeface="Nunito"/>
            </a:endParaRPr>
          </a:p>
        </p:txBody>
      </p:sp>
      <p:sp>
        <p:nvSpPr>
          <p:cNvPr id="444" name="Google Shape;444;p22"/>
          <p:cNvSpPr/>
          <p:nvPr/>
        </p:nvSpPr>
        <p:spPr>
          <a:xfrm>
            <a:off x="533400" y="3230354"/>
            <a:ext cx="304800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6000" u="none" cap="none" strike="noStrike">
                <a:solidFill>
                  <a:srgbClr val="C210B5"/>
                </a:solidFill>
                <a:latin typeface="Nunito"/>
                <a:ea typeface="Nunito"/>
                <a:cs typeface="Nunito"/>
                <a:sym typeface="Nunito"/>
              </a:rPr>
              <a:t>Thuyền</a:t>
            </a:r>
            <a:endParaRPr b="0" i="0" sz="6000" u="none" cap="none" strike="noStrike">
              <a:solidFill>
                <a:srgbClr val="C210B5"/>
              </a:solidFill>
              <a:latin typeface="Nunito"/>
              <a:ea typeface="Nunito"/>
              <a:cs typeface="Nunito"/>
              <a:sym typeface="Nunito"/>
            </a:endParaRPr>
          </a:p>
        </p:txBody>
      </p:sp>
      <p:sp>
        <p:nvSpPr>
          <p:cNvPr id="445" name="Google Shape;445;p22"/>
          <p:cNvSpPr/>
          <p:nvPr/>
        </p:nvSpPr>
        <p:spPr>
          <a:xfrm>
            <a:off x="13021533" y="3196181"/>
            <a:ext cx="304800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6000" u="none" cap="none" strike="noStrike">
                <a:solidFill>
                  <a:srgbClr val="C210B5"/>
                </a:solidFill>
                <a:latin typeface="Nunito"/>
                <a:ea typeface="Nunito"/>
                <a:cs typeface="Nunito"/>
                <a:sym typeface="Nunito"/>
              </a:rPr>
              <a:t>Thuyền</a:t>
            </a:r>
            <a:endParaRPr b="0" i="0" sz="6000" u="none" cap="none" strike="noStrike">
              <a:solidFill>
                <a:srgbClr val="C210B5"/>
              </a:solidFill>
              <a:latin typeface="Nunito"/>
              <a:ea typeface="Nunito"/>
              <a:cs typeface="Nunito"/>
              <a:sym typeface="Nunito"/>
            </a:endParaRPr>
          </a:p>
        </p:txBody>
      </p:sp>
      <p:sp>
        <p:nvSpPr>
          <p:cNvPr id="446" name="Google Shape;446;p22"/>
          <p:cNvSpPr/>
          <p:nvPr/>
        </p:nvSpPr>
        <p:spPr>
          <a:xfrm>
            <a:off x="8402229" y="4338350"/>
            <a:ext cx="3048000" cy="1107996"/>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6000" u="none" cap="none" strike="noStrike">
                <a:solidFill>
                  <a:srgbClr val="C210B5"/>
                </a:solidFill>
                <a:latin typeface="Nunito"/>
                <a:ea typeface="Nunito"/>
                <a:cs typeface="Nunito"/>
                <a:sym typeface="Nunito"/>
              </a:rPr>
              <a:t>Thuyền</a:t>
            </a:r>
            <a:endParaRPr b="0" i="0" sz="6000" u="none" cap="none" strike="noStrike">
              <a:solidFill>
                <a:srgbClr val="C210B5"/>
              </a:solidFill>
              <a:latin typeface="Nunito"/>
              <a:ea typeface="Nunito"/>
              <a:cs typeface="Nunito"/>
              <a:sym typeface="Nunito"/>
            </a:endParaRPr>
          </a:p>
        </p:txBody>
      </p:sp>
      <p:pic>
        <p:nvPicPr>
          <p:cNvPr id="447" name="Google Shape;447;p22"/>
          <p:cNvPicPr preferRelativeResize="0"/>
          <p:nvPr/>
        </p:nvPicPr>
        <p:blipFill rotWithShape="1">
          <a:blip r:embed="rId4">
            <a:alphaModFix/>
          </a:blip>
          <a:srcRect b="0" l="0" r="0" t="0"/>
          <a:stretch/>
        </p:blipFill>
        <p:spPr>
          <a:xfrm>
            <a:off x="14097000" y="6373203"/>
            <a:ext cx="3495675" cy="3636593"/>
          </a:xfrm>
          <a:prstGeom prst="rect">
            <a:avLst/>
          </a:prstGeom>
          <a:noFill/>
          <a:ln>
            <a:noFill/>
          </a:ln>
        </p:spPr>
      </p:pic>
      <p:pic>
        <p:nvPicPr>
          <p:cNvPr id="448" name="Google Shape;448;p22"/>
          <p:cNvPicPr preferRelativeResize="0"/>
          <p:nvPr/>
        </p:nvPicPr>
        <p:blipFill rotWithShape="1">
          <a:blip r:embed="rId5">
            <a:alphaModFix/>
          </a:blip>
          <a:srcRect b="0" l="0" r="0" t="0"/>
          <a:stretch/>
        </p:blipFill>
        <p:spPr>
          <a:xfrm>
            <a:off x="11006137" y="9273157"/>
            <a:ext cx="7315200" cy="1596044"/>
          </a:xfrm>
          <a:prstGeom prst="rect">
            <a:avLst/>
          </a:prstGeom>
          <a:noFill/>
          <a:ln>
            <a:noFill/>
          </a:ln>
        </p:spPr>
      </p:pic>
      <p:pic>
        <p:nvPicPr>
          <p:cNvPr id="449" name="Google Shape;449;p22"/>
          <p:cNvPicPr preferRelativeResize="0"/>
          <p:nvPr/>
        </p:nvPicPr>
        <p:blipFill rotWithShape="1">
          <a:blip r:embed="rId6">
            <a:alphaModFix/>
          </a:blip>
          <a:srcRect b="0" l="1239" r="1239" t="0"/>
          <a:stretch/>
        </p:blipFill>
        <p:spPr>
          <a:xfrm>
            <a:off x="1276843" y="8259201"/>
            <a:ext cx="3428228" cy="2350908"/>
          </a:xfrm>
          <a:prstGeom prst="rect">
            <a:avLst/>
          </a:prstGeom>
          <a:noFill/>
          <a:ln>
            <a:noFill/>
          </a:ln>
        </p:spPr>
      </p:pic>
      <p:pic>
        <p:nvPicPr>
          <p:cNvPr id="450" name="Google Shape;450;p22"/>
          <p:cNvPicPr preferRelativeResize="0"/>
          <p:nvPr/>
        </p:nvPicPr>
        <p:blipFill rotWithShape="1">
          <a:blip r:embed="rId7">
            <a:alphaModFix/>
          </a:blip>
          <a:srcRect b="0" l="0" r="0" t="0"/>
          <a:stretch/>
        </p:blipFill>
        <p:spPr>
          <a:xfrm>
            <a:off x="-1278488" y="8884741"/>
            <a:ext cx="3928576" cy="1925002"/>
          </a:xfrm>
          <a:prstGeom prst="rect">
            <a:avLst/>
          </a:prstGeom>
          <a:noFill/>
          <a:ln>
            <a:noFill/>
          </a:ln>
        </p:spPr>
      </p:pic>
      <p:pic>
        <p:nvPicPr>
          <p:cNvPr id="451" name="Google Shape;451;p22"/>
          <p:cNvPicPr preferRelativeResize="0"/>
          <p:nvPr/>
        </p:nvPicPr>
        <p:blipFill rotWithShape="1">
          <a:blip r:embed="rId8">
            <a:alphaModFix/>
          </a:blip>
          <a:srcRect b="0" l="0" r="0" t="0"/>
          <a:stretch/>
        </p:blipFill>
        <p:spPr>
          <a:xfrm>
            <a:off x="16069533" y="-38100"/>
            <a:ext cx="2370867" cy="2228615"/>
          </a:xfrm>
          <a:prstGeom prst="rect">
            <a:avLst/>
          </a:prstGeom>
          <a:noFill/>
          <a:ln>
            <a:noFill/>
          </a:ln>
        </p:spPr>
      </p:pic>
      <p:pic>
        <p:nvPicPr>
          <p:cNvPr id="452" name="Google Shape;452;p22"/>
          <p:cNvPicPr preferRelativeResize="0"/>
          <p:nvPr/>
        </p:nvPicPr>
        <p:blipFill rotWithShape="1">
          <a:blip r:embed="rId9">
            <a:alphaModFix/>
          </a:blip>
          <a:srcRect b="0" l="0" r="0" t="0"/>
          <a:stretch/>
        </p:blipFill>
        <p:spPr>
          <a:xfrm>
            <a:off x="4638536" y="9496990"/>
            <a:ext cx="7315200" cy="1596044"/>
          </a:xfrm>
          <a:prstGeom prst="rect">
            <a:avLst/>
          </a:prstGeom>
          <a:noFill/>
          <a:ln>
            <a:noFill/>
          </a:ln>
        </p:spPr>
      </p:pic>
      <p:sp>
        <p:nvSpPr>
          <p:cNvPr id="453" name="Google Shape;453;p22"/>
          <p:cNvSpPr/>
          <p:nvPr/>
        </p:nvSpPr>
        <p:spPr>
          <a:xfrm>
            <a:off x="914400" y="2848878"/>
            <a:ext cx="362443" cy="383878"/>
          </a:xfrm>
          <a:prstGeom prst="ellipse">
            <a:avLst/>
          </a:prstGeom>
          <a:solidFill>
            <a:srgbClr val="FFE6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4" name="Google Shape;454;p22"/>
          <p:cNvSpPr/>
          <p:nvPr/>
        </p:nvSpPr>
        <p:spPr>
          <a:xfrm>
            <a:off x="8600735" y="2846065"/>
            <a:ext cx="362443" cy="383878"/>
          </a:xfrm>
          <a:prstGeom prst="ellipse">
            <a:avLst/>
          </a:prstGeom>
          <a:solidFill>
            <a:srgbClr val="FFE6E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E6"/>
        </a:solidFill>
      </p:bgPr>
    </p:bg>
    <p:spTree>
      <p:nvGrpSpPr>
        <p:cNvPr id="458" name="Shape 458"/>
        <p:cNvGrpSpPr/>
        <p:nvPr/>
      </p:nvGrpSpPr>
      <p:grpSpPr>
        <a:xfrm>
          <a:off x="0" y="0"/>
          <a:ext cx="0" cy="0"/>
          <a:chOff x="0" y="0"/>
          <a:chExt cx="0" cy="0"/>
        </a:xfrm>
      </p:grpSpPr>
      <p:pic>
        <p:nvPicPr>
          <p:cNvPr id="459" name="Google Shape;459;p23"/>
          <p:cNvPicPr preferRelativeResize="0"/>
          <p:nvPr/>
        </p:nvPicPr>
        <p:blipFill rotWithShape="1">
          <a:blip r:embed="rId3">
            <a:alphaModFix/>
          </a:blip>
          <a:srcRect b="0" l="0" r="0" t="0"/>
          <a:stretch/>
        </p:blipFill>
        <p:spPr>
          <a:xfrm>
            <a:off x="416838" y="2256918"/>
            <a:ext cx="17234886" cy="7437765"/>
          </a:xfrm>
          <a:prstGeom prst="rect">
            <a:avLst/>
          </a:prstGeom>
          <a:noFill/>
          <a:ln>
            <a:noFill/>
          </a:ln>
        </p:spPr>
      </p:pic>
      <p:pic>
        <p:nvPicPr>
          <p:cNvPr id="460" name="Google Shape;460;p23"/>
          <p:cNvPicPr preferRelativeResize="0"/>
          <p:nvPr/>
        </p:nvPicPr>
        <p:blipFill rotWithShape="1">
          <a:blip r:embed="rId4">
            <a:alphaModFix/>
          </a:blip>
          <a:srcRect b="0" l="0" r="0" t="0"/>
          <a:stretch/>
        </p:blipFill>
        <p:spPr>
          <a:xfrm>
            <a:off x="15913748" y="-38100"/>
            <a:ext cx="2370867" cy="2228615"/>
          </a:xfrm>
          <a:prstGeom prst="rect">
            <a:avLst/>
          </a:prstGeom>
          <a:noFill/>
          <a:ln>
            <a:noFill/>
          </a:ln>
        </p:spPr>
      </p:pic>
      <p:sp>
        <p:nvSpPr>
          <p:cNvPr id="461" name="Google Shape;461;p23"/>
          <p:cNvSpPr/>
          <p:nvPr/>
        </p:nvSpPr>
        <p:spPr>
          <a:xfrm>
            <a:off x="5864015" y="8988641"/>
            <a:ext cx="8991600" cy="769441"/>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4000" u="none" cap="none" strike="noStrike">
                <a:solidFill>
                  <a:srgbClr val="C210B5"/>
                </a:solidFill>
                <a:latin typeface="Nunito"/>
                <a:ea typeface="Nunito"/>
                <a:cs typeface="Nunito"/>
                <a:sym typeface="Nunito"/>
              </a:rPr>
              <a:t>(cá song, tôm, thuyền, cá chim, chợ) </a:t>
            </a:r>
            <a:endParaRPr b="0" i="0" sz="4000" u="none" cap="none" strike="noStrike">
              <a:solidFill>
                <a:srgbClr val="C210B5"/>
              </a:solidFill>
              <a:latin typeface="Nunito"/>
              <a:ea typeface="Nunito"/>
              <a:cs typeface="Nunito"/>
              <a:sym typeface="Nunito"/>
            </a:endParaRPr>
          </a:p>
        </p:txBody>
      </p:sp>
      <p:sp>
        <p:nvSpPr>
          <p:cNvPr id="462" name="Google Shape;462;p23"/>
          <p:cNvSpPr/>
          <p:nvPr/>
        </p:nvSpPr>
        <p:spPr>
          <a:xfrm>
            <a:off x="834815" y="2155871"/>
            <a:ext cx="3048000" cy="100642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5400" u="none" cap="none" strike="noStrike">
                <a:solidFill>
                  <a:srgbClr val="C210B5"/>
                </a:solidFill>
                <a:latin typeface="Nunito"/>
                <a:ea typeface="Nunito"/>
                <a:cs typeface="Nunito"/>
                <a:sym typeface="Nunito"/>
              </a:rPr>
              <a:t>Chợ</a:t>
            </a:r>
            <a:endParaRPr b="0" i="0" sz="5400" u="none" cap="none" strike="noStrike">
              <a:solidFill>
                <a:srgbClr val="C210B5"/>
              </a:solidFill>
              <a:latin typeface="Nunito"/>
              <a:ea typeface="Nunito"/>
              <a:cs typeface="Nunito"/>
              <a:sym typeface="Nunito"/>
            </a:endParaRPr>
          </a:p>
        </p:txBody>
      </p:sp>
      <p:sp>
        <p:nvSpPr>
          <p:cNvPr id="463" name="Google Shape;463;p23"/>
          <p:cNvSpPr txBox="1"/>
          <p:nvPr/>
        </p:nvSpPr>
        <p:spPr>
          <a:xfrm>
            <a:off x="758615" y="419100"/>
            <a:ext cx="14859000" cy="1477328"/>
          </a:xfrm>
          <a:prstGeom prst="rect">
            <a:avLst/>
          </a:prstGeom>
          <a:noFill/>
          <a:ln>
            <a:noFill/>
          </a:ln>
        </p:spPr>
        <p:txBody>
          <a:bodyPr anchorCtr="0" anchor="t" bIns="0" lIns="0" spcFirstLastPara="1" rIns="0" wrap="square" tIns="0">
            <a:spAutoFit/>
          </a:bodyPr>
          <a:lstStyle/>
          <a:p>
            <a:pPr indent="0" lvl="0" marL="0" marR="0" rtl="0" algn="just">
              <a:spcBef>
                <a:spcPts val="0"/>
              </a:spcBef>
              <a:spcAft>
                <a:spcPts val="0"/>
              </a:spcAft>
              <a:buNone/>
            </a:pPr>
            <a:r>
              <a:rPr b="0" i="0" lang="en-US" sz="4800" u="none" cap="none" strike="noStrike">
                <a:solidFill>
                  <a:srgbClr val="7030A0"/>
                </a:solidFill>
                <a:latin typeface="Nunito"/>
                <a:ea typeface="Nunito"/>
                <a:cs typeface="Nunito"/>
                <a:sym typeface="Nunito"/>
              </a:rPr>
              <a:t>Bài 2. Chọn từ ngữ trong ngoặc đơn thích hợp với mỗi ô trống để các câu, các đoạn được liên kết với nhau:</a:t>
            </a:r>
            <a:endParaRPr/>
          </a:p>
        </p:txBody>
      </p:sp>
      <p:sp>
        <p:nvSpPr>
          <p:cNvPr id="464" name="Google Shape;464;p23"/>
          <p:cNvSpPr/>
          <p:nvPr/>
        </p:nvSpPr>
        <p:spPr>
          <a:xfrm>
            <a:off x="6678152" y="3924300"/>
            <a:ext cx="2995863" cy="100642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5400" u="none" cap="none" strike="noStrike">
                <a:solidFill>
                  <a:srgbClr val="C210B5"/>
                </a:solidFill>
                <a:latin typeface="Nunito"/>
                <a:ea typeface="Nunito"/>
                <a:cs typeface="Nunito"/>
                <a:sym typeface="Nunito"/>
              </a:rPr>
              <a:t> cá chim  </a:t>
            </a:r>
            <a:endParaRPr b="0" i="0" sz="5400" u="none" cap="none" strike="noStrike">
              <a:solidFill>
                <a:srgbClr val="C210B5"/>
              </a:solidFill>
              <a:latin typeface="Nunito"/>
              <a:ea typeface="Nunito"/>
              <a:cs typeface="Nunito"/>
              <a:sym typeface="Nunito"/>
            </a:endParaRPr>
          </a:p>
        </p:txBody>
      </p:sp>
      <p:sp>
        <p:nvSpPr>
          <p:cNvPr id="465" name="Google Shape;465;p23"/>
          <p:cNvSpPr/>
          <p:nvPr/>
        </p:nvSpPr>
        <p:spPr>
          <a:xfrm>
            <a:off x="15621000" y="2171700"/>
            <a:ext cx="3048000" cy="100642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5400" u="none" cap="none" strike="noStrike">
                <a:solidFill>
                  <a:srgbClr val="C210B5"/>
                </a:solidFill>
                <a:latin typeface="Nunito"/>
                <a:ea typeface="Nunito"/>
                <a:cs typeface="Nunito"/>
                <a:sym typeface="Nunito"/>
              </a:rPr>
              <a:t> cá song  </a:t>
            </a:r>
            <a:endParaRPr b="0" i="0" sz="5400" u="none" cap="none" strike="noStrike">
              <a:solidFill>
                <a:srgbClr val="C210B5"/>
              </a:solidFill>
              <a:latin typeface="Nunito"/>
              <a:ea typeface="Nunito"/>
              <a:cs typeface="Nunito"/>
              <a:sym typeface="Nunito"/>
            </a:endParaRPr>
          </a:p>
        </p:txBody>
      </p:sp>
      <p:sp>
        <p:nvSpPr>
          <p:cNvPr id="466" name="Google Shape;466;p23"/>
          <p:cNvSpPr/>
          <p:nvPr/>
        </p:nvSpPr>
        <p:spPr>
          <a:xfrm>
            <a:off x="7769015" y="6545842"/>
            <a:ext cx="2995863" cy="100642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5400" u="none" cap="none" strike="noStrike">
                <a:solidFill>
                  <a:srgbClr val="C210B5"/>
                </a:solidFill>
                <a:latin typeface="Nunito"/>
                <a:ea typeface="Nunito"/>
                <a:cs typeface="Nunito"/>
                <a:sym typeface="Nunito"/>
              </a:rPr>
              <a:t> tôm  </a:t>
            </a:r>
            <a:endParaRPr b="0" i="0" sz="5400" u="none" cap="none" strike="noStrike">
              <a:solidFill>
                <a:srgbClr val="C210B5"/>
              </a:solidFill>
              <a:latin typeface="Nunito"/>
              <a:ea typeface="Nunito"/>
              <a:cs typeface="Nunito"/>
              <a:sym typeface="Nunito"/>
            </a:endParaRPr>
          </a:p>
        </p:txBody>
      </p:sp>
      <p:pic>
        <p:nvPicPr>
          <p:cNvPr id="467" name="Google Shape;467;p23"/>
          <p:cNvPicPr preferRelativeResize="0"/>
          <p:nvPr/>
        </p:nvPicPr>
        <p:blipFill rotWithShape="1">
          <a:blip r:embed="rId5">
            <a:alphaModFix/>
          </a:blip>
          <a:srcRect b="0" l="0" r="0" t="0"/>
          <a:stretch/>
        </p:blipFill>
        <p:spPr>
          <a:xfrm>
            <a:off x="12397811" y="-38100"/>
            <a:ext cx="5826646" cy="2602568"/>
          </a:xfrm>
          <a:prstGeom prst="rect">
            <a:avLst/>
          </a:prstGeom>
          <a:noFill/>
          <a:ln>
            <a:noFill/>
          </a:ln>
        </p:spPr>
      </p:pic>
      <p:pic>
        <p:nvPicPr>
          <p:cNvPr id="468" name="Google Shape;468;p23"/>
          <p:cNvPicPr preferRelativeResize="0"/>
          <p:nvPr/>
        </p:nvPicPr>
        <p:blipFill rotWithShape="1">
          <a:blip r:embed="rId6">
            <a:alphaModFix/>
          </a:blip>
          <a:srcRect b="0" l="0" r="0" t="0"/>
          <a:stretch/>
        </p:blipFill>
        <p:spPr>
          <a:xfrm flipH="1">
            <a:off x="3959015" y="304789"/>
            <a:ext cx="5857143" cy="3857143"/>
          </a:xfrm>
          <a:prstGeom prst="rect">
            <a:avLst/>
          </a:prstGeom>
          <a:noFill/>
          <a:ln>
            <a:noFill/>
          </a:ln>
        </p:spPr>
      </p:pic>
      <p:pic>
        <p:nvPicPr>
          <p:cNvPr id="469" name="Google Shape;469;p23"/>
          <p:cNvPicPr preferRelativeResize="0"/>
          <p:nvPr/>
        </p:nvPicPr>
        <p:blipFill rotWithShape="1">
          <a:blip r:embed="rId7">
            <a:alphaModFix/>
          </a:blip>
          <a:srcRect b="0" l="0" r="0" t="0"/>
          <a:stretch/>
        </p:blipFill>
        <p:spPr>
          <a:xfrm>
            <a:off x="6639977" y="5266808"/>
            <a:ext cx="4124901" cy="2200582"/>
          </a:xfrm>
          <a:prstGeom prst="rect">
            <a:avLst/>
          </a:prstGeom>
          <a:noFill/>
          <a:ln>
            <a:noFill/>
          </a:ln>
        </p:spPr>
      </p:pic>
      <p:pic>
        <p:nvPicPr>
          <p:cNvPr id="470" name="Google Shape;470;p23"/>
          <p:cNvPicPr preferRelativeResize="0"/>
          <p:nvPr/>
        </p:nvPicPr>
        <p:blipFill rotWithShape="1">
          <a:blip r:embed="rId8">
            <a:alphaModFix/>
          </a:blip>
          <a:srcRect b="0" l="1239" r="1239" t="0"/>
          <a:stretch/>
        </p:blipFill>
        <p:spPr>
          <a:xfrm>
            <a:off x="828913" y="9052650"/>
            <a:ext cx="2057400" cy="1410862"/>
          </a:xfrm>
          <a:prstGeom prst="rect">
            <a:avLst/>
          </a:prstGeom>
          <a:noFill/>
          <a:ln>
            <a:noFill/>
          </a:ln>
        </p:spPr>
      </p:pic>
      <p:pic>
        <p:nvPicPr>
          <p:cNvPr id="471" name="Google Shape;471;p23"/>
          <p:cNvPicPr preferRelativeResize="0"/>
          <p:nvPr/>
        </p:nvPicPr>
        <p:blipFill rotWithShape="1">
          <a:blip r:embed="rId9">
            <a:alphaModFix/>
          </a:blip>
          <a:srcRect b="0" l="0" r="0" t="0"/>
          <a:stretch/>
        </p:blipFill>
        <p:spPr>
          <a:xfrm>
            <a:off x="-762000" y="9180451"/>
            <a:ext cx="2357676" cy="1155261"/>
          </a:xfrm>
          <a:prstGeom prst="rect">
            <a:avLst/>
          </a:prstGeom>
          <a:noFill/>
          <a:ln>
            <a:noFill/>
          </a:ln>
        </p:spPr>
      </p:pic>
      <p:pic>
        <p:nvPicPr>
          <p:cNvPr id="472" name="Google Shape;472;p23"/>
          <p:cNvPicPr preferRelativeResize="0"/>
          <p:nvPr/>
        </p:nvPicPr>
        <p:blipFill rotWithShape="1">
          <a:blip r:embed="rId10">
            <a:alphaModFix/>
          </a:blip>
          <a:srcRect b="0" l="0" r="0" t="0"/>
          <a:stretch/>
        </p:blipFill>
        <p:spPr>
          <a:xfrm>
            <a:off x="15805754" y="8365621"/>
            <a:ext cx="1819275" cy="1892614"/>
          </a:xfrm>
          <a:prstGeom prst="rect">
            <a:avLst/>
          </a:prstGeom>
          <a:noFill/>
          <a:ln>
            <a:noFill/>
          </a:ln>
        </p:spPr>
      </p:pic>
      <p:pic>
        <p:nvPicPr>
          <p:cNvPr id="473" name="Google Shape;473;p23"/>
          <p:cNvPicPr preferRelativeResize="0"/>
          <p:nvPr/>
        </p:nvPicPr>
        <p:blipFill rotWithShape="1">
          <a:blip r:embed="rId11">
            <a:alphaModFix/>
          </a:blip>
          <a:srcRect b="0" l="0" r="0" t="0"/>
          <a:stretch/>
        </p:blipFill>
        <p:spPr>
          <a:xfrm>
            <a:off x="14513617" y="9787518"/>
            <a:ext cx="3807093" cy="830639"/>
          </a:xfrm>
          <a:prstGeom prst="rect">
            <a:avLst/>
          </a:prstGeom>
          <a:noFill/>
          <a:ln>
            <a:noFill/>
          </a:ln>
        </p:spPr>
      </p:pic>
      <p:pic>
        <p:nvPicPr>
          <p:cNvPr id="474" name="Google Shape;474;p23"/>
          <p:cNvPicPr preferRelativeResize="0"/>
          <p:nvPr/>
        </p:nvPicPr>
        <p:blipFill rotWithShape="1">
          <a:blip r:embed="rId12">
            <a:alphaModFix/>
          </a:blip>
          <a:srcRect b="0" l="0" r="0" t="0"/>
          <a:stretch/>
        </p:blipFill>
        <p:spPr>
          <a:xfrm>
            <a:off x="2768239" y="9927005"/>
            <a:ext cx="3807093" cy="830639"/>
          </a:xfrm>
          <a:prstGeom prst="rect">
            <a:avLst/>
          </a:prstGeom>
          <a:noFill/>
          <a:ln>
            <a:noFill/>
          </a:ln>
        </p:spPr>
      </p:pic>
      <p:pic>
        <p:nvPicPr>
          <p:cNvPr id="475" name="Google Shape;475;p23"/>
          <p:cNvPicPr preferRelativeResize="0"/>
          <p:nvPr/>
        </p:nvPicPr>
        <p:blipFill rotWithShape="1">
          <a:blip r:embed="rId13">
            <a:alphaModFix/>
          </a:blip>
          <a:srcRect b="0" l="0" r="0" t="0"/>
          <a:stretch/>
        </p:blipFill>
        <p:spPr>
          <a:xfrm>
            <a:off x="5866922" y="9871680"/>
            <a:ext cx="3807093" cy="830639"/>
          </a:xfrm>
          <a:prstGeom prst="rect">
            <a:avLst/>
          </a:prstGeom>
          <a:noFill/>
          <a:ln>
            <a:noFill/>
          </a:ln>
        </p:spPr>
      </p:pic>
      <p:pic>
        <p:nvPicPr>
          <p:cNvPr id="476" name="Google Shape;476;p23"/>
          <p:cNvPicPr preferRelativeResize="0"/>
          <p:nvPr/>
        </p:nvPicPr>
        <p:blipFill rotWithShape="1">
          <a:blip r:embed="rId14">
            <a:alphaModFix/>
          </a:blip>
          <a:srcRect b="0" l="0" r="0" t="0"/>
          <a:stretch/>
        </p:blipFill>
        <p:spPr>
          <a:xfrm>
            <a:off x="9013531" y="9799195"/>
            <a:ext cx="3807093" cy="830639"/>
          </a:xfrm>
          <a:prstGeom prst="rect">
            <a:avLst/>
          </a:prstGeom>
          <a:noFill/>
          <a:ln>
            <a:noFill/>
          </a:ln>
        </p:spPr>
      </p:pic>
      <p:pic>
        <p:nvPicPr>
          <p:cNvPr id="477" name="Google Shape;477;p23"/>
          <p:cNvPicPr preferRelativeResize="0"/>
          <p:nvPr/>
        </p:nvPicPr>
        <p:blipFill rotWithShape="1">
          <a:blip r:embed="rId15">
            <a:alphaModFix/>
          </a:blip>
          <a:srcRect b="0" l="0" r="0" t="0"/>
          <a:stretch/>
        </p:blipFill>
        <p:spPr>
          <a:xfrm>
            <a:off x="11733819" y="9865598"/>
            <a:ext cx="3807093" cy="830639"/>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10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467"/>
                                        </p:tgtEl>
                                        <p:attrNameLst>
                                          <p:attrName>ppt_y</p:attrName>
                                        </p:attrNameLst>
                                      </p:cBhvr>
                                      <p:tavLst>
                                        <p:tav fmla="" tm="0">
                                          <p:val>
                                            <p:strVal val="#ppt_y"/>
                                          </p:val>
                                        </p:tav>
                                        <p:tav fmla="" tm="100000">
                                          <p:val>
                                            <p:strVal val="#ppt_y+1"/>
                                          </p:val>
                                        </p:tav>
                                      </p:tavLst>
                                    </p:anim>
                                    <p:set>
                                      <p:cBhvr>
                                        <p:cTn dur="1" fill="hold">
                                          <p:stCondLst>
                                            <p:cond delay="500"/>
                                          </p:stCondLst>
                                        </p:cTn>
                                        <p:tgtEl>
                                          <p:spTgt spid="4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10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468"/>
                                        </p:tgtEl>
                                        <p:attrNameLst>
                                          <p:attrName>ppt_y</p:attrName>
                                        </p:attrNameLst>
                                      </p:cBhvr>
                                      <p:tavLst>
                                        <p:tav fmla="" tm="0">
                                          <p:val>
                                            <p:strVal val="#ppt_y"/>
                                          </p:val>
                                        </p:tav>
                                        <p:tav fmla="" tm="100000">
                                          <p:val>
                                            <p:strVal val="#ppt_y+1"/>
                                          </p:val>
                                        </p:tav>
                                      </p:tavLst>
                                    </p:anim>
                                    <p:set>
                                      <p:cBhvr>
                                        <p:cTn dur="1" fill="hold">
                                          <p:stCondLst>
                                            <p:cond delay="500"/>
                                          </p:stCondLst>
                                        </p:cTn>
                                        <p:tgtEl>
                                          <p:spTgt spid="46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10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469"/>
                                        </p:tgtEl>
                                        <p:attrNameLst>
                                          <p:attrName>ppt_y</p:attrName>
                                        </p:attrNameLst>
                                      </p:cBhvr>
                                      <p:tavLst>
                                        <p:tav fmla="" tm="0">
                                          <p:val>
                                            <p:strVal val="#ppt_y"/>
                                          </p:val>
                                        </p:tav>
                                        <p:tav fmla="" tm="100000">
                                          <p:val>
                                            <p:strVal val="#ppt_y+1"/>
                                          </p:val>
                                        </p:tav>
                                      </p:tavLst>
                                    </p:anim>
                                    <p:set>
                                      <p:cBhvr>
                                        <p:cTn dur="1" fill="hold">
                                          <p:stCondLst>
                                            <p:cond delay="500"/>
                                          </p:stCondLst>
                                        </p:cTn>
                                        <p:tgtEl>
                                          <p:spTgt spid="46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6E6"/>
        </a:solidFill>
      </p:bgPr>
    </p:bg>
    <p:spTree>
      <p:nvGrpSpPr>
        <p:cNvPr id="481" name="Shape 481"/>
        <p:cNvGrpSpPr/>
        <p:nvPr/>
      </p:nvGrpSpPr>
      <p:grpSpPr>
        <a:xfrm>
          <a:off x="0" y="0"/>
          <a:ext cx="0" cy="0"/>
          <a:chOff x="0" y="0"/>
          <a:chExt cx="0" cy="0"/>
        </a:xfrm>
      </p:grpSpPr>
      <p:pic>
        <p:nvPicPr>
          <p:cNvPr id="482" name="Google Shape;482;p24"/>
          <p:cNvPicPr preferRelativeResize="0"/>
          <p:nvPr/>
        </p:nvPicPr>
        <p:blipFill rotWithShape="1">
          <a:blip r:embed="rId3">
            <a:alphaModFix/>
          </a:blip>
          <a:srcRect b="0" l="0" r="0" t="0"/>
          <a:stretch/>
        </p:blipFill>
        <p:spPr>
          <a:xfrm rot="5795603">
            <a:off x="-2728697" y="-938645"/>
            <a:ext cx="4389308" cy="4487211"/>
          </a:xfrm>
          <a:prstGeom prst="rect">
            <a:avLst/>
          </a:prstGeom>
          <a:noFill/>
          <a:ln>
            <a:noFill/>
          </a:ln>
        </p:spPr>
      </p:pic>
      <p:pic>
        <p:nvPicPr>
          <p:cNvPr id="483" name="Google Shape;483;p24"/>
          <p:cNvPicPr preferRelativeResize="0"/>
          <p:nvPr/>
        </p:nvPicPr>
        <p:blipFill rotWithShape="1">
          <a:blip r:embed="rId3">
            <a:alphaModFix/>
          </a:blip>
          <a:srcRect b="0" l="0" r="0" t="0"/>
          <a:stretch/>
        </p:blipFill>
        <p:spPr>
          <a:xfrm rot="-5261308">
            <a:off x="14509371" y="6762680"/>
            <a:ext cx="4389308" cy="4487211"/>
          </a:xfrm>
          <a:prstGeom prst="rect">
            <a:avLst/>
          </a:prstGeom>
          <a:noFill/>
          <a:ln>
            <a:noFill/>
          </a:ln>
        </p:spPr>
      </p:pic>
      <p:pic>
        <p:nvPicPr>
          <p:cNvPr id="484" name="Google Shape;484;p24"/>
          <p:cNvPicPr preferRelativeResize="0"/>
          <p:nvPr/>
        </p:nvPicPr>
        <p:blipFill rotWithShape="1">
          <a:blip r:embed="rId4">
            <a:alphaModFix/>
          </a:blip>
          <a:srcRect b="0" l="0" r="0" t="0"/>
          <a:stretch/>
        </p:blipFill>
        <p:spPr>
          <a:xfrm>
            <a:off x="-1676400" y="5734129"/>
            <a:ext cx="4475834" cy="4609942"/>
          </a:xfrm>
          <a:prstGeom prst="rect">
            <a:avLst/>
          </a:prstGeom>
          <a:noFill/>
          <a:ln>
            <a:noFill/>
          </a:ln>
        </p:spPr>
      </p:pic>
      <p:pic>
        <p:nvPicPr>
          <p:cNvPr id="485" name="Google Shape;485;p24"/>
          <p:cNvPicPr preferRelativeResize="0"/>
          <p:nvPr/>
        </p:nvPicPr>
        <p:blipFill rotWithShape="1">
          <a:blip r:embed="rId5">
            <a:alphaModFix/>
          </a:blip>
          <a:srcRect b="0" l="0" r="0" t="0"/>
          <a:stretch/>
        </p:blipFill>
        <p:spPr>
          <a:xfrm rot="-9707779">
            <a:off x="11756992" y="-1270818"/>
            <a:ext cx="6727313" cy="4599036"/>
          </a:xfrm>
          <a:prstGeom prst="rect">
            <a:avLst/>
          </a:prstGeom>
          <a:noFill/>
          <a:ln>
            <a:noFill/>
          </a:ln>
        </p:spPr>
      </p:pic>
      <p:sp>
        <p:nvSpPr>
          <p:cNvPr id="486" name="Google Shape;486;p24"/>
          <p:cNvSpPr txBox="1"/>
          <p:nvPr/>
        </p:nvSpPr>
        <p:spPr>
          <a:xfrm>
            <a:off x="1143000" y="342935"/>
            <a:ext cx="14375096" cy="192405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1" i="0" lang="en-US" sz="12599" u="none" cap="none" strike="noStrike">
                <a:solidFill>
                  <a:srgbClr val="C210B5"/>
                </a:solidFill>
                <a:latin typeface="Dancing Script"/>
                <a:ea typeface="Dancing Script"/>
                <a:cs typeface="Dancing Script"/>
                <a:sym typeface="Dancing Script"/>
              </a:rPr>
              <a:t>Đánh giá mục tiêu</a:t>
            </a:r>
            <a:endParaRPr/>
          </a:p>
        </p:txBody>
      </p:sp>
      <p:sp>
        <p:nvSpPr>
          <p:cNvPr id="487" name="Google Shape;487;p24"/>
          <p:cNvSpPr txBox="1"/>
          <p:nvPr/>
        </p:nvSpPr>
        <p:spPr>
          <a:xfrm>
            <a:off x="4367910" y="6064200"/>
            <a:ext cx="11239498" cy="1974900"/>
          </a:xfrm>
          <a:prstGeom prst="rect">
            <a:avLst/>
          </a:prstGeom>
          <a:noFill/>
          <a:ln>
            <a:noFill/>
          </a:ln>
        </p:spPr>
        <p:txBody>
          <a:bodyPr anchorCtr="0" anchor="t" bIns="0" lIns="0" spcFirstLastPara="1" rIns="0" wrap="square" tIns="0">
            <a:spAutoFit/>
          </a:bodyPr>
          <a:lstStyle/>
          <a:p>
            <a:pPr indent="0" lvl="0" marL="0" marR="0" rtl="0" algn="just">
              <a:lnSpc>
                <a:spcPct val="127983"/>
              </a:lnSpc>
              <a:spcBef>
                <a:spcPts val="0"/>
              </a:spcBef>
              <a:spcAft>
                <a:spcPts val="0"/>
              </a:spcAft>
              <a:buNone/>
            </a:pPr>
            <a:r>
              <a:rPr b="0" i="0" lang="en-US" sz="6000" u="none" cap="none" strike="noStrike">
                <a:solidFill>
                  <a:srgbClr val="644F9F"/>
                </a:solidFill>
                <a:latin typeface="Nunito"/>
                <a:ea typeface="Nunito"/>
                <a:cs typeface="Nunito"/>
                <a:sym typeface="Nunito"/>
              </a:rPr>
              <a:t>2. Vận dụng cách lặp từ ngữ để liên kết câu.</a:t>
            </a:r>
            <a:endParaRPr/>
          </a:p>
        </p:txBody>
      </p:sp>
      <p:sp>
        <p:nvSpPr>
          <p:cNvPr id="488" name="Google Shape;488;p24"/>
          <p:cNvSpPr txBox="1"/>
          <p:nvPr/>
        </p:nvSpPr>
        <p:spPr>
          <a:xfrm>
            <a:off x="1946718" y="3464016"/>
            <a:ext cx="14055281" cy="1974900"/>
          </a:xfrm>
          <a:prstGeom prst="rect">
            <a:avLst/>
          </a:prstGeom>
          <a:noFill/>
          <a:ln>
            <a:noFill/>
          </a:ln>
        </p:spPr>
        <p:txBody>
          <a:bodyPr anchorCtr="0" anchor="t" bIns="0" lIns="0" spcFirstLastPara="1" rIns="0" wrap="square" tIns="0">
            <a:spAutoFit/>
          </a:bodyPr>
          <a:lstStyle/>
          <a:p>
            <a:pPr indent="0" lvl="0" marL="0" marR="0" rtl="0" algn="just">
              <a:lnSpc>
                <a:spcPct val="127983"/>
              </a:lnSpc>
              <a:spcBef>
                <a:spcPts val="0"/>
              </a:spcBef>
              <a:spcAft>
                <a:spcPts val="0"/>
              </a:spcAft>
              <a:buNone/>
            </a:pPr>
            <a:r>
              <a:rPr b="0" i="0" lang="en-US" sz="6000" u="none" cap="none" strike="noStrike">
                <a:solidFill>
                  <a:srgbClr val="644F9F"/>
                </a:solidFill>
                <a:latin typeface="Nunito"/>
                <a:ea typeface="Nunito"/>
                <a:cs typeface="Nunito"/>
                <a:sym typeface="Nunito"/>
              </a:rPr>
              <a:t>1. Nhận biết được thế nào là liên kết câu bằng cách lặp từ ngữ.</a:t>
            </a:r>
            <a:endParaRPr b="0" i="0" sz="6000" u="none" cap="none" strike="noStrike">
              <a:solidFill>
                <a:srgbClr val="644F9F"/>
              </a:solidFill>
              <a:latin typeface="Nunito"/>
              <a:ea typeface="Nunito"/>
              <a:cs typeface="Nunito"/>
              <a:sym typeface="Nunito"/>
            </a:endParaRPr>
          </a:p>
        </p:txBody>
      </p:sp>
      <p:pic>
        <p:nvPicPr>
          <p:cNvPr id="489" name="Google Shape;489;p24"/>
          <p:cNvPicPr preferRelativeResize="0"/>
          <p:nvPr/>
        </p:nvPicPr>
        <p:blipFill rotWithShape="1">
          <a:blip r:embed="rId6">
            <a:alphaModFix/>
          </a:blip>
          <a:srcRect b="0" l="0" r="0" t="0"/>
          <a:stretch/>
        </p:blipFill>
        <p:spPr>
          <a:xfrm>
            <a:off x="931665" y="3490168"/>
            <a:ext cx="871174" cy="801480"/>
          </a:xfrm>
          <a:prstGeom prst="rect">
            <a:avLst/>
          </a:prstGeom>
          <a:noFill/>
          <a:ln>
            <a:noFill/>
          </a:ln>
        </p:spPr>
      </p:pic>
      <p:pic>
        <p:nvPicPr>
          <p:cNvPr id="490" name="Google Shape;490;p24"/>
          <p:cNvPicPr preferRelativeResize="0"/>
          <p:nvPr/>
        </p:nvPicPr>
        <p:blipFill rotWithShape="1">
          <a:blip r:embed="rId7">
            <a:alphaModFix/>
          </a:blip>
          <a:srcRect b="0" l="0" r="0" t="0"/>
          <a:stretch/>
        </p:blipFill>
        <p:spPr>
          <a:xfrm>
            <a:off x="1143000" y="3701975"/>
            <a:ext cx="448506" cy="377866"/>
          </a:xfrm>
          <a:prstGeom prst="rect">
            <a:avLst/>
          </a:prstGeom>
          <a:noFill/>
          <a:ln>
            <a:noFill/>
          </a:ln>
        </p:spPr>
      </p:pic>
      <p:pic>
        <p:nvPicPr>
          <p:cNvPr id="491" name="Google Shape;491;p24"/>
          <p:cNvPicPr preferRelativeResize="0"/>
          <p:nvPr/>
        </p:nvPicPr>
        <p:blipFill rotWithShape="1">
          <a:blip r:embed="rId8">
            <a:alphaModFix/>
          </a:blip>
          <a:srcRect b="0" l="0" r="0" t="0"/>
          <a:stretch/>
        </p:blipFill>
        <p:spPr>
          <a:xfrm>
            <a:off x="3161940" y="6069000"/>
            <a:ext cx="871174" cy="801480"/>
          </a:xfrm>
          <a:prstGeom prst="rect">
            <a:avLst/>
          </a:prstGeom>
          <a:noFill/>
          <a:ln>
            <a:noFill/>
          </a:ln>
        </p:spPr>
      </p:pic>
      <p:pic>
        <p:nvPicPr>
          <p:cNvPr id="492" name="Google Shape;492;p24"/>
          <p:cNvPicPr preferRelativeResize="0"/>
          <p:nvPr/>
        </p:nvPicPr>
        <p:blipFill rotWithShape="1">
          <a:blip r:embed="rId9">
            <a:alphaModFix/>
          </a:blip>
          <a:srcRect b="0" l="0" r="0" t="0"/>
          <a:stretch/>
        </p:blipFill>
        <p:spPr>
          <a:xfrm>
            <a:off x="3373275" y="6280807"/>
            <a:ext cx="448506" cy="377866"/>
          </a:xfrm>
          <a:prstGeom prst="rect">
            <a:avLst/>
          </a:prstGeom>
          <a:noFill/>
          <a:ln>
            <a:noFill/>
          </a:ln>
        </p:spPr>
      </p:pic>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822"/>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822"/>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822"/>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822"/>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1E1"/>
        </a:solidFill>
      </p:bgPr>
    </p:bg>
    <p:spTree>
      <p:nvGrpSpPr>
        <p:cNvPr id="496" name="Shape 496"/>
        <p:cNvGrpSpPr/>
        <p:nvPr/>
      </p:nvGrpSpPr>
      <p:grpSpPr>
        <a:xfrm>
          <a:off x="0" y="0"/>
          <a:ext cx="0" cy="0"/>
          <a:chOff x="0" y="0"/>
          <a:chExt cx="0" cy="0"/>
        </a:xfrm>
      </p:grpSpPr>
      <p:pic>
        <p:nvPicPr>
          <p:cNvPr id="497" name="Google Shape;497;p25"/>
          <p:cNvPicPr preferRelativeResize="0"/>
          <p:nvPr/>
        </p:nvPicPr>
        <p:blipFill rotWithShape="1">
          <a:blip r:embed="rId3">
            <a:alphaModFix/>
          </a:blip>
          <a:srcRect b="0" l="0" r="0" t="0"/>
          <a:stretch/>
        </p:blipFill>
        <p:spPr>
          <a:xfrm>
            <a:off x="9274091" y="2549791"/>
            <a:ext cx="7794709" cy="9699299"/>
          </a:xfrm>
          <a:prstGeom prst="rect">
            <a:avLst/>
          </a:prstGeom>
          <a:noFill/>
          <a:ln>
            <a:noFill/>
          </a:ln>
        </p:spPr>
      </p:pic>
      <p:pic>
        <p:nvPicPr>
          <p:cNvPr id="498" name="Google Shape;498;p25"/>
          <p:cNvPicPr preferRelativeResize="0"/>
          <p:nvPr/>
        </p:nvPicPr>
        <p:blipFill rotWithShape="1">
          <a:blip r:embed="rId4">
            <a:alphaModFix/>
          </a:blip>
          <a:srcRect b="0" l="0" r="0" t="0"/>
          <a:stretch/>
        </p:blipFill>
        <p:spPr>
          <a:xfrm rot="-939482">
            <a:off x="670072" y="1745045"/>
            <a:ext cx="8913390" cy="9862673"/>
          </a:xfrm>
          <a:prstGeom prst="rect">
            <a:avLst/>
          </a:prstGeom>
          <a:noFill/>
          <a:ln>
            <a:noFill/>
          </a:ln>
        </p:spPr>
      </p:pic>
      <p:pic>
        <p:nvPicPr>
          <p:cNvPr id="499" name="Google Shape;499;p25"/>
          <p:cNvPicPr preferRelativeResize="0"/>
          <p:nvPr/>
        </p:nvPicPr>
        <p:blipFill rotWithShape="1">
          <a:blip r:embed="rId5">
            <a:alphaModFix/>
          </a:blip>
          <a:srcRect b="0" l="0" r="0" t="0"/>
          <a:stretch/>
        </p:blipFill>
        <p:spPr>
          <a:xfrm rot="-10739623">
            <a:off x="-1782040" y="9529728"/>
            <a:ext cx="20241216" cy="3516911"/>
          </a:xfrm>
          <a:prstGeom prst="rect">
            <a:avLst/>
          </a:prstGeom>
          <a:noFill/>
          <a:ln>
            <a:noFill/>
          </a:ln>
        </p:spPr>
      </p:pic>
      <p:grpSp>
        <p:nvGrpSpPr>
          <p:cNvPr id="500" name="Google Shape;500;p25"/>
          <p:cNvGrpSpPr/>
          <p:nvPr/>
        </p:nvGrpSpPr>
        <p:grpSpPr>
          <a:xfrm>
            <a:off x="10632640" y="9252263"/>
            <a:ext cx="4223987" cy="95250"/>
            <a:chOff x="0" y="0"/>
            <a:chExt cx="5631983" cy="127000"/>
          </a:xfrm>
        </p:grpSpPr>
        <p:pic>
          <p:nvPicPr>
            <p:cNvPr id="501" name="Google Shape;501;p25"/>
            <p:cNvPicPr preferRelativeResize="0"/>
            <p:nvPr/>
          </p:nvPicPr>
          <p:blipFill rotWithShape="1">
            <a:blip r:embed="rId6">
              <a:alphaModFix/>
            </a:blip>
            <a:srcRect b="0" l="0" r="0" t="0"/>
            <a:stretch/>
          </p:blipFill>
          <p:spPr>
            <a:xfrm rot="10800000">
              <a:off x="0" y="0"/>
              <a:ext cx="3900615" cy="120564"/>
            </a:xfrm>
            <a:prstGeom prst="rect">
              <a:avLst/>
            </a:prstGeom>
            <a:noFill/>
            <a:ln>
              <a:noFill/>
            </a:ln>
          </p:spPr>
        </p:pic>
        <p:pic>
          <p:nvPicPr>
            <p:cNvPr id="502" name="Google Shape;502;p25"/>
            <p:cNvPicPr preferRelativeResize="0"/>
            <p:nvPr/>
          </p:nvPicPr>
          <p:blipFill rotWithShape="1">
            <a:blip r:embed="rId7">
              <a:alphaModFix/>
            </a:blip>
            <a:srcRect b="0" l="45208" r="9908" t="0"/>
            <a:stretch/>
          </p:blipFill>
          <p:spPr>
            <a:xfrm rot="10800000">
              <a:off x="3881308" y="6436"/>
              <a:ext cx="1750675" cy="120564"/>
            </a:xfrm>
            <a:prstGeom prst="rect">
              <a:avLst/>
            </a:prstGeom>
            <a:noFill/>
            <a:ln>
              <a:noFill/>
            </a:ln>
          </p:spPr>
        </p:pic>
      </p:grpSp>
      <p:grpSp>
        <p:nvGrpSpPr>
          <p:cNvPr id="503" name="Google Shape;503;p25"/>
          <p:cNvGrpSpPr/>
          <p:nvPr/>
        </p:nvGrpSpPr>
        <p:grpSpPr>
          <a:xfrm>
            <a:off x="3117069" y="9252263"/>
            <a:ext cx="4223987" cy="95250"/>
            <a:chOff x="0" y="0"/>
            <a:chExt cx="5631983" cy="127000"/>
          </a:xfrm>
        </p:grpSpPr>
        <p:pic>
          <p:nvPicPr>
            <p:cNvPr id="504" name="Google Shape;504;p25"/>
            <p:cNvPicPr preferRelativeResize="0"/>
            <p:nvPr/>
          </p:nvPicPr>
          <p:blipFill rotWithShape="1">
            <a:blip r:embed="rId8">
              <a:alphaModFix/>
            </a:blip>
            <a:srcRect b="0" l="0" r="0" t="0"/>
            <a:stretch/>
          </p:blipFill>
          <p:spPr>
            <a:xfrm rot="10800000">
              <a:off x="0" y="0"/>
              <a:ext cx="3900615" cy="120564"/>
            </a:xfrm>
            <a:prstGeom prst="rect">
              <a:avLst/>
            </a:prstGeom>
            <a:noFill/>
            <a:ln>
              <a:noFill/>
            </a:ln>
          </p:spPr>
        </p:pic>
        <p:pic>
          <p:nvPicPr>
            <p:cNvPr id="505" name="Google Shape;505;p25"/>
            <p:cNvPicPr preferRelativeResize="0"/>
            <p:nvPr/>
          </p:nvPicPr>
          <p:blipFill rotWithShape="1">
            <a:blip r:embed="rId9">
              <a:alphaModFix/>
            </a:blip>
            <a:srcRect b="0" l="45208" r="9908" t="0"/>
            <a:stretch/>
          </p:blipFill>
          <p:spPr>
            <a:xfrm rot="10800000">
              <a:off x="3881308" y="6436"/>
              <a:ext cx="1750675" cy="120564"/>
            </a:xfrm>
            <a:prstGeom prst="rect">
              <a:avLst/>
            </a:prstGeom>
            <a:noFill/>
            <a:ln>
              <a:noFill/>
            </a:ln>
          </p:spPr>
        </p:pic>
      </p:grpSp>
      <p:grpSp>
        <p:nvGrpSpPr>
          <p:cNvPr id="506" name="Google Shape;506;p25"/>
          <p:cNvGrpSpPr/>
          <p:nvPr/>
        </p:nvGrpSpPr>
        <p:grpSpPr>
          <a:xfrm>
            <a:off x="10620251" y="7289090"/>
            <a:ext cx="4223987" cy="95250"/>
            <a:chOff x="0" y="0"/>
            <a:chExt cx="5631983" cy="127000"/>
          </a:xfrm>
        </p:grpSpPr>
        <p:pic>
          <p:nvPicPr>
            <p:cNvPr id="507" name="Google Shape;507;p25"/>
            <p:cNvPicPr preferRelativeResize="0"/>
            <p:nvPr/>
          </p:nvPicPr>
          <p:blipFill rotWithShape="1">
            <a:blip r:embed="rId10">
              <a:alphaModFix/>
            </a:blip>
            <a:srcRect b="0" l="0" r="0" t="0"/>
            <a:stretch/>
          </p:blipFill>
          <p:spPr>
            <a:xfrm rot="10800000">
              <a:off x="0" y="0"/>
              <a:ext cx="3900615" cy="120564"/>
            </a:xfrm>
            <a:prstGeom prst="rect">
              <a:avLst/>
            </a:prstGeom>
            <a:noFill/>
            <a:ln>
              <a:noFill/>
            </a:ln>
          </p:spPr>
        </p:pic>
        <p:pic>
          <p:nvPicPr>
            <p:cNvPr id="508" name="Google Shape;508;p25"/>
            <p:cNvPicPr preferRelativeResize="0"/>
            <p:nvPr/>
          </p:nvPicPr>
          <p:blipFill rotWithShape="1">
            <a:blip r:embed="rId11">
              <a:alphaModFix/>
            </a:blip>
            <a:srcRect b="0" l="45208" r="9908" t="0"/>
            <a:stretch/>
          </p:blipFill>
          <p:spPr>
            <a:xfrm rot="10800000">
              <a:off x="3881308" y="6436"/>
              <a:ext cx="1750675" cy="120564"/>
            </a:xfrm>
            <a:prstGeom prst="rect">
              <a:avLst/>
            </a:prstGeom>
            <a:noFill/>
            <a:ln>
              <a:noFill/>
            </a:ln>
          </p:spPr>
        </p:pic>
      </p:grpSp>
      <p:grpSp>
        <p:nvGrpSpPr>
          <p:cNvPr id="509" name="Google Shape;509;p25"/>
          <p:cNvGrpSpPr/>
          <p:nvPr/>
        </p:nvGrpSpPr>
        <p:grpSpPr>
          <a:xfrm>
            <a:off x="3104680" y="7289090"/>
            <a:ext cx="4223987" cy="95250"/>
            <a:chOff x="0" y="0"/>
            <a:chExt cx="5631983" cy="127000"/>
          </a:xfrm>
        </p:grpSpPr>
        <p:pic>
          <p:nvPicPr>
            <p:cNvPr id="510" name="Google Shape;510;p25"/>
            <p:cNvPicPr preferRelativeResize="0"/>
            <p:nvPr/>
          </p:nvPicPr>
          <p:blipFill rotWithShape="1">
            <a:blip r:embed="rId12">
              <a:alphaModFix/>
            </a:blip>
            <a:srcRect b="0" l="0" r="0" t="0"/>
            <a:stretch/>
          </p:blipFill>
          <p:spPr>
            <a:xfrm rot="10800000">
              <a:off x="0" y="0"/>
              <a:ext cx="3900615" cy="120564"/>
            </a:xfrm>
            <a:prstGeom prst="rect">
              <a:avLst/>
            </a:prstGeom>
            <a:noFill/>
            <a:ln>
              <a:noFill/>
            </a:ln>
          </p:spPr>
        </p:pic>
        <p:pic>
          <p:nvPicPr>
            <p:cNvPr id="511" name="Google Shape;511;p25"/>
            <p:cNvPicPr preferRelativeResize="0"/>
            <p:nvPr/>
          </p:nvPicPr>
          <p:blipFill rotWithShape="1">
            <a:blip r:embed="rId13">
              <a:alphaModFix/>
            </a:blip>
            <a:srcRect b="0" l="45208" r="9908" t="0"/>
            <a:stretch/>
          </p:blipFill>
          <p:spPr>
            <a:xfrm rot="10800000">
              <a:off x="3881308" y="6436"/>
              <a:ext cx="1750675" cy="120564"/>
            </a:xfrm>
            <a:prstGeom prst="rect">
              <a:avLst/>
            </a:prstGeom>
            <a:noFill/>
            <a:ln>
              <a:noFill/>
            </a:ln>
          </p:spPr>
        </p:pic>
      </p:grpSp>
      <p:pic>
        <p:nvPicPr>
          <p:cNvPr id="512" name="Google Shape;512;p25"/>
          <p:cNvPicPr preferRelativeResize="0"/>
          <p:nvPr/>
        </p:nvPicPr>
        <p:blipFill rotWithShape="1">
          <a:blip r:embed="rId14">
            <a:alphaModFix/>
          </a:blip>
          <a:srcRect b="0" l="0" r="0" t="0"/>
          <a:stretch/>
        </p:blipFill>
        <p:spPr>
          <a:xfrm rot="270518">
            <a:off x="10593379" y="3302322"/>
            <a:ext cx="4210917" cy="863238"/>
          </a:xfrm>
          <a:prstGeom prst="rect">
            <a:avLst/>
          </a:prstGeom>
          <a:noFill/>
          <a:ln>
            <a:noFill/>
          </a:ln>
        </p:spPr>
      </p:pic>
      <p:pic>
        <p:nvPicPr>
          <p:cNvPr id="513" name="Google Shape;513;p25"/>
          <p:cNvPicPr preferRelativeResize="0"/>
          <p:nvPr/>
        </p:nvPicPr>
        <p:blipFill rotWithShape="1">
          <a:blip r:embed="rId15">
            <a:alphaModFix/>
          </a:blip>
          <a:srcRect b="0" l="0" r="0" t="0"/>
          <a:stretch/>
        </p:blipFill>
        <p:spPr>
          <a:xfrm rot="270518">
            <a:off x="3077808" y="3302322"/>
            <a:ext cx="4210917" cy="863238"/>
          </a:xfrm>
          <a:prstGeom prst="rect">
            <a:avLst/>
          </a:prstGeom>
          <a:noFill/>
          <a:ln>
            <a:noFill/>
          </a:ln>
        </p:spPr>
      </p:pic>
      <p:pic>
        <p:nvPicPr>
          <p:cNvPr id="514" name="Google Shape;514;p25"/>
          <p:cNvPicPr preferRelativeResize="0"/>
          <p:nvPr/>
        </p:nvPicPr>
        <p:blipFill rotWithShape="1">
          <a:blip r:embed="rId16">
            <a:alphaModFix/>
          </a:blip>
          <a:srcRect b="0" l="0" r="0" t="0"/>
          <a:stretch/>
        </p:blipFill>
        <p:spPr>
          <a:xfrm rot="870174">
            <a:off x="-1297387" y="-15840"/>
            <a:ext cx="3058827" cy="2964282"/>
          </a:xfrm>
          <a:prstGeom prst="rect">
            <a:avLst/>
          </a:prstGeom>
          <a:noFill/>
          <a:ln>
            <a:noFill/>
          </a:ln>
        </p:spPr>
      </p:pic>
      <p:pic>
        <p:nvPicPr>
          <p:cNvPr id="515" name="Google Shape;515;p25"/>
          <p:cNvPicPr preferRelativeResize="0"/>
          <p:nvPr/>
        </p:nvPicPr>
        <p:blipFill rotWithShape="1">
          <a:blip r:embed="rId17">
            <a:alphaModFix amt="49000"/>
          </a:blip>
          <a:srcRect b="0" l="0" r="0" t="0"/>
          <a:stretch/>
        </p:blipFill>
        <p:spPr>
          <a:xfrm rot="1104305">
            <a:off x="17372108" y="7660436"/>
            <a:ext cx="2936009" cy="2845260"/>
          </a:xfrm>
          <a:prstGeom prst="rect">
            <a:avLst/>
          </a:prstGeom>
          <a:noFill/>
          <a:ln>
            <a:noFill/>
          </a:ln>
        </p:spPr>
      </p:pic>
      <p:grpSp>
        <p:nvGrpSpPr>
          <p:cNvPr id="516" name="Google Shape;516;p25"/>
          <p:cNvGrpSpPr/>
          <p:nvPr/>
        </p:nvGrpSpPr>
        <p:grpSpPr>
          <a:xfrm rot="8100000">
            <a:off x="17043658" y="-242296"/>
            <a:ext cx="1552191" cy="2257441"/>
            <a:chOff x="0" y="0"/>
            <a:chExt cx="2069587" cy="3009921"/>
          </a:xfrm>
        </p:grpSpPr>
        <p:pic>
          <p:nvPicPr>
            <p:cNvPr id="517" name="Google Shape;517;p25"/>
            <p:cNvPicPr preferRelativeResize="0"/>
            <p:nvPr/>
          </p:nvPicPr>
          <p:blipFill rotWithShape="1">
            <a:blip r:embed="rId18">
              <a:alphaModFix amt="71000"/>
            </a:blip>
            <a:srcRect b="0" l="0" r="0" t="0"/>
            <a:stretch/>
          </p:blipFill>
          <p:spPr>
            <a:xfrm flipH="1" rot="8022323">
              <a:off x="811" y="1697319"/>
              <a:ext cx="1813114" cy="777373"/>
            </a:xfrm>
            <a:prstGeom prst="rect">
              <a:avLst/>
            </a:prstGeom>
            <a:noFill/>
            <a:ln>
              <a:noFill/>
            </a:ln>
          </p:spPr>
        </p:pic>
        <p:pic>
          <p:nvPicPr>
            <p:cNvPr id="518" name="Google Shape;518;p25"/>
            <p:cNvPicPr preferRelativeResize="0"/>
            <p:nvPr/>
          </p:nvPicPr>
          <p:blipFill rotWithShape="1">
            <a:blip r:embed="rId19">
              <a:alphaModFix amt="70000"/>
            </a:blip>
            <a:srcRect b="0" l="0" r="0" t="0"/>
            <a:stretch/>
          </p:blipFill>
          <p:spPr>
            <a:xfrm rot="6141787">
              <a:off x="589257" y="580068"/>
              <a:ext cx="1813114" cy="777373"/>
            </a:xfrm>
            <a:prstGeom prst="rect">
              <a:avLst/>
            </a:prstGeom>
            <a:noFill/>
            <a:ln>
              <a:noFill/>
            </a:ln>
          </p:spPr>
        </p:pic>
      </p:grpSp>
      <p:grpSp>
        <p:nvGrpSpPr>
          <p:cNvPr id="519" name="Google Shape;519;p25"/>
          <p:cNvGrpSpPr/>
          <p:nvPr/>
        </p:nvGrpSpPr>
        <p:grpSpPr>
          <a:xfrm>
            <a:off x="-943717" y="5143500"/>
            <a:ext cx="1738668" cy="3351425"/>
            <a:chOff x="0" y="0"/>
            <a:chExt cx="2318224" cy="4468567"/>
          </a:xfrm>
        </p:grpSpPr>
        <p:pic>
          <p:nvPicPr>
            <p:cNvPr id="520" name="Google Shape;520;p25"/>
            <p:cNvPicPr preferRelativeResize="0"/>
            <p:nvPr/>
          </p:nvPicPr>
          <p:blipFill rotWithShape="1">
            <a:blip r:embed="rId20">
              <a:alphaModFix amt="75000"/>
            </a:blip>
            <a:srcRect b="0" l="0" r="0" t="0"/>
            <a:stretch/>
          </p:blipFill>
          <p:spPr>
            <a:xfrm flipH="1" rot="5046620">
              <a:off x="341376" y="2571398"/>
              <a:ext cx="2585637" cy="1108592"/>
            </a:xfrm>
            <a:prstGeom prst="rect">
              <a:avLst/>
            </a:prstGeom>
            <a:noFill/>
            <a:ln>
              <a:noFill/>
            </a:ln>
          </p:spPr>
        </p:pic>
        <p:pic>
          <p:nvPicPr>
            <p:cNvPr id="521" name="Google Shape;521;p25"/>
            <p:cNvPicPr preferRelativeResize="0"/>
            <p:nvPr/>
          </p:nvPicPr>
          <p:blipFill rotWithShape="1">
            <a:blip r:embed="rId21">
              <a:alphaModFix amt="75000"/>
            </a:blip>
            <a:srcRect b="0" l="0" r="0" t="0"/>
            <a:stretch/>
          </p:blipFill>
          <p:spPr>
            <a:xfrm rot="3527445">
              <a:off x="-148846" y="838643"/>
              <a:ext cx="2585637" cy="1108592"/>
            </a:xfrm>
            <a:prstGeom prst="rect">
              <a:avLst/>
            </a:prstGeom>
            <a:noFill/>
            <a:ln>
              <a:noFill/>
            </a:ln>
          </p:spPr>
        </p:pic>
      </p:grpSp>
      <p:sp>
        <p:nvSpPr>
          <p:cNvPr id="522" name="Google Shape;522;p25"/>
          <p:cNvSpPr txBox="1"/>
          <p:nvPr/>
        </p:nvSpPr>
        <p:spPr>
          <a:xfrm>
            <a:off x="2943851" y="4479917"/>
            <a:ext cx="5063385" cy="4321183"/>
          </a:xfrm>
          <a:prstGeom prst="rect">
            <a:avLst/>
          </a:prstGeom>
          <a:noFill/>
          <a:ln>
            <a:noFill/>
          </a:ln>
        </p:spPr>
        <p:txBody>
          <a:bodyPr anchorCtr="0" anchor="t" bIns="0" lIns="0" spcFirstLastPara="1" rIns="0" wrap="square" tIns="0">
            <a:spAutoFit/>
          </a:bodyPr>
          <a:lstStyle/>
          <a:p>
            <a:pPr indent="0" lvl="0" marL="0" marR="0" rtl="0" algn="just">
              <a:lnSpc>
                <a:spcPct val="130000"/>
              </a:lnSpc>
              <a:spcBef>
                <a:spcPts val="0"/>
              </a:spcBef>
              <a:spcAft>
                <a:spcPts val="0"/>
              </a:spcAft>
              <a:buNone/>
            </a:pPr>
            <a:r>
              <a:rPr b="0" i="0" lang="en-US" sz="3600" u="none" cap="none" strike="noStrike">
                <a:solidFill>
                  <a:srgbClr val="9B6D55"/>
                </a:solidFill>
                <a:latin typeface="Nunito"/>
                <a:ea typeface="Nunito"/>
                <a:cs typeface="Nunito"/>
                <a:sym typeface="Nunito"/>
              </a:rPr>
              <a:t>Viết đoạn văn từ 3 đến 5 câu miêu tả một đồ vật gần gũi với em, trong bài có sử dụng phép liên kết câu bằng cách lặp từ.</a:t>
            </a:r>
            <a:endParaRPr b="0" i="0" sz="3600" u="none" cap="none" strike="noStrike">
              <a:solidFill>
                <a:srgbClr val="9B6D55"/>
              </a:solidFill>
              <a:latin typeface="Nunito"/>
              <a:ea typeface="Nunito"/>
              <a:cs typeface="Nunito"/>
              <a:sym typeface="Nunito"/>
            </a:endParaRPr>
          </a:p>
        </p:txBody>
      </p:sp>
      <p:sp>
        <p:nvSpPr>
          <p:cNvPr id="523" name="Google Shape;523;p25"/>
          <p:cNvSpPr txBox="1"/>
          <p:nvPr/>
        </p:nvSpPr>
        <p:spPr>
          <a:xfrm>
            <a:off x="10915268" y="3461303"/>
            <a:ext cx="3558695" cy="513602"/>
          </a:xfrm>
          <a:prstGeom prst="rect">
            <a:avLst/>
          </a:prstGeom>
          <a:noFill/>
          <a:ln>
            <a:noFill/>
          </a:ln>
        </p:spPr>
        <p:txBody>
          <a:bodyPr anchorCtr="0" anchor="t" bIns="0" lIns="0" spcFirstLastPara="1" rIns="0" wrap="square" tIns="0">
            <a:spAutoFit/>
          </a:bodyPr>
          <a:lstStyle/>
          <a:p>
            <a:pPr indent="0" lvl="0" marL="0" marR="0" rtl="0" algn="ctr">
              <a:lnSpc>
                <a:spcPct val="108166"/>
              </a:lnSpc>
              <a:spcBef>
                <a:spcPts val="0"/>
              </a:spcBef>
              <a:spcAft>
                <a:spcPts val="0"/>
              </a:spcAft>
              <a:buNone/>
            </a:pPr>
            <a:r>
              <a:rPr b="0" i="0" lang="en-US" sz="3600" u="none" cap="none" strike="noStrike">
                <a:solidFill>
                  <a:srgbClr val="986D56"/>
                </a:solidFill>
                <a:latin typeface="Nunito"/>
                <a:ea typeface="Nunito"/>
                <a:cs typeface="Nunito"/>
                <a:sym typeface="Nunito"/>
              </a:rPr>
              <a:t>Chuẩn bị bài</a:t>
            </a:r>
            <a:endParaRPr b="0" i="0" sz="3600" u="none" cap="none" strike="noStrike">
              <a:solidFill>
                <a:srgbClr val="986D56"/>
              </a:solidFill>
              <a:latin typeface="Nunito"/>
              <a:ea typeface="Nunito"/>
              <a:cs typeface="Nunito"/>
              <a:sym typeface="Nunito"/>
            </a:endParaRPr>
          </a:p>
        </p:txBody>
      </p:sp>
      <p:sp>
        <p:nvSpPr>
          <p:cNvPr id="524" name="Google Shape;524;p25"/>
          <p:cNvSpPr txBox="1"/>
          <p:nvPr/>
        </p:nvSpPr>
        <p:spPr>
          <a:xfrm>
            <a:off x="2691176" y="3500363"/>
            <a:ext cx="4664739" cy="513602"/>
          </a:xfrm>
          <a:prstGeom prst="rect">
            <a:avLst/>
          </a:prstGeom>
          <a:noFill/>
          <a:ln>
            <a:noFill/>
          </a:ln>
        </p:spPr>
        <p:txBody>
          <a:bodyPr anchorCtr="0" anchor="t" bIns="0" lIns="0" spcFirstLastPara="1" rIns="0" wrap="square" tIns="0">
            <a:spAutoFit/>
          </a:bodyPr>
          <a:lstStyle/>
          <a:p>
            <a:pPr indent="0" lvl="0" marL="0" marR="0" rtl="0" algn="ctr">
              <a:lnSpc>
                <a:spcPct val="108166"/>
              </a:lnSpc>
              <a:spcBef>
                <a:spcPts val="0"/>
              </a:spcBef>
              <a:spcAft>
                <a:spcPts val="0"/>
              </a:spcAft>
              <a:buNone/>
            </a:pPr>
            <a:r>
              <a:rPr b="0" i="0" lang="en-US" sz="3600" u="none" cap="none" strike="noStrike">
                <a:solidFill>
                  <a:srgbClr val="587033"/>
                </a:solidFill>
                <a:latin typeface="Nunito"/>
                <a:ea typeface="Nunito"/>
                <a:cs typeface="Nunito"/>
                <a:sym typeface="Nunito"/>
              </a:rPr>
              <a:t>Viết một đoạn văn</a:t>
            </a:r>
            <a:endParaRPr b="0" i="0" sz="3600" u="none" cap="none" strike="noStrike">
              <a:solidFill>
                <a:srgbClr val="587033"/>
              </a:solidFill>
              <a:latin typeface="Nunito"/>
              <a:ea typeface="Nunito"/>
              <a:cs typeface="Nunito"/>
              <a:sym typeface="Nunito"/>
            </a:endParaRPr>
          </a:p>
        </p:txBody>
      </p:sp>
      <p:pic>
        <p:nvPicPr>
          <p:cNvPr id="525" name="Google Shape;525;p25"/>
          <p:cNvPicPr preferRelativeResize="0"/>
          <p:nvPr/>
        </p:nvPicPr>
        <p:blipFill rotWithShape="1">
          <a:blip r:embed="rId22">
            <a:alphaModFix/>
          </a:blip>
          <a:srcRect b="0" l="0" r="0" t="0"/>
          <a:stretch/>
        </p:blipFill>
        <p:spPr>
          <a:xfrm>
            <a:off x="4743457" y="2149051"/>
            <a:ext cx="871174" cy="801480"/>
          </a:xfrm>
          <a:prstGeom prst="rect">
            <a:avLst/>
          </a:prstGeom>
          <a:noFill/>
          <a:ln>
            <a:noFill/>
          </a:ln>
        </p:spPr>
      </p:pic>
      <p:pic>
        <p:nvPicPr>
          <p:cNvPr id="526" name="Google Shape;526;p25"/>
          <p:cNvPicPr preferRelativeResize="0"/>
          <p:nvPr/>
        </p:nvPicPr>
        <p:blipFill rotWithShape="1">
          <a:blip r:embed="rId23">
            <a:alphaModFix/>
          </a:blip>
          <a:srcRect b="0" l="0" r="0" t="0"/>
          <a:stretch/>
        </p:blipFill>
        <p:spPr>
          <a:xfrm>
            <a:off x="4954792" y="2360858"/>
            <a:ext cx="448506" cy="377866"/>
          </a:xfrm>
          <a:prstGeom prst="rect">
            <a:avLst/>
          </a:prstGeom>
          <a:noFill/>
          <a:ln>
            <a:noFill/>
          </a:ln>
        </p:spPr>
      </p:pic>
      <p:pic>
        <p:nvPicPr>
          <p:cNvPr id="527" name="Google Shape;527;p25"/>
          <p:cNvPicPr preferRelativeResize="0"/>
          <p:nvPr/>
        </p:nvPicPr>
        <p:blipFill rotWithShape="1">
          <a:blip r:embed="rId24">
            <a:alphaModFix/>
          </a:blip>
          <a:srcRect b="0" l="0" r="0" t="0"/>
          <a:stretch/>
        </p:blipFill>
        <p:spPr>
          <a:xfrm>
            <a:off x="12672446" y="2171269"/>
            <a:ext cx="871174" cy="801480"/>
          </a:xfrm>
          <a:prstGeom prst="rect">
            <a:avLst/>
          </a:prstGeom>
          <a:noFill/>
          <a:ln>
            <a:noFill/>
          </a:ln>
        </p:spPr>
      </p:pic>
      <p:pic>
        <p:nvPicPr>
          <p:cNvPr id="528" name="Google Shape;528;p25"/>
          <p:cNvPicPr preferRelativeResize="0"/>
          <p:nvPr/>
        </p:nvPicPr>
        <p:blipFill rotWithShape="1">
          <a:blip r:embed="rId25">
            <a:alphaModFix/>
          </a:blip>
          <a:srcRect b="0" l="0" r="0" t="0"/>
          <a:stretch/>
        </p:blipFill>
        <p:spPr>
          <a:xfrm>
            <a:off x="12883781" y="2383076"/>
            <a:ext cx="448506" cy="377866"/>
          </a:xfrm>
          <a:prstGeom prst="rect">
            <a:avLst/>
          </a:prstGeom>
          <a:noFill/>
          <a:ln>
            <a:noFill/>
          </a:ln>
        </p:spPr>
      </p:pic>
      <p:sp>
        <p:nvSpPr>
          <p:cNvPr id="529" name="Google Shape;529;p25"/>
          <p:cNvSpPr txBox="1"/>
          <p:nvPr/>
        </p:nvSpPr>
        <p:spPr>
          <a:xfrm>
            <a:off x="10186188" y="4560090"/>
            <a:ext cx="5063385" cy="3841052"/>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800" u="none" cap="none" strike="noStrike">
                <a:solidFill>
                  <a:srgbClr val="9B6D55"/>
                </a:solidFill>
                <a:latin typeface="Nunito"/>
                <a:ea typeface="Nunito"/>
                <a:cs typeface="Nunito"/>
                <a:sym typeface="Nunito"/>
              </a:rPr>
              <a:t>Liên kết các câu trong bài bằng cách thay thế các từ ngữ</a:t>
            </a:r>
            <a:endParaRPr b="0" i="0" sz="4800" u="none" cap="none" strike="noStrike">
              <a:solidFill>
                <a:srgbClr val="9B6D55"/>
              </a:solidFill>
              <a:latin typeface="Nunito"/>
              <a:ea typeface="Nunito"/>
              <a:cs typeface="Nunito"/>
              <a:sym typeface="Nunito"/>
            </a:endParaRPr>
          </a:p>
        </p:txBody>
      </p:sp>
      <p:pic>
        <p:nvPicPr>
          <p:cNvPr id="530" name="Google Shape;530;p25"/>
          <p:cNvPicPr preferRelativeResize="0"/>
          <p:nvPr/>
        </p:nvPicPr>
        <p:blipFill rotWithShape="1">
          <a:blip r:embed="rId26">
            <a:alphaModFix/>
          </a:blip>
          <a:srcRect b="0" l="0" r="0" t="0"/>
          <a:stretch/>
        </p:blipFill>
        <p:spPr>
          <a:xfrm>
            <a:off x="5526177" y="417132"/>
            <a:ext cx="7235645" cy="2098338"/>
          </a:xfrm>
          <a:prstGeom prst="rect">
            <a:avLst/>
          </a:prstGeom>
          <a:noFill/>
          <a:ln>
            <a:noFill/>
          </a:ln>
        </p:spPr>
      </p:pic>
      <p:pic>
        <p:nvPicPr>
          <p:cNvPr id="531" name="Google Shape;531;p25"/>
          <p:cNvPicPr preferRelativeResize="0"/>
          <p:nvPr/>
        </p:nvPicPr>
        <p:blipFill rotWithShape="1">
          <a:blip r:embed="rId27">
            <a:alphaModFix/>
          </a:blip>
          <a:srcRect b="0" l="0" r="0" t="0"/>
          <a:stretch/>
        </p:blipFill>
        <p:spPr>
          <a:xfrm>
            <a:off x="4861003" y="-899552"/>
            <a:ext cx="8776341" cy="4731706"/>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500"/>
                                        <p:tgtEl>
                                          <p:spTgt spid="5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500"/>
                                        <p:tgtEl>
                                          <p:spTgt spid="5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ABE1"/>
        </a:solidFill>
      </p:bgPr>
    </p:bg>
    <p:spTree>
      <p:nvGrpSpPr>
        <p:cNvPr id="535" name="Shape 535"/>
        <p:cNvGrpSpPr/>
        <p:nvPr/>
      </p:nvGrpSpPr>
      <p:grpSpPr>
        <a:xfrm>
          <a:off x="0" y="0"/>
          <a:ext cx="0" cy="0"/>
          <a:chOff x="0" y="0"/>
          <a:chExt cx="0" cy="0"/>
        </a:xfrm>
      </p:grpSpPr>
      <p:pic>
        <p:nvPicPr>
          <p:cNvPr id="536" name="Google Shape;536;p26"/>
          <p:cNvPicPr preferRelativeResize="0"/>
          <p:nvPr/>
        </p:nvPicPr>
        <p:blipFill rotWithShape="1">
          <a:blip r:embed="rId3">
            <a:alphaModFix/>
          </a:blip>
          <a:srcRect b="0" l="0" r="0" t="0"/>
          <a:stretch/>
        </p:blipFill>
        <p:spPr>
          <a:xfrm>
            <a:off x="2286000" y="2578768"/>
            <a:ext cx="13919471" cy="5896794"/>
          </a:xfrm>
          <a:prstGeom prst="rect">
            <a:avLst/>
          </a:prstGeom>
          <a:noFill/>
          <a:ln>
            <a:noFill/>
          </a:ln>
        </p:spPr>
      </p:pic>
      <p:sp>
        <p:nvSpPr>
          <p:cNvPr id="537" name="Google Shape;537;p26"/>
          <p:cNvSpPr txBox="1"/>
          <p:nvPr/>
        </p:nvSpPr>
        <p:spPr>
          <a:xfrm>
            <a:off x="3664623" y="4060862"/>
            <a:ext cx="10958755" cy="2102242"/>
          </a:xfrm>
          <a:prstGeom prst="rect">
            <a:avLst/>
          </a:prstGeom>
          <a:noFill/>
          <a:ln>
            <a:noFill/>
          </a:ln>
        </p:spPr>
        <p:txBody>
          <a:bodyPr anchorCtr="0" anchor="t" bIns="0" lIns="0" spcFirstLastPara="1" rIns="0" wrap="square" tIns="0">
            <a:spAutoFit/>
          </a:bodyPr>
          <a:lstStyle/>
          <a:p>
            <a:pPr indent="0" lvl="0" marL="0" marR="0" rtl="0" algn="ctr">
              <a:lnSpc>
                <a:spcPct val="83563"/>
              </a:lnSpc>
              <a:spcBef>
                <a:spcPts val="0"/>
              </a:spcBef>
              <a:spcAft>
                <a:spcPts val="0"/>
              </a:spcAft>
              <a:buNone/>
            </a:pPr>
            <a:r>
              <a:rPr b="1" i="0" lang="en-US" sz="18100" u="none" cap="none" strike="noStrike">
                <a:solidFill>
                  <a:srgbClr val="974806"/>
                </a:solidFill>
                <a:latin typeface="Dancing Script"/>
                <a:ea typeface="Dancing Script"/>
                <a:cs typeface="Dancing Script"/>
                <a:sym typeface="Dancing Script"/>
              </a:rPr>
              <a:t>Hẹn gặp lại</a:t>
            </a:r>
            <a:endParaRPr/>
          </a:p>
        </p:txBody>
      </p:sp>
      <p:pic>
        <p:nvPicPr>
          <p:cNvPr id="538" name="Google Shape;538;p26"/>
          <p:cNvPicPr preferRelativeResize="0"/>
          <p:nvPr/>
        </p:nvPicPr>
        <p:blipFill rotWithShape="1">
          <a:blip r:embed="rId4">
            <a:alphaModFix/>
          </a:blip>
          <a:srcRect b="0" l="0" r="0" t="0"/>
          <a:stretch/>
        </p:blipFill>
        <p:spPr>
          <a:xfrm>
            <a:off x="10898512" y="4161074"/>
            <a:ext cx="6360788" cy="7572367"/>
          </a:xfrm>
          <a:prstGeom prst="rect">
            <a:avLst/>
          </a:prstGeom>
          <a:noFill/>
          <a:ln>
            <a:noFill/>
          </a:ln>
        </p:spPr>
      </p:pic>
      <p:pic>
        <p:nvPicPr>
          <p:cNvPr id="539" name="Google Shape;539;p26"/>
          <p:cNvPicPr preferRelativeResize="0"/>
          <p:nvPr/>
        </p:nvPicPr>
        <p:blipFill rotWithShape="1">
          <a:blip r:embed="rId5">
            <a:alphaModFix/>
          </a:blip>
          <a:srcRect b="0" l="0" r="0" t="0"/>
          <a:stretch/>
        </p:blipFill>
        <p:spPr>
          <a:xfrm>
            <a:off x="1028700" y="1043209"/>
            <a:ext cx="3701011" cy="3640449"/>
          </a:xfrm>
          <a:prstGeom prst="rect">
            <a:avLst/>
          </a:prstGeom>
          <a:noFill/>
          <a:ln>
            <a:noFill/>
          </a:ln>
        </p:spPr>
      </p:pic>
      <p:pic>
        <p:nvPicPr>
          <p:cNvPr id="540" name="Google Shape;540;p26"/>
          <p:cNvPicPr preferRelativeResize="0"/>
          <p:nvPr/>
        </p:nvPicPr>
        <p:blipFill rotWithShape="1">
          <a:blip r:embed="rId6">
            <a:alphaModFix/>
          </a:blip>
          <a:srcRect b="0" l="0" r="0" t="0"/>
          <a:stretch/>
        </p:blipFill>
        <p:spPr>
          <a:xfrm>
            <a:off x="781050" y="7367079"/>
            <a:ext cx="7138672" cy="3439542"/>
          </a:xfrm>
          <a:prstGeom prst="rect">
            <a:avLst/>
          </a:prstGeom>
          <a:noFill/>
          <a:ln>
            <a:noFill/>
          </a:ln>
        </p:spPr>
      </p:pic>
      <p:pic>
        <p:nvPicPr>
          <p:cNvPr id="541" name="Google Shape;541;p26"/>
          <p:cNvPicPr preferRelativeResize="0"/>
          <p:nvPr/>
        </p:nvPicPr>
        <p:blipFill rotWithShape="1">
          <a:blip r:embed="rId7">
            <a:alphaModFix/>
          </a:blip>
          <a:srcRect b="0" l="0" r="0" t="0"/>
          <a:stretch/>
        </p:blipFill>
        <p:spPr>
          <a:xfrm rot="7580048">
            <a:off x="14017206" y="1144486"/>
            <a:ext cx="2702155" cy="2559678"/>
          </a:xfrm>
          <a:prstGeom prst="rect">
            <a:avLst/>
          </a:prstGeom>
          <a:noFill/>
          <a:ln>
            <a:noFill/>
          </a:ln>
        </p:spPr>
      </p:pic>
      <p:sp>
        <p:nvSpPr>
          <p:cNvPr id="542" name="Google Shape;542;p26"/>
          <p:cNvSpPr txBox="1"/>
          <p:nvPr/>
        </p:nvSpPr>
        <p:spPr>
          <a:xfrm>
            <a:off x="3663287" y="1206178"/>
            <a:ext cx="10961427" cy="134652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7500" u="none" cap="none" strike="noStrike">
                <a:solidFill>
                  <a:srgbClr val="FFE6E6"/>
                </a:solidFill>
                <a:latin typeface="Nunito"/>
                <a:ea typeface="Nunito"/>
                <a:cs typeface="Nunito"/>
                <a:sym typeface="Nunito"/>
              </a:rPr>
              <a:t>Tiết học đến đây kết thúc</a:t>
            </a:r>
            <a:endParaRPr b="0" i="0" sz="7500" u="none" cap="none" strike="noStrike">
              <a:solidFill>
                <a:srgbClr val="FFE6E6"/>
              </a:solidFill>
              <a:latin typeface="Nunito"/>
              <a:ea typeface="Nunito"/>
              <a:cs typeface="Nunito"/>
              <a:sym typeface="Nunito"/>
            </a:endParaRPr>
          </a:p>
        </p:txBody>
      </p:sp>
      <p:pic>
        <p:nvPicPr>
          <p:cNvPr id="543" name="Google Shape;543;p26"/>
          <p:cNvPicPr preferRelativeResize="0"/>
          <p:nvPr/>
        </p:nvPicPr>
        <p:blipFill rotWithShape="1">
          <a:blip r:embed="rId8">
            <a:alphaModFix/>
          </a:blip>
          <a:srcRect b="0" l="0" r="0" t="0"/>
          <a:stretch/>
        </p:blipFill>
        <p:spPr>
          <a:xfrm>
            <a:off x="1831741" y="2030689"/>
            <a:ext cx="1164587" cy="10805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59CCF"/>
        </a:solidFill>
      </p:bgPr>
    </p:bg>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3">
            <a:alphaModFix/>
          </a:blip>
          <a:srcRect b="0" l="0" r="0" t="0"/>
          <a:stretch/>
        </p:blipFill>
        <p:spPr>
          <a:xfrm>
            <a:off x="909601" y="2813345"/>
            <a:ext cx="16891818" cy="5835355"/>
          </a:xfrm>
          <a:prstGeom prst="rect">
            <a:avLst/>
          </a:prstGeom>
          <a:noFill/>
          <a:ln>
            <a:noFill/>
          </a:ln>
        </p:spPr>
      </p:pic>
      <p:pic>
        <p:nvPicPr>
          <p:cNvPr id="108" name="Google Shape;108;p3"/>
          <p:cNvPicPr preferRelativeResize="0"/>
          <p:nvPr/>
        </p:nvPicPr>
        <p:blipFill rotWithShape="1">
          <a:blip r:embed="rId4">
            <a:alphaModFix/>
          </a:blip>
          <a:srcRect b="0" l="0" r="0" t="0"/>
          <a:stretch/>
        </p:blipFill>
        <p:spPr>
          <a:xfrm>
            <a:off x="1886796" y="80107"/>
            <a:ext cx="6223230" cy="1844340"/>
          </a:xfrm>
          <a:prstGeom prst="rect">
            <a:avLst/>
          </a:prstGeom>
          <a:noFill/>
          <a:ln>
            <a:noFill/>
          </a:ln>
        </p:spPr>
      </p:pic>
      <p:pic>
        <p:nvPicPr>
          <p:cNvPr id="109" name="Google Shape;109;p3"/>
          <p:cNvPicPr preferRelativeResize="0"/>
          <p:nvPr/>
        </p:nvPicPr>
        <p:blipFill rotWithShape="1">
          <a:blip r:embed="rId5">
            <a:alphaModFix/>
          </a:blip>
          <a:srcRect b="0" l="0" r="0" t="0"/>
          <a:stretch/>
        </p:blipFill>
        <p:spPr>
          <a:xfrm>
            <a:off x="-476619" y="6751478"/>
            <a:ext cx="3775546" cy="4689372"/>
          </a:xfrm>
          <a:prstGeom prst="rect">
            <a:avLst/>
          </a:prstGeom>
          <a:noFill/>
          <a:ln>
            <a:noFill/>
          </a:ln>
        </p:spPr>
      </p:pic>
      <p:pic>
        <p:nvPicPr>
          <p:cNvPr id="110" name="Google Shape;110;p3"/>
          <p:cNvPicPr preferRelativeResize="0"/>
          <p:nvPr/>
        </p:nvPicPr>
        <p:blipFill rotWithShape="1">
          <a:blip r:embed="rId6">
            <a:alphaModFix/>
          </a:blip>
          <a:srcRect b="0" l="0" r="0" t="0"/>
          <a:stretch/>
        </p:blipFill>
        <p:spPr>
          <a:xfrm>
            <a:off x="13030200" y="-371279"/>
            <a:ext cx="7315200" cy="2183346"/>
          </a:xfrm>
          <a:prstGeom prst="rect">
            <a:avLst/>
          </a:prstGeom>
          <a:noFill/>
          <a:ln>
            <a:noFill/>
          </a:ln>
        </p:spPr>
      </p:pic>
      <p:pic>
        <p:nvPicPr>
          <p:cNvPr id="111" name="Google Shape;111;p3"/>
          <p:cNvPicPr preferRelativeResize="0"/>
          <p:nvPr/>
        </p:nvPicPr>
        <p:blipFill rotWithShape="1">
          <a:blip r:embed="rId7">
            <a:alphaModFix/>
          </a:blip>
          <a:srcRect b="0" l="0" r="0" t="0"/>
          <a:stretch/>
        </p:blipFill>
        <p:spPr>
          <a:xfrm rot="-1725759">
            <a:off x="-378008" y="-30139"/>
            <a:ext cx="2759584" cy="1986900"/>
          </a:xfrm>
          <a:prstGeom prst="rect">
            <a:avLst/>
          </a:prstGeom>
          <a:noFill/>
          <a:ln>
            <a:noFill/>
          </a:ln>
        </p:spPr>
      </p:pic>
      <p:pic>
        <p:nvPicPr>
          <p:cNvPr id="112" name="Google Shape;112;p3"/>
          <p:cNvPicPr preferRelativeResize="0"/>
          <p:nvPr/>
        </p:nvPicPr>
        <p:blipFill rotWithShape="1">
          <a:blip r:embed="rId8">
            <a:alphaModFix/>
          </a:blip>
          <a:srcRect b="0" l="0" r="0" t="0"/>
          <a:stretch/>
        </p:blipFill>
        <p:spPr>
          <a:xfrm>
            <a:off x="15777424" y="8039100"/>
            <a:ext cx="2963751" cy="2667376"/>
          </a:xfrm>
          <a:prstGeom prst="rect">
            <a:avLst/>
          </a:prstGeom>
          <a:noFill/>
          <a:ln>
            <a:noFill/>
          </a:ln>
        </p:spPr>
      </p:pic>
      <p:sp>
        <p:nvSpPr>
          <p:cNvPr id="113" name="Google Shape;113;p3">
            <a:hlinkClick r:id="rId9"/>
          </p:cNvPr>
          <p:cNvSpPr txBox="1"/>
          <p:nvPr/>
        </p:nvSpPr>
        <p:spPr>
          <a:xfrm>
            <a:off x="3059183" y="395330"/>
            <a:ext cx="4494141" cy="11079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6600" u="none" cap="none" strike="noStrike">
                <a:solidFill>
                  <a:srgbClr val="644F9F"/>
                </a:solidFill>
                <a:latin typeface="Nunito"/>
                <a:ea typeface="Nunito"/>
                <a:cs typeface="Nunito"/>
                <a:sym typeface="Nunito"/>
              </a:rPr>
              <a:t>TRÒ CHƠI:</a:t>
            </a:r>
            <a:endParaRPr/>
          </a:p>
        </p:txBody>
      </p:sp>
      <p:sp>
        <p:nvSpPr>
          <p:cNvPr id="114" name="Google Shape;114;p3"/>
          <p:cNvSpPr txBox="1"/>
          <p:nvPr/>
        </p:nvSpPr>
        <p:spPr>
          <a:xfrm>
            <a:off x="1676400" y="3597414"/>
            <a:ext cx="15773400"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4000" u="none" cap="none" strike="noStrike">
                <a:solidFill>
                  <a:srgbClr val="C210B5"/>
                </a:solidFill>
                <a:latin typeface="Nunito"/>
                <a:ea typeface="Nunito"/>
                <a:cs typeface="Nunito"/>
                <a:sym typeface="Nunito"/>
              </a:rPr>
              <a:t>- Cô sẽ đọc câu hỏi, bạn nào giơ tay nhanh nhất sẽ đưa ra câu trả lời.</a:t>
            </a:r>
            <a:endParaRPr/>
          </a:p>
        </p:txBody>
      </p:sp>
      <p:sp>
        <p:nvSpPr>
          <p:cNvPr id="115" name="Google Shape;115;p3"/>
          <p:cNvSpPr txBox="1"/>
          <p:nvPr/>
        </p:nvSpPr>
        <p:spPr>
          <a:xfrm>
            <a:off x="1582882" y="5122198"/>
            <a:ext cx="10895524" cy="70788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4000" u="none" cap="none" strike="noStrike">
                <a:solidFill>
                  <a:srgbClr val="C210B5"/>
                </a:solidFill>
                <a:latin typeface="Nunito"/>
                <a:ea typeface="Nunito"/>
                <a:cs typeface="Nunito"/>
                <a:sym typeface="Nunito"/>
              </a:rPr>
              <a:t>- Ở mỗi câu đúng, nhận được 1 sao.</a:t>
            </a:r>
            <a:endParaRPr/>
          </a:p>
        </p:txBody>
      </p:sp>
      <p:sp>
        <p:nvSpPr>
          <p:cNvPr id="116" name="Google Shape;116;p3"/>
          <p:cNvSpPr txBox="1"/>
          <p:nvPr/>
        </p:nvSpPr>
        <p:spPr>
          <a:xfrm>
            <a:off x="1907578" y="6398251"/>
            <a:ext cx="13024787" cy="132343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4000" u="none" cap="none" strike="noStrike">
                <a:solidFill>
                  <a:srgbClr val="C210B5"/>
                </a:solidFill>
                <a:latin typeface="Nunito"/>
                <a:ea typeface="Nunito"/>
                <a:cs typeface="Nunito"/>
                <a:sym typeface="Nunito"/>
              </a:rPr>
              <a:t>- Lưu ý: quyền chơi chỉ dành cho những bạn giữ trật tự và ngồi đúng vị trí của mình.</a:t>
            </a:r>
            <a:endParaRPr/>
          </a:p>
        </p:txBody>
      </p:sp>
      <p:sp>
        <p:nvSpPr>
          <p:cNvPr id="117" name="Google Shape;117;p3"/>
          <p:cNvSpPr txBox="1"/>
          <p:nvPr/>
        </p:nvSpPr>
        <p:spPr>
          <a:xfrm>
            <a:off x="1886796" y="2584315"/>
            <a:ext cx="3502622" cy="707886"/>
          </a:xfrm>
          <a:prstGeom prst="rect">
            <a:avLst/>
          </a:prstGeom>
          <a:solidFill>
            <a:srgbClr val="F2DAD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5F497A"/>
                </a:solidFill>
                <a:latin typeface="Nunito"/>
                <a:ea typeface="Nunito"/>
                <a:cs typeface="Nunito"/>
                <a:sym typeface="Nunito"/>
              </a:rPr>
              <a:t>LUẬT CHƠI :</a:t>
            </a:r>
            <a:endParaRPr b="1" i="0" sz="4000" u="none" cap="none" strike="noStrike">
              <a:solidFill>
                <a:srgbClr val="002060"/>
              </a:solidFill>
              <a:latin typeface="Nunito"/>
              <a:ea typeface="Nunito"/>
              <a:cs typeface="Nunito"/>
              <a:sym typeface="Nunito"/>
            </a:endParaRPr>
          </a:p>
        </p:txBody>
      </p:sp>
      <p:sp>
        <p:nvSpPr>
          <p:cNvPr id="118" name="Google Shape;118;p3"/>
          <p:cNvSpPr/>
          <p:nvPr/>
        </p:nvSpPr>
        <p:spPr>
          <a:xfrm>
            <a:off x="5874777" y="1818549"/>
            <a:ext cx="7577715" cy="1758613"/>
          </a:xfrm>
          <a:prstGeom prst="doubleWave">
            <a:avLst>
              <a:gd fmla="val 6250" name="adj1"/>
              <a:gd fmla="val 0" name="adj2"/>
            </a:avLst>
          </a:prstGeom>
          <a:solidFill>
            <a:srgbClr val="F2DADA"/>
          </a:solidFill>
          <a:ln>
            <a:noFill/>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rgbClr val="E36C09"/>
                </a:solidFill>
                <a:latin typeface="Dancing Script"/>
                <a:ea typeface="Dancing Script"/>
                <a:cs typeface="Dancing Script"/>
                <a:sym typeface="Dancing Script"/>
              </a:rPr>
              <a:t>Ai nhanh, ai đúng?</a:t>
            </a:r>
            <a:endParaRPr/>
          </a:p>
        </p:txBody>
      </p:sp>
      <p:sp>
        <p:nvSpPr>
          <p:cNvPr id="119" name="Google Shape;119;p3"/>
          <p:cNvSpPr/>
          <p:nvPr/>
        </p:nvSpPr>
        <p:spPr>
          <a:xfrm>
            <a:off x="2362200" y="3959329"/>
            <a:ext cx="13415224" cy="3649076"/>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i="0" lang="en-US" sz="7200" u="none" cap="none" strike="noStrike">
                <a:solidFill>
                  <a:srgbClr val="E36C09"/>
                </a:solidFill>
                <a:latin typeface="Nunito"/>
                <a:ea typeface="Nunito"/>
                <a:cs typeface="Nunito"/>
                <a:sym typeface="Nunito"/>
              </a:rPr>
              <a:t>Chọn cặp quan hệ từ thích hợp để điền vào chỗ trống trong mỗi câu ghép sau:</a:t>
            </a:r>
            <a:endParaRPr/>
          </a:p>
        </p:txBody>
      </p:sp>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300"/>
                                  </p:stCondLst>
                                  <p:childTnLst>
                                    <p:set>
                                      <p:cBhvr>
                                        <p:cTn dur="1" fill="hold">
                                          <p:stCondLst>
                                            <p:cond delay="0"/>
                                          </p:stCondLst>
                                        </p:cTn>
                                        <p:tgtEl>
                                          <p:spTgt spid="118"/>
                                        </p:tgtEl>
                                        <p:attrNameLst>
                                          <p:attrName>style.visibility</p:attrName>
                                        </p:attrNameLst>
                                      </p:cBhvr>
                                      <p:to>
                                        <p:strVal val="visible"/>
                                      </p:to>
                                    </p:set>
                                    <p:animEffect filter="fade" transition="in">
                                      <p:cBhvr>
                                        <p:cTn dur="11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200"/>
                                  </p:stCondLst>
                                  <p:childTnLst>
                                    <p:set>
                                      <p:cBhvr>
                                        <p:cTn dur="1" fill="hold">
                                          <p:stCondLst>
                                            <p:cond delay="0"/>
                                          </p:stCondLst>
                                        </p:cTn>
                                        <p:tgtEl>
                                          <p:spTgt spid="117"/>
                                        </p:tgtEl>
                                        <p:attrNameLst>
                                          <p:attrName>style.visibility</p:attrName>
                                        </p:attrNameLst>
                                      </p:cBhvr>
                                      <p:to>
                                        <p:strVal val="visible"/>
                                      </p:to>
                                    </p:set>
                                    <p:animEffect filter="fade" transition="in">
                                      <p:cBhvr>
                                        <p:cTn dur="16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14"/>
                                        </p:tgtEl>
                                        <p:attrNameLst>
                                          <p:attrName>ppt_y</p:attrName>
                                        </p:attrNameLst>
                                      </p:cBhvr>
                                      <p:tavLst>
                                        <p:tav fmla="" tm="0">
                                          <p:val>
                                            <p:strVal val="#ppt_y"/>
                                          </p:val>
                                        </p:tav>
                                        <p:tav fmla="" tm="100000">
                                          <p:val>
                                            <p:strVal val="#ppt_y+1"/>
                                          </p:val>
                                        </p:tav>
                                      </p:tavLst>
                                    </p:anim>
                                    <p:set>
                                      <p:cBhvr>
                                        <p:cTn dur="1" fill="hold">
                                          <p:stCondLst>
                                            <p:cond delay="500"/>
                                          </p:stCondLst>
                                        </p:cTn>
                                        <p:tgtEl>
                                          <p:spTgt spid="114"/>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15"/>
                                        </p:tgtEl>
                                        <p:attrNameLst>
                                          <p:attrName>ppt_y</p:attrName>
                                        </p:attrNameLst>
                                      </p:cBhvr>
                                      <p:tavLst>
                                        <p:tav fmla="" tm="0">
                                          <p:val>
                                            <p:strVal val="#ppt_y"/>
                                          </p:val>
                                        </p:tav>
                                        <p:tav fmla="" tm="100000">
                                          <p:val>
                                            <p:strVal val="#ppt_y+1"/>
                                          </p:val>
                                        </p:tav>
                                      </p:tavLst>
                                    </p:anim>
                                    <p:set>
                                      <p:cBhvr>
                                        <p:cTn dur="1" fill="hold">
                                          <p:stCondLst>
                                            <p:cond delay="500"/>
                                          </p:stCondLst>
                                        </p:cTn>
                                        <p:tgtEl>
                                          <p:spTgt spid="115"/>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16"/>
                                        </p:tgtEl>
                                        <p:attrNameLst>
                                          <p:attrName>ppt_y</p:attrName>
                                        </p:attrNameLst>
                                      </p:cBhvr>
                                      <p:tavLst>
                                        <p:tav fmla="" tm="0">
                                          <p:val>
                                            <p:strVal val="#ppt_y"/>
                                          </p:val>
                                        </p:tav>
                                        <p:tav fmla="" tm="100000">
                                          <p:val>
                                            <p:strVal val="#ppt_y+1"/>
                                          </p:val>
                                        </p:tav>
                                      </p:tavLst>
                                    </p:anim>
                                    <p:set>
                                      <p:cBhvr>
                                        <p:cTn dur="1" fill="hold">
                                          <p:stCondLst>
                                            <p:cond delay="500"/>
                                          </p:stCondLst>
                                        </p:cTn>
                                        <p:tgtEl>
                                          <p:spTgt spid="11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DDED"/>
        </a:solidFill>
      </p:bgPr>
    </p:bg>
    <p:spTree>
      <p:nvGrpSpPr>
        <p:cNvPr id="123"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b="0" l="0" r="0" t="0"/>
          <a:stretch/>
        </p:blipFill>
        <p:spPr>
          <a:xfrm>
            <a:off x="6314013" y="286806"/>
            <a:ext cx="11690146" cy="4038414"/>
          </a:xfrm>
          <a:prstGeom prst="rect">
            <a:avLst/>
          </a:prstGeom>
          <a:noFill/>
          <a:ln>
            <a:noFill/>
          </a:ln>
        </p:spPr>
      </p:pic>
      <p:pic>
        <p:nvPicPr>
          <p:cNvPr id="125" name="Google Shape;125;p4"/>
          <p:cNvPicPr preferRelativeResize="0"/>
          <p:nvPr/>
        </p:nvPicPr>
        <p:blipFill rotWithShape="1">
          <a:blip r:embed="rId4">
            <a:alphaModFix/>
          </a:blip>
          <a:srcRect b="0" l="0" r="0" t="0"/>
          <a:stretch/>
        </p:blipFill>
        <p:spPr>
          <a:xfrm>
            <a:off x="945545" y="4420133"/>
            <a:ext cx="6903055" cy="2081751"/>
          </a:xfrm>
          <a:prstGeom prst="rect">
            <a:avLst/>
          </a:prstGeom>
          <a:noFill/>
          <a:ln>
            <a:noFill/>
          </a:ln>
        </p:spPr>
      </p:pic>
      <p:pic>
        <p:nvPicPr>
          <p:cNvPr id="126" name="Google Shape;126;p4"/>
          <p:cNvPicPr preferRelativeResize="0"/>
          <p:nvPr/>
        </p:nvPicPr>
        <p:blipFill rotWithShape="1">
          <a:blip r:embed="rId5">
            <a:alphaModFix/>
          </a:blip>
          <a:srcRect b="0" l="0" r="0" t="0"/>
          <a:stretch/>
        </p:blipFill>
        <p:spPr>
          <a:xfrm>
            <a:off x="1028700" y="6680579"/>
            <a:ext cx="5479758" cy="4114800"/>
          </a:xfrm>
          <a:prstGeom prst="rect">
            <a:avLst/>
          </a:prstGeom>
          <a:noFill/>
          <a:ln>
            <a:noFill/>
          </a:ln>
        </p:spPr>
      </p:pic>
      <p:sp>
        <p:nvSpPr>
          <p:cNvPr id="127" name="Google Shape;127;p4"/>
          <p:cNvSpPr txBox="1"/>
          <p:nvPr/>
        </p:nvSpPr>
        <p:spPr>
          <a:xfrm>
            <a:off x="381000" y="5023934"/>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A. Tuy … nhưng</a:t>
            </a:r>
            <a:endParaRPr b="0" i="0" sz="5600" u="none" cap="none" strike="noStrike">
              <a:solidFill>
                <a:srgbClr val="002060"/>
              </a:solidFill>
              <a:latin typeface="Nunito"/>
              <a:ea typeface="Nunito"/>
              <a:cs typeface="Nunito"/>
              <a:sym typeface="Nunito"/>
            </a:endParaRPr>
          </a:p>
        </p:txBody>
      </p:sp>
      <p:sp>
        <p:nvSpPr>
          <p:cNvPr id="128" name="Google Shape;128;p4"/>
          <p:cNvSpPr txBox="1"/>
          <p:nvPr/>
        </p:nvSpPr>
        <p:spPr>
          <a:xfrm>
            <a:off x="2743201" y="190500"/>
            <a:ext cx="3429000" cy="1720023"/>
          </a:xfrm>
          <a:prstGeom prst="rect">
            <a:avLst/>
          </a:prstGeom>
          <a:noFill/>
          <a:ln>
            <a:noFill/>
          </a:ln>
        </p:spPr>
        <p:txBody>
          <a:bodyPr anchorCtr="0" anchor="t" bIns="0" lIns="0" spcFirstLastPara="1" rIns="0" wrap="square" tIns="0">
            <a:spAutoFit/>
          </a:bodyPr>
          <a:lstStyle/>
          <a:p>
            <a:pPr indent="0" lvl="0" marL="0" marR="0" rtl="0" algn="ctr">
              <a:lnSpc>
                <a:spcPct val="174238"/>
              </a:lnSpc>
              <a:spcBef>
                <a:spcPts val="0"/>
              </a:spcBef>
              <a:spcAft>
                <a:spcPts val="0"/>
              </a:spcAft>
              <a:buNone/>
            </a:pPr>
            <a:r>
              <a:rPr b="1" i="0" lang="en-US" sz="8800" u="none" cap="none" strike="noStrike">
                <a:solidFill>
                  <a:srgbClr val="608DC8"/>
                </a:solidFill>
                <a:latin typeface="Arial"/>
                <a:ea typeface="Arial"/>
                <a:cs typeface="Arial"/>
                <a:sym typeface="Arial"/>
              </a:rPr>
              <a:t>Câu 1:</a:t>
            </a:r>
            <a:endParaRPr b="1" i="0" sz="8800" u="none" cap="none" strike="noStrike">
              <a:solidFill>
                <a:srgbClr val="608DC8"/>
              </a:solidFill>
              <a:latin typeface="Arial"/>
              <a:ea typeface="Arial"/>
              <a:cs typeface="Arial"/>
              <a:sym typeface="Arial"/>
            </a:endParaRPr>
          </a:p>
        </p:txBody>
      </p:sp>
      <p:pic>
        <p:nvPicPr>
          <p:cNvPr id="129" name="Google Shape;129;p4"/>
          <p:cNvPicPr preferRelativeResize="0"/>
          <p:nvPr/>
        </p:nvPicPr>
        <p:blipFill rotWithShape="1">
          <a:blip r:embed="rId4">
            <a:alphaModFix/>
          </a:blip>
          <a:srcRect b="0" l="0" r="0" t="0"/>
          <a:stretch/>
        </p:blipFill>
        <p:spPr>
          <a:xfrm>
            <a:off x="3025750" y="7472999"/>
            <a:ext cx="12290450" cy="2081751"/>
          </a:xfrm>
          <a:prstGeom prst="rect">
            <a:avLst/>
          </a:prstGeom>
          <a:noFill/>
          <a:ln>
            <a:noFill/>
          </a:ln>
        </p:spPr>
      </p:pic>
      <p:sp>
        <p:nvSpPr>
          <p:cNvPr id="130" name="Google Shape;130;p4"/>
          <p:cNvSpPr txBox="1"/>
          <p:nvPr/>
        </p:nvSpPr>
        <p:spPr>
          <a:xfrm>
            <a:off x="5213613" y="8076800"/>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C. Không những … mà …</a:t>
            </a:r>
            <a:endParaRPr b="0" i="0" sz="5600" u="none" cap="none" strike="noStrike">
              <a:solidFill>
                <a:srgbClr val="002060"/>
              </a:solidFill>
              <a:latin typeface="Nunito"/>
              <a:ea typeface="Nunito"/>
              <a:cs typeface="Nunito"/>
              <a:sym typeface="Nunito"/>
            </a:endParaRPr>
          </a:p>
        </p:txBody>
      </p:sp>
      <p:pic>
        <p:nvPicPr>
          <p:cNvPr id="131" name="Google Shape;131;p4"/>
          <p:cNvPicPr preferRelativeResize="0"/>
          <p:nvPr/>
        </p:nvPicPr>
        <p:blipFill rotWithShape="1">
          <a:blip r:embed="rId4">
            <a:alphaModFix/>
          </a:blip>
          <a:srcRect b="0" l="0" r="0" t="0"/>
          <a:stretch/>
        </p:blipFill>
        <p:spPr>
          <a:xfrm>
            <a:off x="9372600" y="4991100"/>
            <a:ext cx="6903055" cy="2081751"/>
          </a:xfrm>
          <a:prstGeom prst="rect">
            <a:avLst/>
          </a:prstGeom>
          <a:noFill/>
          <a:ln>
            <a:noFill/>
          </a:ln>
        </p:spPr>
      </p:pic>
      <p:sp>
        <p:nvSpPr>
          <p:cNvPr id="132" name="Google Shape;132;p4"/>
          <p:cNvSpPr txBox="1"/>
          <p:nvPr/>
        </p:nvSpPr>
        <p:spPr>
          <a:xfrm>
            <a:off x="8808055" y="5594901"/>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B. Nhờ … nên</a:t>
            </a:r>
            <a:endParaRPr b="0" i="0" sz="5600" u="none" cap="none" strike="noStrike">
              <a:solidFill>
                <a:srgbClr val="002060"/>
              </a:solidFill>
              <a:latin typeface="Nunito"/>
              <a:ea typeface="Nunito"/>
              <a:cs typeface="Nunito"/>
              <a:sym typeface="Nunito"/>
            </a:endParaRPr>
          </a:p>
        </p:txBody>
      </p:sp>
      <p:sp>
        <p:nvSpPr>
          <p:cNvPr id="133" name="Google Shape;133;p4"/>
          <p:cNvSpPr/>
          <p:nvPr/>
        </p:nvSpPr>
        <p:spPr>
          <a:xfrm>
            <a:off x="10287000" y="5389745"/>
            <a:ext cx="1143000" cy="1112139"/>
          </a:xfrm>
          <a:prstGeom prst="star6">
            <a:avLst>
              <a:gd fmla="val 28868" name="adj"/>
              <a:gd fmla="val 115470" name="hf"/>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34" name="Google Shape;134;p4"/>
          <p:cNvPicPr preferRelativeResize="0"/>
          <p:nvPr/>
        </p:nvPicPr>
        <p:blipFill rotWithShape="1">
          <a:blip r:embed="rId6">
            <a:alphaModFix/>
          </a:blip>
          <a:srcRect b="0" l="0" r="0" t="0"/>
          <a:stretch/>
        </p:blipFill>
        <p:spPr>
          <a:xfrm>
            <a:off x="13440977" y="7278007"/>
            <a:ext cx="4847023" cy="2999095"/>
          </a:xfrm>
          <a:prstGeom prst="rect">
            <a:avLst/>
          </a:prstGeom>
          <a:noFill/>
          <a:ln>
            <a:noFill/>
          </a:ln>
        </p:spPr>
      </p:pic>
      <p:pic>
        <p:nvPicPr>
          <p:cNvPr id="135" name="Google Shape;135;p4"/>
          <p:cNvPicPr preferRelativeResize="0"/>
          <p:nvPr/>
        </p:nvPicPr>
        <p:blipFill rotWithShape="1">
          <a:blip r:embed="rId7">
            <a:alphaModFix/>
          </a:blip>
          <a:srcRect b="0" l="0" r="0" t="0"/>
          <a:stretch/>
        </p:blipFill>
        <p:spPr>
          <a:xfrm flipH="1">
            <a:off x="15779017" y="6285132"/>
            <a:ext cx="2146554" cy="4114800"/>
          </a:xfrm>
          <a:prstGeom prst="rect">
            <a:avLst/>
          </a:prstGeom>
          <a:noFill/>
          <a:ln>
            <a:noFill/>
          </a:ln>
        </p:spPr>
      </p:pic>
      <p:pic>
        <p:nvPicPr>
          <p:cNvPr id="136" name="Google Shape;136;p4"/>
          <p:cNvPicPr preferRelativeResize="0"/>
          <p:nvPr/>
        </p:nvPicPr>
        <p:blipFill rotWithShape="1">
          <a:blip r:embed="rId8">
            <a:alphaModFix/>
          </a:blip>
          <a:srcRect b="0" l="0" r="0" t="0"/>
          <a:stretch/>
        </p:blipFill>
        <p:spPr>
          <a:xfrm>
            <a:off x="1295400" y="2986254"/>
            <a:ext cx="2101587" cy="1904563"/>
          </a:xfrm>
          <a:prstGeom prst="rect">
            <a:avLst/>
          </a:prstGeom>
          <a:noFill/>
          <a:ln>
            <a:noFill/>
          </a:ln>
        </p:spPr>
      </p:pic>
      <p:pic>
        <p:nvPicPr>
          <p:cNvPr id="137" name="Google Shape;137;p4"/>
          <p:cNvPicPr preferRelativeResize="0"/>
          <p:nvPr/>
        </p:nvPicPr>
        <p:blipFill rotWithShape="1">
          <a:blip r:embed="rId9">
            <a:alphaModFix/>
          </a:blip>
          <a:srcRect b="0" l="0" r="0" t="0"/>
          <a:stretch/>
        </p:blipFill>
        <p:spPr>
          <a:xfrm>
            <a:off x="1264920" y="353591"/>
            <a:ext cx="1709514" cy="1709514"/>
          </a:xfrm>
          <a:prstGeom prst="rect">
            <a:avLst/>
          </a:prstGeom>
          <a:noFill/>
          <a:ln>
            <a:noFill/>
          </a:ln>
        </p:spPr>
      </p:pic>
      <p:pic>
        <p:nvPicPr>
          <p:cNvPr id="138" name="Google Shape;138;p4"/>
          <p:cNvPicPr preferRelativeResize="0"/>
          <p:nvPr/>
        </p:nvPicPr>
        <p:blipFill rotWithShape="1">
          <a:blip r:embed="rId10">
            <a:alphaModFix/>
          </a:blip>
          <a:srcRect b="0" l="0" r="0" t="0"/>
          <a:stretch/>
        </p:blipFill>
        <p:spPr>
          <a:xfrm>
            <a:off x="6167121" y="851851"/>
            <a:ext cx="12180864" cy="309703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par>
                                <p:cTn fill="hold" nodeType="with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500"/>
                                        <p:tgtEl>
                                          <p:spTgt spid="127"/>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par>
                                <p:cTn fill="hold" nodeType="with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DDED"/>
        </a:solidFill>
      </p:bgPr>
    </p:bg>
    <p:spTree>
      <p:nvGrpSpPr>
        <p:cNvPr id="142" name="Shape 142"/>
        <p:cNvGrpSpPr/>
        <p:nvPr/>
      </p:nvGrpSpPr>
      <p:grpSpPr>
        <a:xfrm>
          <a:off x="0" y="0"/>
          <a:ext cx="0" cy="0"/>
          <a:chOff x="0" y="0"/>
          <a:chExt cx="0" cy="0"/>
        </a:xfrm>
      </p:grpSpPr>
      <p:pic>
        <p:nvPicPr>
          <p:cNvPr id="143" name="Google Shape;143;p5"/>
          <p:cNvPicPr preferRelativeResize="0"/>
          <p:nvPr/>
        </p:nvPicPr>
        <p:blipFill rotWithShape="1">
          <a:blip r:embed="rId3">
            <a:alphaModFix/>
          </a:blip>
          <a:srcRect b="0" l="0" r="0" t="0"/>
          <a:stretch/>
        </p:blipFill>
        <p:spPr>
          <a:xfrm>
            <a:off x="6314013" y="286806"/>
            <a:ext cx="11690146" cy="4038414"/>
          </a:xfrm>
          <a:prstGeom prst="rect">
            <a:avLst/>
          </a:prstGeom>
          <a:noFill/>
          <a:ln>
            <a:noFill/>
          </a:ln>
        </p:spPr>
      </p:pic>
      <p:pic>
        <p:nvPicPr>
          <p:cNvPr id="144" name="Google Shape;144;p5"/>
          <p:cNvPicPr preferRelativeResize="0"/>
          <p:nvPr/>
        </p:nvPicPr>
        <p:blipFill rotWithShape="1">
          <a:blip r:embed="rId4">
            <a:alphaModFix/>
          </a:blip>
          <a:srcRect b="0" l="0" r="0" t="0"/>
          <a:stretch/>
        </p:blipFill>
        <p:spPr>
          <a:xfrm>
            <a:off x="4330358" y="5576349"/>
            <a:ext cx="6903055" cy="2081751"/>
          </a:xfrm>
          <a:prstGeom prst="rect">
            <a:avLst/>
          </a:prstGeom>
          <a:noFill/>
          <a:ln>
            <a:noFill/>
          </a:ln>
        </p:spPr>
      </p:pic>
      <p:pic>
        <p:nvPicPr>
          <p:cNvPr id="145" name="Google Shape;145;p5"/>
          <p:cNvPicPr preferRelativeResize="0"/>
          <p:nvPr/>
        </p:nvPicPr>
        <p:blipFill rotWithShape="1">
          <a:blip r:embed="rId5">
            <a:alphaModFix/>
          </a:blip>
          <a:srcRect b="0" l="0" r="0" t="0"/>
          <a:stretch/>
        </p:blipFill>
        <p:spPr>
          <a:xfrm>
            <a:off x="1028700" y="6972300"/>
            <a:ext cx="5479758" cy="4114800"/>
          </a:xfrm>
          <a:prstGeom prst="rect">
            <a:avLst/>
          </a:prstGeom>
          <a:noFill/>
          <a:ln>
            <a:noFill/>
          </a:ln>
        </p:spPr>
      </p:pic>
      <p:sp>
        <p:nvSpPr>
          <p:cNvPr id="146" name="Google Shape;146;p5"/>
          <p:cNvSpPr txBox="1"/>
          <p:nvPr/>
        </p:nvSpPr>
        <p:spPr>
          <a:xfrm>
            <a:off x="3765813" y="6180150"/>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A. Nếu … thì</a:t>
            </a:r>
            <a:endParaRPr b="0" i="0" sz="5600" u="none" cap="none" strike="noStrike">
              <a:solidFill>
                <a:srgbClr val="002060"/>
              </a:solidFill>
              <a:latin typeface="Nunito"/>
              <a:ea typeface="Nunito"/>
              <a:cs typeface="Nunito"/>
              <a:sym typeface="Nunito"/>
            </a:endParaRPr>
          </a:p>
        </p:txBody>
      </p:sp>
      <p:pic>
        <p:nvPicPr>
          <p:cNvPr id="147" name="Google Shape;147;p5"/>
          <p:cNvPicPr preferRelativeResize="0"/>
          <p:nvPr/>
        </p:nvPicPr>
        <p:blipFill rotWithShape="1">
          <a:blip r:embed="rId5">
            <a:alphaModFix/>
          </a:blip>
          <a:srcRect b="0" l="0" r="0" t="0"/>
          <a:stretch/>
        </p:blipFill>
        <p:spPr>
          <a:xfrm flipH="1">
            <a:off x="11779542" y="6647599"/>
            <a:ext cx="5479758" cy="4114800"/>
          </a:xfrm>
          <a:prstGeom prst="rect">
            <a:avLst/>
          </a:prstGeom>
          <a:noFill/>
          <a:ln>
            <a:noFill/>
          </a:ln>
        </p:spPr>
      </p:pic>
      <p:sp>
        <p:nvSpPr>
          <p:cNvPr id="148" name="Google Shape;148;p5"/>
          <p:cNvSpPr txBox="1"/>
          <p:nvPr/>
        </p:nvSpPr>
        <p:spPr>
          <a:xfrm>
            <a:off x="2743201" y="190500"/>
            <a:ext cx="3429000" cy="1720023"/>
          </a:xfrm>
          <a:prstGeom prst="rect">
            <a:avLst/>
          </a:prstGeom>
          <a:noFill/>
          <a:ln>
            <a:noFill/>
          </a:ln>
        </p:spPr>
        <p:txBody>
          <a:bodyPr anchorCtr="0" anchor="t" bIns="0" lIns="0" spcFirstLastPara="1" rIns="0" wrap="square" tIns="0">
            <a:spAutoFit/>
          </a:bodyPr>
          <a:lstStyle/>
          <a:p>
            <a:pPr indent="0" lvl="0" marL="0" marR="0" rtl="0" algn="ctr">
              <a:lnSpc>
                <a:spcPct val="174238"/>
              </a:lnSpc>
              <a:spcBef>
                <a:spcPts val="0"/>
              </a:spcBef>
              <a:spcAft>
                <a:spcPts val="0"/>
              </a:spcAft>
              <a:buNone/>
            </a:pPr>
            <a:r>
              <a:rPr b="1" i="0" lang="en-US" sz="8800" u="none" cap="none" strike="noStrike">
                <a:solidFill>
                  <a:srgbClr val="608DC8"/>
                </a:solidFill>
                <a:latin typeface="Arial"/>
                <a:ea typeface="Arial"/>
                <a:cs typeface="Arial"/>
                <a:sym typeface="Arial"/>
              </a:rPr>
              <a:t>Câu 2:</a:t>
            </a:r>
            <a:endParaRPr b="1" i="0" sz="8800" u="none" cap="none" strike="noStrike">
              <a:solidFill>
                <a:srgbClr val="608DC8"/>
              </a:solidFill>
              <a:latin typeface="Arial"/>
              <a:ea typeface="Arial"/>
              <a:cs typeface="Arial"/>
              <a:sym typeface="Arial"/>
            </a:endParaRPr>
          </a:p>
        </p:txBody>
      </p:sp>
      <p:pic>
        <p:nvPicPr>
          <p:cNvPr id="149" name="Google Shape;149;p5"/>
          <p:cNvPicPr preferRelativeResize="0"/>
          <p:nvPr/>
        </p:nvPicPr>
        <p:blipFill rotWithShape="1">
          <a:blip r:embed="rId4">
            <a:alphaModFix/>
          </a:blip>
          <a:srcRect b="0" l="0" r="0" t="0"/>
          <a:stretch/>
        </p:blipFill>
        <p:spPr>
          <a:xfrm>
            <a:off x="3025750" y="7472999"/>
            <a:ext cx="12290450" cy="2081751"/>
          </a:xfrm>
          <a:prstGeom prst="rect">
            <a:avLst/>
          </a:prstGeom>
          <a:noFill/>
          <a:ln>
            <a:noFill/>
          </a:ln>
        </p:spPr>
      </p:pic>
      <p:sp>
        <p:nvSpPr>
          <p:cNvPr id="150" name="Google Shape;150;p5"/>
          <p:cNvSpPr txBox="1"/>
          <p:nvPr/>
        </p:nvSpPr>
        <p:spPr>
          <a:xfrm>
            <a:off x="5213613" y="8076800"/>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C. Mặc dù… nhưng …</a:t>
            </a:r>
            <a:endParaRPr b="0" i="0" sz="5600" u="none" cap="none" strike="noStrike">
              <a:solidFill>
                <a:srgbClr val="002060"/>
              </a:solidFill>
              <a:latin typeface="Nunito"/>
              <a:ea typeface="Nunito"/>
              <a:cs typeface="Nunito"/>
              <a:sym typeface="Nunito"/>
            </a:endParaRPr>
          </a:p>
        </p:txBody>
      </p:sp>
      <p:pic>
        <p:nvPicPr>
          <p:cNvPr id="151" name="Google Shape;151;p5"/>
          <p:cNvPicPr preferRelativeResize="0"/>
          <p:nvPr/>
        </p:nvPicPr>
        <p:blipFill rotWithShape="1">
          <a:blip r:embed="rId4">
            <a:alphaModFix/>
          </a:blip>
          <a:srcRect b="0" l="0" r="0" t="0"/>
          <a:stretch/>
        </p:blipFill>
        <p:spPr>
          <a:xfrm>
            <a:off x="11112158" y="5576349"/>
            <a:ext cx="6903055" cy="2081751"/>
          </a:xfrm>
          <a:prstGeom prst="rect">
            <a:avLst/>
          </a:prstGeom>
          <a:noFill/>
          <a:ln>
            <a:noFill/>
          </a:ln>
        </p:spPr>
      </p:pic>
      <p:sp>
        <p:nvSpPr>
          <p:cNvPr id="152" name="Google Shape;152;p5"/>
          <p:cNvSpPr txBox="1"/>
          <p:nvPr/>
        </p:nvSpPr>
        <p:spPr>
          <a:xfrm>
            <a:off x="10547613" y="6180150"/>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B. Nhờ … nên</a:t>
            </a:r>
            <a:endParaRPr b="0" i="0" sz="5600" u="none" cap="none" strike="noStrike">
              <a:solidFill>
                <a:srgbClr val="002060"/>
              </a:solidFill>
              <a:latin typeface="Nunito"/>
              <a:ea typeface="Nunito"/>
              <a:cs typeface="Nunito"/>
              <a:sym typeface="Nunito"/>
            </a:endParaRPr>
          </a:p>
        </p:txBody>
      </p:sp>
      <p:sp>
        <p:nvSpPr>
          <p:cNvPr id="153" name="Google Shape;153;p5"/>
          <p:cNvSpPr/>
          <p:nvPr/>
        </p:nvSpPr>
        <p:spPr>
          <a:xfrm>
            <a:off x="5456898" y="7836571"/>
            <a:ext cx="1143000" cy="1112139"/>
          </a:xfrm>
          <a:prstGeom prst="star6">
            <a:avLst>
              <a:gd fmla="val 28868" name="adj"/>
              <a:gd fmla="val 115470" name="hf"/>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54" name="Google Shape;154;p5"/>
          <p:cNvPicPr preferRelativeResize="0"/>
          <p:nvPr/>
        </p:nvPicPr>
        <p:blipFill rotWithShape="1">
          <a:blip r:embed="rId6">
            <a:alphaModFix/>
          </a:blip>
          <a:srcRect b="0" l="0" r="0" t="0"/>
          <a:stretch/>
        </p:blipFill>
        <p:spPr>
          <a:xfrm>
            <a:off x="1850310" y="3649367"/>
            <a:ext cx="2271768" cy="2989168"/>
          </a:xfrm>
          <a:prstGeom prst="rect">
            <a:avLst/>
          </a:prstGeom>
          <a:noFill/>
          <a:ln>
            <a:noFill/>
          </a:ln>
        </p:spPr>
      </p:pic>
      <p:pic>
        <p:nvPicPr>
          <p:cNvPr id="155" name="Google Shape;155;p5"/>
          <p:cNvPicPr preferRelativeResize="0"/>
          <p:nvPr/>
        </p:nvPicPr>
        <p:blipFill rotWithShape="1">
          <a:blip r:embed="rId7">
            <a:alphaModFix/>
          </a:blip>
          <a:srcRect b="0" l="0" r="0" t="0"/>
          <a:stretch/>
        </p:blipFill>
        <p:spPr>
          <a:xfrm rot="2350196">
            <a:off x="809369" y="3343733"/>
            <a:ext cx="4815168" cy="5298673"/>
          </a:xfrm>
          <a:prstGeom prst="rect">
            <a:avLst/>
          </a:prstGeom>
          <a:noFill/>
          <a:ln>
            <a:noFill/>
          </a:ln>
        </p:spPr>
      </p:pic>
      <p:pic>
        <p:nvPicPr>
          <p:cNvPr id="156" name="Google Shape;156;p5"/>
          <p:cNvPicPr preferRelativeResize="0"/>
          <p:nvPr/>
        </p:nvPicPr>
        <p:blipFill rotWithShape="1">
          <a:blip r:embed="rId8">
            <a:alphaModFix/>
          </a:blip>
          <a:srcRect b="0" l="0" r="0" t="0"/>
          <a:stretch/>
        </p:blipFill>
        <p:spPr>
          <a:xfrm rot="-1895441">
            <a:off x="2310461" y="2051875"/>
            <a:ext cx="1389759" cy="1263417"/>
          </a:xfrm>
          <a:prstGeom prst="rect">
            <a:avLst/>
          </a:prstGeom>
          <a:noFill/>
          <a:ln>
            <a:noFill/>
          </a:ln>
        </p:spPr>
      </p:pic>
      <p:pic>
        <p:nvPicPr>
          <p:cNvPr id="157" name="Google Shape;157;p5"/>
          <p:cNvPicPr preferRelativeResize="0"/>
          <p:nvPr/>
        </p:nvPicPr>
        <p:blipFill rotWithShape="1">
          <a:blip r:embed="rId9">
            <a:alphaModFix/>
          </a:blip>
          <a:srcRect b="0" l="0" r="0" t="0"/>
          <a:stretch/>
        </p:blipFill>
        <p:spPr>
          <a:xfrm rot="502503">
            <a:off x="15229900" y="2916549"/>
            <a:ext cx="1910824" cy="1837865"/>
          </a:xfrm>
          <a:prstGeom prst="rect">
            <a:avLst/>
          </a:prstGeom>
          <a:noFill/>
          <a:ln>
            <a:noFill/>
          </a:ln>
        </p:spPr>
      </p:pic>
      <p:pic>
        <p:nvPicPr>
          <p:cNvPr id="158" name="Google Shape;158;p5"/>
          <p:cNvPicPr preferRelativeResize="0"/>
          <p:nvPr/>
        </p:nvPicPr>
        <p:blipFill rotWithShape="1">
          <a:blip r:embed="rId10">
            <a:alphaModFix/>
          </a:blip>
          <a:srcRect b="0" l="0" r="0" t="0"/>
          <a:stretch/>
        </p:blipFill>
        <p:spPr>
          <a:xfrm>
            <a:off x="-542229" y="-563211"/>
            <a:ext cx="3775546" cy="4689372"/>
          </a:xfrm>
          <a:prstGeom prst="rect">
            <a:avLst/>
          </a:prstGeom>
          <a:noFill/>
          <a:ln>
            <a:noFill/>
          </a:ln>
        </p:spPr>
      </p:pic>
      <p:pic>
        <p:nvPicPr>
          <p:cNvPr id="159" name="Google Shape;159;p5"/>
          <p:cNvPicPr preferRelativeResize="0"/>
          <p:nvPr/>
        </p:nvPicPr>
        <p:blipFill rotWithShape="1">
          <a:blip r:embed="rId11">
            <a:alphaModFix/>
          </a:blip>
          <a:srcRect b="0" l="0" r="0" t="0"/>
          <a:stretch/>
        </p:blipFill>
        <p:spPr>
          <a:xfrm>
            <a:off x="6333651" y="784680"/>
            <a:ext cx="11912616" cy="3212870"/>
          </a:xfrm>
          <a:prstGeom prst="rect">
            <a:avLst/>
          </a:prstGeom>
          <a:noFill/>
          <a:ln>
            <a:noFill/>
          </a:ln>
        </p:spPr>
      </p:pic>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
                                        <p:tgtEl>
                                          <p:spTgt spid="146"/>
                                        </p:tgtEl>
                                      </p:cBhvr>
                                    </p:animEffect>
                                  </p:childTnLst>
                                </p:cTn>
                              </p:par>
                              <p:par>
                                <p:cTn fill="hold" nodeType="with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50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5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par>
                                <p:cTn fill="hold" nodeType="with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2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DDED"/>
        </a:solidFill>
      </p:bgPr>
    </p:bg>
    <p:spTree>
      <p:nvGrpSpPr>
        <p:cNvPr id="163" name="Shape 163"/>
        <p:cNvGrpSpPr/>
        <p:nvPr/>
      </p:nvGrpSpPr>
      <p:grpSpPr>
        <a:xfrm>
          <a:off x="0" y="0"/>
          <a:ext cx="0" cy="0"/>
          <a:chOff x="0" y="0"/>
          <a:chExt cx="0" cy="0"/>
        </a:xfrm>
      </p:grpSpPr>
      <p:pic>
        <p:nvPicPr>
          <p:cNvPr id="164" name="Google Shape;164;p6"/>
          <p:cNvPicPr preferRelativeResize="0"/>
          <p:nvPr/>
        </p:nvPicPr>
        <p:blipFill rotWithShape="1">
          <a:blip r:embed="rId3">
            <a:alphaModFix/>
          </a:blip>
          <a:srcRect b="0" l="0" r="0" t="0"/>
          <a:stretch/>
        </p:blipFill>
        <p:spPr>
          <a:xfrm>
            <a:off x="6314013" y="286806"/>
            <a:ext cx="11690146" cy="4038414"/>
          </a:xfrm>
          <a:prstGeom prst="rect">
            <a:avLst/>
          </a:prstGeom>
          <a:noFill/>
          <a:ln>
            <a:noFill/>
          </a:ln>
        </p:spPr>
      </p:pic>
      <p:pic>
        <p:nvPicPr>
          <p:cNvPr id="165" name="Google Shape;165;p6"/>
          <p:cNvPicPr preferRelativeResize="0"/>
          <p:nvPr/>
        </p:nvPicPr>
        <p:blipFill rotWithShape="1">
          <a:blip r:embed="rId4">
            <a:alphaModFix/>
          </a:blip>
          <a:srcRect b="0" l="0" r="0" t="0"/>
          <a:stretch/>
        </p:blipFill>
        <p:spPr>
          <a:xfrm>
            <a:off x="822904" y="3869865"/>
            <a:ext cx="6903055" cy="2081751"/>
          </a:xfrm>
          <a:prstGeom prst="rect">
            <a:avLst/>
          </a:prstGeom>
          <a:noFill/>
          <a:ln>
            <a:noFill/>
          </a:ln>
        </p:spPr>
      </p:pic>
      <p:pic>
        <p:nvPicPr>
          <p:cNvPr id="166" name="Google Shape;166;p6"/>
          <p:cNvPicPr preferRelativeResize="0"/>
          <p:nvPr/>
        </p:nvPicPr>
        <p:blipFill rotWithShape="1">
          <a:blip r:embed="rId5">
            <a:alphaModFix/>
          </a:blip>
          <a:srcRect b="0" l="0" r="0" t="0"/>
          <a:stretch/>
        </p:blipFill>
        <p:spPr>
          <a:xfrm>
            <a:off x="1028700" y="6680579"/>
            <a:ext cx="5479758" cy="4114800"/>
          </a:xfrm>
          <a:prstGeom prst="rect">
            <a:avLst/>
          </a:prstGeom>
          <a:noFill/>
          <a:ln>
            <a:noFill/>
          </a:ln>
        </p:spPr>
      </p:pic>
      <p:sp>
        <p:nvSpPr>
          <p:cNvPr id="167" name="Google Shape;167;p6"/>
          <p:cNvSpPr txBox="1"/>
          <p:nvPr/>
        </p:nvSpPr>
        <p:spPr>
          <a:xfrm>
            <a:off x="258359" y="4473666"/>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A. vừa … đã</a:t>
            </a:r>
            <a:endParaRPr b="0" i="0" sz="5600" u="none" cap="none" strike="noStrike">
              <a:solidFill>
                <a:srgbClr val="002060"/>
              </a:solidFill>
              <a:latin typeface="Nunito"/>
              <a:ea typeface="Nunito"/>
              <a:cs typeface="Nunito"/>
              <a:sym typeface="Nunito"/>
            </a:endParaRPr>
          </a:p>
        </p:txBody>
      </p:sp>
      <p:pic>
        <p:nvPicPr>
          <p:cNvPr id="168" name="Google Shape;168;p6"/>
          <p:cNvPicPr preferRelativeResize="0"/>
          <p:nvPr/>
        </p:nvPicPr>
        <p:blipFill rotWithShape="1">
          <a:blip r:embed="rId5">
            <a:alphaModFix/>
          </a:blip>
          <a:srcRect b="0" l="0" r="0" t="0"/>
          <a:stretch/>
        </p:blipFill>
        <p:spPr>
          <a:xfrm flipH="1">
            <a:off x="11903805" y="6680579"/>
            <a:ext cx="5479758" cy="4114800"/>
          </a:xfrm>
          <a:prstGeom prst="rect">
            <a:avLst/>
          </a:prstGeom>
          <a:noFill/>
          <a:ln>
            <a:noFill/>
          </a:ln>
        </p:spPr>
      </p:pic>
      <p:pic>
        <p:nvPicPr>
          <p:cNvPr id="169" name="Google Shape;169;p6"/>
          <p:cNvPicPr preferRelativeResize="0"/>
          <p:nvPr/>
        </p:nvPicPr>
        <p:blipFill rotWithShape="1">
          <a:blip r:embed="rId6">
            <a:alphaModFix/>
          </a:blip>
          <a:srcRect b="0" l="0" r="0" t="0"/>
          <a:stretch/>
        </p:blipFill>
        <p:spPr>
          <a:xfrm rot="3303395">
            <a:off x="5405894" y="-240562"/>
            <a:ext cx="1745118" cy="1931217"/>
          </a:xfrm>
          <a:prstGeom prst="rect">
            <a:avLst/>
          </a:prstGeom>
          <a:noFill/>
          <a:ln>
            <a:noFill/>
          </a:ln>
        </p:spPr>
      </p:pic>
      <p:sp>
        <p:nvSpPr>
          <p:cNvPr id="170" name="Google Shape;170;p6"/>
          <p:cNvSpPr txBox="1"/>
          <p:nvPr/>
        </p:nvSpPr>
        <p:spPr>
          <a:xfrm>
            <a:off x="2743201" y="190500"/>
            <a:ext cx="3429000" cy="1720023"/>
          </a:xfrm>
          <a:prstGeom prst="rect">
            <a:avLst/>
          </a:prstGeom>
          <a:noFill/>
          <a:ln>
            <a:noFill/>
          </a:ln>
        </p:spPr>
        <p:txBody>
          <a:bodyPr anchorCtr="0" anchor="t" bIns="0" lIns="0" spcFirstLastPara="1" rIns="0" wrap="square" tIns="0">
            <a:spAutoFit/>
          </a:bodyPr>
          <a:lstStyle/>
          <a:p>
            <a:pPr indent="0" lvl="0" marL="0" marR="0" rtl="0" algn="ctr">
              <a:lnSpc>
                <a:spcPct val="174238"/>
              </a:lnSpc>
              <a:spcBef>
                <a:spcPts val="0"/>
              </a:spcBef>
              <a:spcAft>
                <a:spcPts val="0"/>
              </a:spcAft>
              <a:buNone/>
            </a:pPr>
            <a:r>
              <a:rPr b="1" i="0" lang="en-US" sz="8800" u="none" cap="none" strike="noStrike">
                <a:solidFill>
                  <a:srgbClr val="608DC8"/>
                </a:solidFill>
                <a:latin typeface="Arial"/>
                <a:ea typeface="Arial"/>
                <a:cs typeface="Arial"/>
                <a:sym typeface="Arial"/>
              </a:rPr>
              <a:t>Câu 3:</a:t>
            </a:r>
            <a:endParaRPr b="1" i="0" sz="8800" u="none" cap="none" strike="noStrike">
              <a:solidFill>
                <a:srgbClr val="608DC8"/>
              </a:solidFill>
              <a:latin typeface="Arial"/>
              <a:ea typeface="Arial"/>
              <a:cs typeface="Arial"/>
              <a:sym typeface="Arial"/>
            </a:endParaRPr>
          </a:p>
        </p:txBody>
      </p:sp>
      <p:sp>
        <p:nvSpPr>
          <p:cNvPr id="171" name="Google Shape;171;p6"/>
          <p:cNvSpPr/>
          <p:nvPr/>
        </p:nvSpPr>
        <p:spPr>
          <a:xfrm>
            <a:off x="6741397" y="952500"/>
            <a:ext cx="11262762" cy="246349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7200" u="none" cap="none" strike="noStrike">
                <a:solidFill>
                  <a:srgbClr val="FFE7E7"/>
                </a:solidFill>
                <a:latin typeface="Nunito"/>
                <a:ea typeface="Nunito"/>
                <a:cs typeface="Nunito"/>
                <a:sym typeface="Nunito"/>
              </a:rPr>
              <a:t>Nam … đi học về, Dũng … gọi đi đá bóng.</a:t>
            </a:r>
            <a:endParaRPr b="0" i="0" sz="7200" u="none" cap="none" strike="noStrike">
              <a:solidFill>
                <a:srgbClr val="FFE7E7"/>
              </a:solidFill>
              <a:latin typeface="Nunito"/>
              <a:ea typeface="Nunito"/>
              <a:cs typeface="Nunito"/>
              <a:sym typeface="Nunito"/>
            </a:endParaRPr>
          </a:p>
        </p:txBody>
      </p:sp>
      <p:pic>
        <p:nvPicPr>
          <p:cNvPr id="172" name="Google Shape;172;p6"/>
          <p:cNvPicPr preferRelativeResize="0"/>
          <p:nvPr/>
        </p:nvPicPr>
        <p:blipFill rotWithShape="1">
          <a:blip r:embed="rId4">
            <a:alphaModFix/>
          </a:blip>
          <a:srcRect b="0" l="0" r="0" t="0"/>
          <a:stretch/>
        </p:blipFill>
        <p:spPr>
          <a:xfrm>
            <a:off x="757480" y="8232948"/>
            <a:ext cx="6553200" cy="2043466"/>
          </a:xfrm>
          <a:prstGeom prst="rect">
            <a:avLst/>
          </a:prstGeom>
          <a:noFill/>
          <a:ln>
            <a:noFill/>
          </a:ln>
        </p:spPr>
      </p:pic>
      <p:sp>
        <p:nvSpPr>
          <p:cNvPr id="173" name="Google Shape;173;p6"/>
          <p:cNvSpPr txBox="1"/>
          <p:nvPr/>
        </p:nvSpPr>
        <p:spPr>
          <a:xfrm>
            <a:off x="256093" y="8957983"/>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C. vừa…vừa</a:t>
            </a:r>
            <a:endParaRPr b="0" i="0" sz="5600" u="none" cap="none" strike="noStrike">
              <a:solidFill>
                <a:srgbClr val="002060"/>
              </a:solidFill>
              <a:latin typeface="Nunito"/>
              <a:ea typeface="Nunito"/>
              <a:cs typeface="Nunito"/>
              <a:sym typeface="Nunito"/>
            </a:endParaRPr>
          </a:p>
        </p:txBody>
      </p:sp>
      <p:pic>
        <p:nvPicPr>
          <p:cNvPr id="174" name="Google Shape;174;p6"/>
          <p:cNvPicPr preferRelativeResize="0"/>
          <p:nvPr/>
        </p:nvPicPr>
        <p:blipFill rotWithShape="1">
          <a:blip r:embed="rId4">
            <a:alphaModFix/>
          </a:blip>
          <a:srcRect b="0" l="0" r="0" t="0"/>
          <a:stretch/>
        </p:blipFill>
        <p:spPr>
          <a:xfrm>
            <a:off x="757480" y="6000226"/>
            <a:ext cx="6903055" cy="2081751"/>
          </a:xfrm>
          <a:prstGeom prst="rect">
            <a:avLst/>
          </a:prstGeom>
          <a:noFill/>
          <a:ln>
            <a:noFill/>
          </a:ln>
        </p:spPr>
      </p:pic>
      <p:sp>
        <p:nvSpPr>
          <p:cNvPr id="175" name="Google Shape;175;p6"/>
          <p:cNvSpPr txBox="1"/>
          <p:nvPr/>
        </p:nvSpPr>
        <p:spPr>
          <a:xfrm>
            <a:off x="192935" y="6604027"/>
            <a:ext cx="7740387" cy="85921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02060"/>
                </a:solidFill>
                <a:latin typeface="Nunito"/>
                <a:ea typeface="Nunito"/>
                <a:cs typeface="Nunito"/>
                <a:sym typeface="Nunito"/>
              </a:rPr>
              <a:t>B. càng  … càng</a:t>
            </a:r>
            <a:endParaRPr b="0" i="0" sz="5600" u="none" cap="none" strike="noStrike">
              <a:solidFill>
                <a:srgbClr val="002060"/>
              </a:solidFill>
              <a:latin typeface="Nunito"/>
              <a:ea typeface="Nunito"/>
              <a:cs typeface="Nunito"/>
              <a:sym typeface="Nunito"/>
            </a:endParaRPr>
          </a:p>
        </p:txBody>
      </p:sp>
      <p:sp>
        <p:nvSpPr>
          <p:cNvPr id="176" name="Google Shape;176;p6"/>
          <p:cNvSpPr/>
          <p:nvPr/>
        </p:nvSpPr>
        <p:spPr>
          <a:xfrm>
            <a:off x="1889519" y="4340537"/>
            <a:ext cx="1143000" cy="1112139"/>
          </a:xfrm>
          <a:prstGeom prst="star6">
            <a:avLst>
              <a:gd fmla="val 28868" name="adj"/>
              <a:gd fmla="val 115470" name="hf"/>
            </a:avLst>
          </a:prstGeom>
          <a:noFill/>
          <a:ln cap="flat" cmpd="sng" w="762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id="177" name="Google Shape;177;p6"/>
          <p:cNvPicPr preferRelativeResize="0"/>
          <p:nvPr/>
        </p:nvPicPr>
        <p:blipFill rotWithShape="1">
          <a:blip r:embed="rId7">
            <a:alphaModFix/>
          </a:blip>
          <a:srcRect b="0" l="0" r="0" t="0"/>
          <a:stretch/>
        </p:blipFill>
        <p:spPr>
          <a:xfrm>
            <a:off x="7326112" y="8866415"/>
            <a:ext cx="11734800" cy="2110234"/>
          </a:xfrm>
          <a:prstGeom prst="rect">
            <a:avLst/>
          </a:prstGeom>
          <a:noFill/>
          <a:ln>
            <a:noFill/>
          </a:ln>
        </p:spPr>
      </p:pic>
      <p:pic>
        <p:nvPicPr>
          <p:cNvPr id="178" name="Google Shape;178;p6"/>
          <p:cNvPicPr preferRelativeResize="0"/>
          <p:nvPr/>
        </p:nvPicPr>
        <p:blipFill rotWithShape="1">
          <a:blip r:embed="rId8">
            <a:alphaModFix/>
          </a:blip>
          <a:srcRect b="0" l="0" r="0" t="0"/>
          <a:stretch/>
        </p:blipFill>
        <p:spPr>
          <a:xfrm>
            <a:off x="9343577" y="4853848"/>
            <a:ext cx="8046913" cy="4816748"/>
          </a:xfrm>
          <a:prstGeom prst="rect">
            <a:avLst/>
          </a:prstGeom>
          <a:noFill/>
          <a:ln>
            <a:noFill/>
          </a:ln>
        </p:spPr>
      </p:pic>
      <p:pic>
        <p:nvPicPr>
          <p:cNvPr id="179" name="Google Shape;179;p6"/>
          <p:cNvPicPr preferRelativeResize="0"/>
          <p:nvPr/>
        </p:nvPicPr>
        <p:blipFill rotWithShape="1">
          <a:blip r:embed="rId9">
            <a:alphaModFix/>
          </a:blip>
          <a:srcRect b="0" l="0" r="0" t="0"/>
          <a:stretch/>
        </p:blipFill>
        <p:spPr>
          <a:xfrm>
            <a:off x="13336553" y="2821241"/>
            <a:ext cx="4180629" cy="1247780"/>
          </a:xfrm>
          <a:prstGeom prst="rect">
            <a:avLst/>
          </a:prstGeom>
          <a:noFill/>
          <a:ln>
            <a:noFill/>
          </a:ln>
        </p:spPr>
      </p:pic>
      <p:pic>
        <p:nvPicPr>
          <p:cNvPr id="180" name="Google Shape;180;p6"/>
          <p:cNvPicPr preferRelativeResize="0"/>
          <p:nvPr/>
        </p:nvPicPr>
        <p:blipFill rotWithShape="1">
          <a:blip r:embed="rId10">
            <a:alphaModFix/>
          </a:blip>
          <a:srcRect b="0" l="0" r="0" t="0"/>
          <a:stretch/>
        </p:blipFill>
        <p:spPr>
          <a:xfrm rot="3548752">
            <a:off x="441666" y="521113"/>
            <a:ext cx="2019848" cy="2508728"/>
          </a:xfrm>
          <a:prstGeom prst="rect">
            <a:avLst/>
          </a:prstGeom>
          <a:noFill/>
          <a:ln>
            <a:noFill/>
          </a:ln>
        </p:spPr>
      </p:pic>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1DDED"/>
        </a:solidFill>
      </p:bgPr>
    </p:bg>
    <p:spTree>
      <p:nvGrpSpPr>
        <p:cNvPr id="184" name="Shape 184"/>
        <p:cNvGrpSpPr/>
        <p:nvPr/>
      </p:nvGrpSpPr>
      <p:grpSpPr>
        <a:xfrm>
          <a:off x="0" y="0"/>
          <a:ext cx="0" cy="0"/>
          <a:chOff x="0" y="0"/>
          <a:chExt cx="0" cy="0"/>
        </a:xfrm>
      </p:grpSpPr>
      <p:sp>
        <p:nvSpPr>
          <p:cNvPr id="185" name="Google Shape;185;p7"/>
          <p:cNvSpPr txBox="1"/>
          <p:nvPr/>
        </p:nvSpPr>
        <p:spPr>
          <a:xfrm>
            <a:off x="2507698" y="1990429"/>
            <a:ext cx="14401800"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974806"/>
                </a:solidFill>
                <a:latin typeface="Nunito"/>
                <a:ea typeface="Nunito"/>
                <a:cs typeface="Nunito"/>
                <a:sym typeface="Nunito"/>
              </a:rPr>
              <a:t>Ai ơi đừng bỏ ruộng hoang</a:t>
            </a:r>
            <a:endParaRPr b="1" i="0" sz="6000" u="none" cap="none" strike="noStrike">
              <a:solidFill>
                <a:srgbClr val="974806"/>
              </a:solidFill>
              <a:latin typeface="Nunito"/>
              <a:ea typeface="Nunito"/>
              <a:cs typeface="Nunito"/>
              <a:sym typeface="Nunito"/>
            </a:endParaRPr>
          </a:p>
          <a:p>
            <a:pPr indent="0" lvl="0" marL="0" marR="0" rtl="0" algn="ctr">
              <a:spcBef>
                <a:spcPts val="0"/>
              </a:spcBef>
              <a:spcAft>
                <a:spcPts val="0"/>
              </a:spcAft>
              <a:buNone/>
            </a:pPr>
            <a:r>
              <a:rPr b="1" i="0" lang="en-US" sz="6000" u="none" cap="none" strike="noStrike">
                <a:solidFill>
                  <a:srgbClr val="974806"/>
                </a:solidFill>
                <a:latin typeface="Nunito"/>
                <a:ea typeface="Nunito"/>
                <a:cs typeface="Nunito"/>
                <a:sym typeface="Nunito"/>
              </a:rPr>
              <a:t>Bao nhiêu tấc đất, tấc vàng bấy nhiêu</a:t>
            </a:r>
            <a:endParaRPr b="1" i="0" sz="6000" u="none" cap="none" strike="noStrike">
              <a:solidFill>
                <a:srgbClr val="974806"/>
              </a:solidFill>
              <a:latin typeface="Nunito"/>
              <a:ea typeface="Nunito"/>
              <a:cs typeface="Nunito"/>
              <a:sym typeface="Nunito"/>
            </a:endParaRPr>
          </a:p>
        </p:txBody>
      </p:sp>
      <p:sp>
        <p:nvSpPr>
          <p:cNvPr id="186" name="Google Shape;186;p7"/>
          <p:cNvSpPr/>
          <p:nvPr/>
        </p:nvSpPr>
        <p:spPr>
          <a:xfrm>
            <a:off x="2812258" y="2857501"/>
            <a:ext cx="3814763" cy="947738"/>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974806"/>
                </a:solidFill>
                <a:latin typeface="Nunito"/>
                <a:ea typeface="Nunito"/>
                <a:cs typeface="Nunito"/>
                <a:sym typeface="Nunito"/>
              </a:rPr>
              <a:t>Bao nhiêu</a:t>
            </a:r>
            <a:endParaRPr b="1" i="0" sz="5400" u="none" cap="none" strike="noStrike">
              <a:solidFill>
                <a:srgbClr val="974806"/>
              </a:solidFill>
              <a:latin typeface="Nunito"/>
              <a:ea typeface="Nunito"/>
              <a:cs typeface="Nunito"/>
              <a:sym typeface="Nunito"/>
            </a:endParaRPr>
          </a:p>
        </p:txBody>
      </p:sp>
      <p:sp>
        <p:nvSpPr>
          <p:cNvPr id="187" name="Google Shape;187;p7"/>
          <p:cNvSpPr/>
          <p:nvPr/>
        </p:nvSpPr>
        <p:spPr>
          <a:xfrm>
            <a:off x="12769441" y="2945500"/>
            <a:ext cx="3814763" cy="947738"/>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974806"/>
                </a:solidFill>
                <a:latin typeface="Nunito"/>
                <a:ea typeface="Nunito"/>
                <a:cs typeface="Nunito"/>
                <a:sym typeface="Nunito"/>
              </a:rPr>
              <a:t>bấy nhiêu</a:t>
            </a:r>
            <a:endParaRPr b="1" i="0" sz="5400" u="none" cap="none" strike="noStrike">
              <a:solidFill>
                <a:srgbClr val="974806"/>
              </a:solidFill>
              <a:latin typeface="Nunito"/>
              <a:ea typeface="Nunito"/>
              <a:cs typeface="Nunito"/>
              <a:sym typeface="Nunito"/>
            </a:endParaRPr>
          </a:p>
        </p:txBody>
      </p:sp>
      <p:sp>
        <p:nvSpPr>
          <p:cNvPr id="188" name="Google Shape;188;p7"/>
          <p:cNvSpPr txBox="1"/>
          <p:nvPr/>
        </p:nvSpPr>
        <p:spPr>
          <a:xfrm>
            <a:off x="1676400" y="4641057"/>
            <a:ext cx="1511117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4F6128"/>
                </a:solidFill>
                <a:latin typeface="Nunito"/>
                <a:ea typeface="Nunito"/>
                <a:cs typeface="Nunito"/>
                <a:sym typeface="Nunito"/>
              </a:rPr>
              <a:t>Cây cao thì gió càng lay</a:t>
            </a:r>
            <a:endParaRPr/>
          </a:p>
          <a:p>
            <a:pPr indent="0" lvl="0" marL="0" marR="0" rtl="0" algn="ctr">
              <a:spcBef>
                <a:spcPts val="0"/>
              </a:spcBef>
              <a:spcAft>
                <a:spcPts val="0"/>
              </a:spcAft>
              <a:buNone/>
            </a:pPr>
            <a:r>
              <a:rPr b="1" i="0" lang="en-US" sz="6000" u="none" cap="none" strike="noStrike">
                <a:solidFill>
                  <a:srgbClr val="4F6128"/>
                </a:solidFill>
                <a:latin typeface="Nunito"/>
                <a:ea typeface="Nunito"/>
                <a:cs typeface="Nunito"/>
                <a:sym typeface="Nunito"/>
              </a:rPr>
              <a:t>Càng cao danh vọng, càng đầy gian truân</a:t>
            </a:r>
            <a:endParaRPr b="1" i="0" sz="6000" u="none" cap="none" strike="noStrike">
              <a:solidFill>
                <a:srgbClr val="4F6128"/>
              </a:solidFill>
              <a:latin typeface="Nunito"/>
              <a:ea typeface="Nunito"/>
              <a:cs typeface="Nunito"/>
              <a:sym typeface="Nunito"/>
            </a:endParaRPr>
          </a:p>
        </p:txBody>
      </p:sp>
      <p:sp>
        <p:nvSpPr>
          <p:cNvPr id="189" name="Google Shape;189;p7"/>
          <p:cNvSpPr/>
          <p:nvPr/>
        </p:nvSpPr>
        <p:spPr>
          <a:xfrm>
            <a:off x="1914307" y="5610553"/>
            <a:ext cx="2207420" cy="826293"/>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4F6128"/>
                </a:solidFill>
                <a:latin typeface="Nunito"/>
                <a:ea typeface="Nunito"/>
                <a:cs typeface="Nunito"/>
                <a:sym typeface="Nunito"/>
              </a:rPr>
              <a:t>Càng</a:t>
            </a:r>
            <a:endParaRPr b="1" i="0" sz="5400" u="none" cap="none" strike="noStrike">
              <a:solidFill>
                <a:srgbClr val="4F6128"/>
              </a:solidFill>
              <a:latin typeface="Nunito"/>
              <a:ea typeface="Nunito"/>
              <a:cs typeface="Nunito"/>
              <a:sym typeface="Nunito"/>
            </a:endParaRPr>
          </a:p>
        </p:txBody>
      </p:sp>
      <p:sp>
        <p:nvSpPr>
          <p:cNvPr id="190" name="Google Shape;190;p7"/>
          <p:cNvSpPr/>
          <p:nvPr/>
        </p:nvSpPr>
        <p:spPr>
          <a:xfrm>
            <a:off x="9379204" y="5634798"/>
            <a:ext cx="1974596" cy="871538"/>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4F6128"/>
                </a:solidFill>
                <a:latin typeface="Nunito"/>
                <a:ea typeface="Nunito"/>
                <a:cs typeface="Nunito"/>
                <a:sym typeface="Nunito"/>
              </a:rPr>
              <a:t>càng</a:t>
            </a:r>
            <a:endParaRPr b="1" i="0" sz="5400" u="none" cap="none" strike="noStrike">
              <a:solidFill>
                <a:srgbClr val="4F6128"/>
              </a:solidFill>
              <a:latin typeface="Nunito"/>
              <a:ea typeface="Nunito"/>
              <a:cs typeface="Nunito"/>
              <a:sym typeface="Nunito"/>
            </a:endParaRPr>
          </a:p>
        </p:txBody>
      </p:sp>
      <p:sp>
        <p:nvSpPr>
          <p:cNvPr id="191" name="Google Shape;191;p7"/>
          <p:cNvSpPr txBox="1"/>
          <p:nvPr/>
        </p:nvSpPr>
        <p:spPr>
          <a:xfrm>
            <a:off x="1878760" y="7124700"/>
            <a:ext cx="16154400"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rgbClr val="002060"/>
                </a:solidFill>
                <a:latin typeface="Nunito"/>
                <a:ea typeface="Nunito"/>
                <a:cs typeface="Nunito"/>
                <a:sym typeface="Nunito"/>
              </a:rPr>
              <a:t>Qua đình ngả nón trông đình</a:t>
            </a:r>
            <a:endParaRPr b="1" i="0" sz="6000" u="none" cap="none" strike="noStrike">
              <a:solidFill>
                <a:srgbClr val="002060"/>
              </a:solidFill>
              <a:latin typeface="Nunito"/>
              <a:ea typeface="Nunito"/>
              <a:cs typeface="Nunito"/>
              <a:sym typeface="Nunito"/>
            </a:endParaRPr>
          </a:p>
          <a:p>
            <a:pPr indent="0" lvl="0" marL="0" marR="0" rtl="0" algn="ctr">
              <a:spcBef>
                <a:spcPts val="0"/>
              </a:spcBef>
              <a:spcAft>
                <a:spcPts val="0"/>
              </a:spcAft>
              <a:buNone/>
            </a:pPr>
            <a:r>
              <a:rPr b="1" i="0" lang="en-US" sz="6000" u="none" cap="none" strike="noStrike">
                <a:solidFill>
                  <a:srgbClr val="002060"/>
                </a:solidFill>
                <a:latin typeface="Nunito"/>
                <a:ea typeface="Nunito"/>
                <a:cs typeface="Nunito"/>
                <a:sym typeface="Nunito"/>
              </a:rPr>
              <a:t>Đình bao nhiêu ngói thương mình bấy nhiêu</a:t>
            </a:r>
            <a:endParaRPr b="1" i="0" sz="6000" u="none" cap="none" strike="noStrike">
              <a:solidFill>
                <a:srgbClr val="002060"/>
              </a:solidFill>
              <a:latin typeface="Nunito"/>
              <a:ea typeface="Nunito"/>
              <a:cs typeface="Nunito"/>
              <a:sym typeface="Nunito"/>
            </a:endParaRPr>
          </a:p>
          <a:p>
            <a:pPr indent="0" lvl="0" marL="0" marR="0" rtl="0" algn="ctr">
              <a:spcBef>
                <a:spcPts val="0"/>
              </a:spcBef>
              <a:spcAft>
                <a:spcPts val="0"/>
              </a:spcAft>
              <a:buNone/>
            </a:pPr>
            <a:r>
              <a:t/>
            </a:r>
            <a:endParaRPr b="1" i="0" sz="6000" u="none" cap="none" strike="noStrike">
              <a:solidFill>
                <a:schemeClr val="dk1"/>
              </a:solidFill>
              <a:latin typeface="Times New Roman"/>
              <a:ea typeface="Times New Roman"/>
              <a:cs typeface="Times New Roman"/>
              <a:sym typeface="Times New Roman"/>
            </a:endParaRPr>
          </a:p>
        </p:txBody>
      </p:sp>
      <p:sp>
        <p:nvSpPr>
          <p:cNvPr id="192" name="Google Shape;192;p7"/>
          <p:cNvSpPr/>
          <p:nvPr/>
        </p:nvSpPr>
        <p:spPr>
          <a:xfrm>
            <a:off x="4114800" y="8056958"/>
            <a:ext cx="3619499" cy="995363"/>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02060"/>
                </a:solidFill>
                <a:latin typeface="Nunito"/>
                <a:ea typeface="Nunito"/>
                <a:cs typeface="Nunito"/>
                <a:sym typeface="Nunito"/>
              </a:rPr>
              <a:t>bao nhiêu</a:t>
            </a:r>
            <a:endParaRPr b="1" i="0" sz="5400" u="none" cap="none" strike="noStrike">
              <a:solidFill>
                <a:srgbClr val="002060"/>
              </a:solidFill>
              <a:latin typeface="Nunito"/>
              <a:ea typeface="Nunito"/>
              <a:cs typeface="Nunito"/>
              <a:sym typeface="Nunito"/>
            </a:endParaRPr>
          </a:p>
        </p:txBody>
      </p:sp>
      <p:sp>
        <p:nvSpPr>
          <p:cNvPr id="193" name="Google Shape;193;p7"/>
          <p:cNvSpPr/>
          <p:nvPr/>
        </p:nvSpPr>
        <p:spPr>
          <a:xfrm>
            <a:off x="14167996" y="8056958"/>
            <a:ext cx="3458764" cy="995363"/>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5400" u="none" cap="none" strike="noStrike">
                <a:solidFill>
                  <a:srgbClr val="002060"/>
                </a:solidFill>
                <a:latin typeface="Nunito"/>
                <a:ea typeface="Nunito"/>
                <a:cs typeface="Nunito"/>
                <a:sym typeface="Nunito"/>
              </a:rPr>
              <a:t>bấy nhiêu</a:t>
            </a:r>
            <a:endParaRPr b="1" i="0" sz="5400" u="none" cap="none" strike="noStrike">
              <a:solidFill>
                <a:srgbClr val="002060"/>
              </a:solidFill>
              <a:latin typeface="Nunito"/>
              <a:ea typeface="Nunito"/>
              <a:cs typeface="Nunito"/>
              <a:sym typeface="Nunito"/>
            </a:endParaRPr>
          </a:p>
        </p:txBody>
      </p:sp>
      <p:sp>
        <p:nvSpPr>
          <p:cNvPr id="194" name="Google Shape;194;p7"/>
          <p:cNvSpPr/>
          <p:nvPr/>
        </p:nvSpPr>
        <p:spPr>
          <a:xfrm>
            <a:off x="5143501" y="357188"/>
            <a:ext cx="8579645" cy="1393032"/>
          </a:xfrm>
          <a:prstGeom prst="roundRect">
            <a:avLst>
              <a:gd fmla="val 16667"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200" u="none" cap="none" strike="noStrike">
                <a:solidFill>
                  <a:schemeClr val="lt1"/>
                </a:solidFill>
                <a:latin typeface="Nunito"/>
                <a:ea typeface="Nunito"/>
                <a:cs typeface="Nunito"/>
                <a:sym typeface="Nunito"/>
              </a:rPr>
              <a:t>Tìm cặp từ hô ứng trong các câu tục ngữ, thành ngữ sau:</a:t>
            </a:r>
            <a:endParaRPr/>
          </a:p>
        </p:txBody>
      </p:sp>
      <p:pic>
        <p:nvPicPr>
          <p:cNvPr id="195" name="Google Shape;195;p7"/>
          <p:cNvPicPr preferRelativeResize="0"/>
          <p:nvPr/>
        </p:nvPicPr>
        <p:blipFill rotWithShape="1">
          <a:blip r:embed="rId3">
            <a:alphaModFix amt="75000"/>
          </a:blip>
          <a:srcRect b="0" l="0" r="0" t="0"/>
          <a:stretch/>
        </p:blipFill>
        <p:spPr>
          <a:xfrm flipH="1">
            <a:off x="15332844" y="339408"/>
            <a:ext cx="5619318" cy="10147753"/>
          </a:xfrm>
          <a:prstGeom prst="rect">
            <a:avLst/>
          </a:prstGeom>
          <a:noFill/>
          <a:ln>
            <a:noFill/>
          </a:ln>
        </p:spPr>
      </p:pic>
      <p:pic>
        <p:nvPicPr>
          <p:cNvPr id="196" name="Google Shape;196;p7"/>
          <p:cNvPicPr preferRelativeResize="0"/>
          <p:nvPr/>
        </p:nvPicPr>
        <p:blipFill rotWithShape="1">
          <a:blip r:embed="rId4">
            <a:alphaModFix/>
          </a:blip>
          <a:srcRect b="0" l="0" r="0" t="0"/>
          <a:stretch/>
        </p:blipFill>
        <p:spPr>
          <a:xfrm>
            <a:off x="-32399" y="8056958"/>
            <a:ext cx="2273333" cy="2273333"/>
          </a:xfrm>
          <a:prstGeom prst="rect">
            <a:avLst/>
          </a:prstGeom>
          <a:noFill/>
          <a:ln>
            <a:noFill/>
          </a:ln>
        </p:spPr>
      </p:pic>
      <p:pic>
        <p:nvPicPr>
          <p:cNvPr id="197" name="Google Shape;197;p7"/>
          <p:cNvPicPr preferRelativeResize="0"/>
          <p:nvPr/>
        </p:nvPicPr>
        <p:blipFill rotWithShape="1">
          <a:blip r:embed="rId5">
            <a:alphaModFix/>
          </a:blip>
          <a:srcRect b="0" l="0" r="0" t="0"/>
          <a:stretch/>
        </p:blipFill>
        <p:spPr>
          <a:xfrm>
            <a:off x="18081" y="540044"/>
            <a:ext cx="3651021" cy="2259069"/>
          </a:xfrm>
          <a:prstGeom prst="rect">
            <a:avLst/>
          </a:prstGeom>
          <a:noFill/>
          <a:ln>
            <a:noFill/>
          </a:ln>
        </p:spPr>
      </p:pic>
      <p:pic>
        <p:nvPicPr>
          <p:cNvPr id="198" name="Google Shape;198;p7"/>
          <p:cNvPicPr preferRelativeResize="0"/>
          <p:nvPr/>
        </p:nvPicPr>
        <p:blipFill rotWithShape="1">
          <a:blip r:embed="rId6">
            <a:alphaModFix/>
          </a:blip>
          <a:srcRect b="0" l="0" r="0" t="0"/>
          <a:stretch/>
        </p:blipFill>
        <p:spPr>
          <a:xfrm flipH="1">
            <a:off x="1320916" y="506680"/>
            <a:ext cx="1186782" cy="2274981"/>
          </a:xfrm>
          <a:prstGeom prst="rect">
            <a:avLst/>
          </a:prstGeom>
          <a:noFill/>
          <a:ln>
            <a:noFill/>
          </a:ln>
        </p:spPr>
      </p:pic>
    </p:spTree>
  </p:cSld>
  <p:clrMapOvr>
    <a:masterClrMapping/>
  </p:clrMapOvr>
  <p:transition spd="slow">
    <p:comb/>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5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500"/>
                                        <p:tgtEl>
                                          <p:spTgt spid="1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5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500"/>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50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05D"/>
        </a:solidFill>
      </p:bgPr>
    </p:bg>
    <p:spTree>
      <p:nvGrpSpPr>
        <p:cNvPr id="202" name="Shape 202"/>
        <p:cNvGrpSpPr/>
        <p:nvPr/>
      </p:nvGrpSpPr>
      <p:grpSpPr>
        <a:xfrm>
          <a:off x="0" y="0"/>
          <a:ext cx="0" cy="0"/>
          <a:chOff x="0" y="0"/>
          <a:chExt cx="0" cy="0"/>
        </a:xfrm>
      </p:grpSpPr>
      <p:grpSp>
        <p:nvGrpSpPr>
          <p:cNvPr id="203" name="Google Shape;203;p8"/>
          <p:cNvGrpSpPr/>
          <p:nvPr/>
        </p:nvGrpSpPr>
        <p:grpSpPr>
          <a:xfrm rot="221447">
            <a:off x="11987337" y="3365128"/>
            <a:ext cx="4678402" cy="5524410"/>
            <a:chOff x="78740" y="69850"/>
            <a:chExt cx="4452620" cy="5257800"/>
          </a:xfrm>
        </p:grpSpPr>
        <p:sp>
          <p:nvSpPr>
            <p:cNvPr id="204" name="Google Shape;204;p8"/>
            <p:cNvSpPr/>
            <p:nvPr/>
          </p:nvSpPr>
          <p:spPr>
            <a:xfrm>
              <a:off x="350520" y="69850"/>
              <a:ext cx="4161790" cy="4737100"/>
            </a:xfrm>
            <a:custGeom>
              <a:rect b="b" l="l" r="r" t="t"/>
              <a:pathLst>
                <a:path extrusionOk="0" h="4737100" w="4161790">
                  <a:moveTo>
                    <a:pt x="4149090" y="327660"/>
                  </a:moveTo>
                  <a:lnTo>
                    <a:pt x="398780" y="1270"/>
                  </a:lnTo>
                  <a:cubicBezTo>
                    <a:pt x="391160" y="0"/>
                    <a:pt x="384810" y="6350"/>
                    <a:pt x="383540" y="13970"/>
                  </a:cubicBezTo>
                  <a:lnTo>
                    <a:pt x="1270" y="4395470"/>
                  </a:lnTo>
                  <a:cubicBezTo>
                    <a:pt x="0" y="4403090"/>
                    <a:pt x="6350" y="4409440"/>
                    <a:pt x="13970" y="4409440"/>
                  </a:cubicBezTo>
                  <a:lnTo>
                    <a:pt x="3764280" y="4735830"/>
                  </a:lnTo>
                  <a:cubicBezTo>
                    <a:pt x="3771900" y="4737100"/>
                    <a:pt x="3778250" y="4730750"/>
                    <a:pt x="3779520" y="4723130"/>
                  </a:cubicBezTo>
                  <a:lnTo>
                    <a:pt x="4161790" y="341630"/>
                  </a:lnTo>
                  <a:cubicBezTo>
                    <a:pt x="4161790" y="335280"/>
                    <a:pt x="4156710" y="328930"/>
                    <a:pt x="4149090" y="327660"/>
                  </a:cubicBezTo>
                  <a:close/>
                  <a:moveTo>
                    <a:pt x="3934460" y="529590"/>
                  </a:moveTo>
                  <a:lnTo>
                    <a:pt x="3652520" y="3763010"/>
                  </a:lnTo>
                  <a:cubicBezTo>
                    <a:pt x="3651250" y="3770630"/>
                    <a:pt x="3644900" y="3775710"/>
                    <a:pt x="3638550" y="3775710"/>
                  </a:cubicBezTo>
                  <a:lnTo>
                    <a:pt x="269240" y="3482340"/>
                  </a:lnTo>
                  <a:cubicBezTo>
                    <a:pt x="261620" y="3481070"/>
                    <a:pt x="256540" y="3474720"/>
                    <a:pt x="256540" y="3468370"/>
                  </a:cubicBezTo>
                  <a:lnTo>
                    <a:pt x="538480" y="233680"/>
                  </a:lnTo>
                  <a:cubicBezTo>
                    <a:pt x="539750" y="226060"/>
                    <a:pt x="546100" y="220980"/>
                    <a:pt x="553720" y="220980"/>
                  </a:cubicBezTo>
                  <a:lnTo>
                    <a:pt x="3921760" y="514350"/>
                  </a:lnTo>
                  <a:cubicBezTo>
                    <a:pt x="3929380" y="515620"/>
                    <a:pt x="3934460" y="521970"/>
                    <a:pt x="3934460" y="529590"/>
                  </a:cubicBezTo>
                  <a:close/>
                </a:path>
              </a:pathLst>
            </a:custGeom>
            <a:solidFill>
              <a:srgbClr val="F2F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a:off x="605790" y="289560"/>
              <a:ext cx="3679190" cy="3557270"/>
            </a:xfrm>
            <a:custGeom>
              <a:rect b="b" l="l" r="r" t="t"/>
              <a:pathLst>
                <a:path extrusionOk="0" h="3557270" w="3679190">
                  <a:moveTo>
                    <a:pt x="3666490" y="294640"/>
                  </a:moveTo>
                  <a:lnTo>
                    <a:pt x="297180" y="1270"/>
                  </a:lnTo>
                  <a:cubicBezTo>
                    <a:pt x="289560" y="0"/>
                    <a:pt x="283210" y="6350"/>
                    <a:pt x="281940" y="13970"/>
                  </a:cubicBezTo>
                  <a:lnTo>
                    <a:pt x="1270" y="3247390"/>
                  </a:lnTo>
                  <a:cubicBezTo>
                    <a:pt x="0" y="3255010"/>
                    <a:pt x="6350" y="3261360"/>
                    <a:pt x="13970" y="3262630"/>
                  </a:cubicBezTo>
                  <a:lnTo>
                    <a:pt x="3382010" y="3556000"/>
                  </a:lnTo>
                  <a:cubicBezTo>
                    <a:pt x="3389630" y="3557270"/>
                    <a:pt x="3395980" y="3550920"/>
                    <a:pt x="3397250" y="3543300"/>
                  </a:cubicBezTo>
                  <a:lnTo>
                    <a:pt x="3679190" y="309880"/>
                  </a:lnTo>
                  <a:cubicBezTo>
                    <a:pt x="3679190" y="302260"/>
                    <a:pt x="3674110" y="295910"/>
                    <a:pt x="3666490" y="294640"/>
                  </a:cubicBezTo>
                  <a:close/>
                </a:path>
              </a:pathLst>
            </a:custGeom>
            <a:blipFill rotWithShape="1">
              <a:blip r:embed="rId3">
                <a:alphaModFix/>
              </a:blip>
              <a:stretch>
                <a:fillRect b="0" l="-19037" r="-19036"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a:off x="877570" y="289560"/>
              <a:ext cx="3407410" cy="3554730"/>
            </a:xfrm>
            <a:custGeom>
              <a:rect b="b" l="l" r="r" t="t"/>
              <a:pathLst>
                <a:path extrusionOk="0" h="3554730" w="3407410">
                  <a:moveTo>
                    <a:pt x="3407410" y="304800"/>
                  </a:moveTo>
                  <a:cubicBezTo>
                    <a:pt x="3407410" y="304800"/>
                    <a:pt x="3406140" y="297180"/>
                    <a:pt x="3395980" y="294640"/>
                  </a:cubicBezTo>
                  <a:lnTo>
                    <a:pt x="3394710" y="294640"/>
                  </a:lnTo>
                  <a:lnTo>
                    <a:pt x="3383280" y="293370"/>
                  </a:lnTo>
                  <a:lnTo>
                    <a:pt x="15240" y="0"/>
                  </a:lnTo>
                  <a:cubicBezTo>
                    <a:pt x="8890" y="0"/>
                    <a:pt x="1270" y="1270"/>
                    <a:pt x="0" y="8890"/>
                  </a:cubicBezTo>
                  <a:lnTo>
                    <a:pt x="1270" y="15240"/>
                  </a:lnTo>
                  <a:cubicBezTo>
                    <a:pt x="3810" y="12700"/>
                    <a:pt x="8890" y="10160"/>
                    <a:pt x="13970" y="10160"/>
                  </a:cubicBezTo>
                  <a:lnTo>
                    <a:pt x="3393440" y="304800"/>
                  </a:lnTo>
                  <a:lnTo>
                    <a:pt x="3398520" y="304800"/>
                  </a:lnTo>
                  <a:lnTo>
                    <a:pt x="3116580" y="3543300"/>
                  </a:lnTo>
                  <a:cubicBezTo>
                    <a:pt x="3116580" y="3548380"/>
                    <a:pt x="3114040" y="3552190"/>
                    <a:pt x="3110230" y="3554730"/>
                  </a:cubicBezTo>
                  <a:lnTo>
                    <a:pt x="3114040" y="3554730"/>
                  </a:lnTo>
                  <a:cubicBezTo>
                    <a:pt x="3120390" y="3554730"/>
                    <a:pt x="3126740" y="3550920"/>
                    <a:pt x="3126740" y="3544570"/>
                  </a:cubicBezTo>
                  <a:lnTo>
                    <a:pt x="3407410" y="304800"/>
                  </a:ln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353060" y="4452620"/>
              <a:ext cx="3789680" cy="356870"/>
            </a:xfrm>
            <a:custGeom>
              <a:rect b="b" l="l" r="r" t="t"/>
              <a:pathLst>
                <a:path extrusionOk="0" h="356870" w="3789680">
                  <a:moveTo>
                    <a:pt x="15240" y="15240"/>
                  </a:moveTo>
                  <a:cubicBezTo>
                    <a:pt x="7620" y="13970"/>
                    <a:pt x="2540" y="7620"/>
                    <a:pt x="2540" y="0"/>
                  </a:cubicBezTo>
                  <a:lnTo>
                    <a:pt x="1270" y="13970"/>
                  </a:lnTo>
                  <a:cubicBezTo>
                    <a:pt x="0" y="21590"/>
                    <a:pt x="6350" y="27940"/>
                    <a:pt x="13970" y="29210"/>
                  </a:cubicBezTo>
                  <a:lnTo>
                    <a:pt x="3780790" y="356870"/>
                  </a:lnTo>
                  <a:cubicBezTo>
                    <a:pt x="3784600" y="356870"/>
                    <a:pt x="3787140" y="355600"/>
                    <a:pt x="3789680" y="354330"/>
                  </a:cubicBezTo>
                  <a:lnTo>
                    <a:pt x="3775710" y="342900"/>
                  </a:lnTo>
                  <a:lnTo>
                    <a:pt x="15240" y="15240"/>
                  </a:ln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a:off x="353060" y="74930"/>
              <a:ext cx="396240" cy="4408170"/>
            </a:xfrm>
            <a:custGeom>
              <a:rect b="b" l="l" r="r" t="t"/>
              <a:pathLst>
                <a:path extrusionOk="0" h="4408170" w="396240">
                  <a:moveTo>
                    <a:pt x="13970" y="4392930"/>
                  </a:moveTo>
                  <a:lnTo>
                    <a:pt x="396240" y="8890"/>
                  </a:lnTo>
                  <a:lnTo>
                    <a:pt x="387350" y="0"/>
                  </a:lnTo>
                  <a:cubicBezTo>
                    <a:pt x="384810" y="1270"/>
                    <a:pt x="383540" y="5080"/>
                    <a:pt x="382270" y="8890"/>
                  </a:cubicBezTo>
                  <a:lnTo>
                    <a:pt x="1270" y="4391660"/>
                  </a:lnTo>
                  <a:cubicBezTo>
                    <a:pt x="0" y="4399280"/>
                    <a:pt x="6350" y="4405630"/>
                    <a:pt x="13970" y="4406900"/>
                  </a:cubicBezTo>
                  <a:lnTo>
                    <a:pt x="27940" y="4408170"/>
                  </a:lnTo>
                  <a:cubicBezTo>
                    <a:pt x="19050" y="4406900"/>
                    <a:pt x="13970" y="4400550"/>
                    <a:pt x="13970" y="4392930"/>
                  </a:cubicBez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8"/>
            <p:cNvSpPr/>
            <p:nvPr/>
          </p:nvSpPr>
          <p:spPr>
            <a:xfrm>
              <a:off x="591820" y="292100"/>
              <a:ext cx="297180" cy="3260090"/>
            </a:xfrm>
            <a:custGeom>
              <a:rect b="b" l="l" r="r" t="t"/>
              <a:pathLst>
                <a:path extrusionOk="0" h="3260090" w="297180">
                  <a:moveTo>
                    <a:pt x="15240" y="3244850"/>
                  </a:moveTo>
                  <a:lnTo>
                    <a:pt x="297180" y="11430"/>
                  </a:lnTo>
                  <a:lnTo>
                    <a:pt x="297180" y="8890"/>
                  </a:lnTo>
                  <a:lnTo>
                    <a:pt x="288290" y="0"/>
                  </a:lnTo>
                  <a:cubicBezTo>
                    <a:pt x="285750" y="2540"/>
                    <a:pt x="283210" y="5080"/>
                    <a:pt x="283210" y="10160"/>
                  </a:cubicBezTo>
                  <a:lnTo>
                    <a:pt x="1270" y="3243580"/>
                  </a:lnTo>
                  <a:cubicBezTo>
                    <a:pt x="0" y="3251200"/>
                    <a:pt x="6350" y="3257550"/>
                    <a:pt x="13970" y="3258820"/>
                  </a:cubicBezTo>
                  <a:lnTo>
                    <a:pt x="27940" y="3260090"/>
                  </a:lnTo>
                  <a:cubicBezTo>
                    <a:pt x="20320" y="3258820"/>
                    <a:pt x="13970" y="3252470"/>
                    <a:pt x="15240" y="32448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593090" y="3526790"/>
              <a:ext cx="3404870" cy="322580"/>
            </a:xfrm>
            <a:custGeom>
              <a:rect b="b" l="l" r="r" t="t"/>
              <a:pathLst>
                <a:path extrusionOk="0" h="322580" w="3404870">
                  <a:moveTo>
                    <a:pt x="3399790" y="308610"/>
                  </a:moveTo>
                  <a:lnTo>
                    <a:pt x="3395980" y="308610"/>
                  </a:lnTo>
                  <a:lnTo>
                    <a:pt x="15240" y="13970"/>
                  </a:lnTo>
                  <a:cubicBezTo>
                    <a:pt x="7620" y="12700"/>
                    <a:pt x="2540" y="6350"/>
                    <a:pt x="2540" y="0"/>
                  </a:cubicBezTo>
                  <a:lnTo>
                    <a:pt x="1270" y="13970"/>
                  </a:lnTo>
                  <a:cubicBezTo>
                    <a:pt x="0" y="21590"/>
                    <a:pt x="6350" y="27940"/>
                    <a:pt x="13970" y="29210"/>
                  </a:cubicBezTo>
                  <a:lnTo>
                    <a:pt x="3394710" y="322580"/>
                  </a:lnTo>
                  <a:cubicBezTo>
                    <a:pt x="3398520" y="322580"/>
                    <a:pt x="3402330" y="321310"/>
                    <a:pt x="3404870" y="318770"/>
                  </a:cubicBezTo>
                  <a:lnTo>
                    <a:pt x="3399790" y="3086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749300" y="80010"/>
              <a:ext cx="1270" cy="3810"/>
            </a:xfrm>
            <a:custGeom>
              <a:rect b="b" l="l" r="r" t="t"/>
              <a:pathLst>
                <a:path extrusionOk="0" h="3810" w="1270">
                  <a:moveTo>
                    <a:pt x="0" y="3810"/>
                  </a:moveTo>
                  <a:lnTo>
                    <a:pt x="1270" y="0"/>
                  </a:lnTo>
                  <a:cubicBezTo>
                    <a:pt x="0" y="1270"/>
                    <a:pt x="0" y="2540"/>
                    <a:pt x="0" y="38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741680" y="71120"/>
              <a:ext cx="3789680" cy="355600"/>
            </a:xfrm>
            <a:custGeom>
              <a:rect b="b" l="l" r="r" t="t"/>
              <a:pathLst>
                <a:path extrusionOk="0" h="355600" w="3789680">
                  <a:moveTo>
                    <a:pt x="3776980" y="327660"/>
                  </a:moveTo>
                  <a:lnTo>
                    <a:pt x="22860" y="1270"/>
                  </a:lnTo>
                  <a:lnTo>
                    <a:pt x="10160" y="0"/>
                  </a:lnTo>
                  <a:cubicBezTo>
                    <a:pt x="6350" y="0"/>
                    <a:pt x="2540" y="1270"/>
                    <a:pt x="0" y="3810"/>
                  </a:cubicBezTo>
                  <a:lnTo>
                    <a:pt x="7620" y="12700"/>
                  </a:lnTo>
                  <a:lnTo>
                    <a:pt x="8890" y="12700"/>
                  </a:lnTo>
                  <a:lnTo>
                    <a:pt x="3775710" y="340360"/>
                  </a:lnTo>
                  <a:cubicBezTo>
                    <a:pt x="3783330" y="341630"/>
                    <a:pt x="3788410" y="347980"/>
                    <a:pt x="3788410" y="355600"/>
                  </a:cubicBezTo>
                  <a:lnTo>
                    <a:pt x="3789680" y="341630"/>
                  </a:lnTo>
                  <a:cubicBezTo>
                    <a:pt x="3789680" y="335280"/>
                    <a:pt x="3784600" y="328930"/>
                    <a:pt x="3776980" y="32766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4130040" y="408940"/>
              <a:ext cx="400050" cy="4396740"/>
            </a:xfrm>
            <a:custGeom>
              <a:rect b="b" l="l" r="r" t="t"/>
              <a:pathLst>
                <a:path extrusionOk="0" h="4396740" w="400050">
                  <a:moveTo>
                    <a:pt x="19050" y="4387850"/>
                  </a:moveTo>
                  <a:lnTo>
                    <a:pt x="400050" y="13970"/>
                  </a:lnTo>
                  <a:cubicBezTo>
                    <a:pt x="400050" y="13970"/>
                    <a:pt x="392430" y="5080"/>
                    <a:pt x="389890" y="2540"/>
                  </a:cubicBezTo>
                  <a:cubicBezTo>
                    <a:pt x="389890" y="2540"/>
                    <a:pt x="387350" y="0"/>
                    <a:pt x="382270" y="0"/>
                  </a:cubicBezTo>
                  <a:lnTo>
                    <a:pt x="0" y="4385310"/>
                  </a:lnTo>
                  <a:lnTo>
                    <a:pt x="13970" y="4396740"/>
                  </a:lnTo>
                  <a:cubicBezTo>
                    <a:pt x="16510" y="4395470"/>
                    <a:pt x="19050" y="4391660"/>
                    <a:pt x="19050" y="438785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78740" y="900430"/>
              <a:ext cx="3792220" cy="4425950"/>
            </a:xfrm>
            <a:custGeom>
              <a:rect b="b" l="l" r="r" t="t"/>
              <a:pathLst>
                <a:path extrusionOk="0" h="4425950" w="3792220">
                  <a:moveTo>
                    <a:pt x="3778250" y="0"/>
                  </a:moveTo>
                  <a:lnTo>
                    <a:pt x="13970" y="0"/>
                  </a:lnTo>
                  <a:cubicBezTo>
                    <a:pt x="6350" y="0"/>
                    <a:pt x="0" y="6350"/>
                    <a:pt x="0" y="13970"/>
                  </a:cubicBezTo>
                  <a:lnTo>
                    <a:pt x="0" y="4411980"/>
                  </a:lnTo>
                  <a:cubicBezTo>
                    <a:pt x="0" y="4419600"/>
                    <a:pt x="6350" y="4425950"/>
                    <a:pt x="13970" y="4425950"/>
                  </a:cubicBezTo>
                  <a:lnTo>
                    <a:pt x="3778250" y="4425950"/>
                  </a:lnTo>
                  <a:cubicBezTo>
                    <a:pt x="3785870" y="4425950"/>
                    <a:pt x="3792220" y="4419600"/>
                    <a:pt x="3792220" y="4411980"/>
                  </a:cubicBezTo>
                  <a:lnTo>
                    <a:pt x="3792220" y="12700"/>
                  </a:lnTo>
                  <a:cubicBezTo>
                    <a:pt x="3792220" y="5080"/>
                    <a:pt x="3785870" y="0"/>
                    <a:pt x="3778250" y="0"/>
                  </a:cubicBezTo>
                  <a:close/>
                  <a:moveTo>
                    <a:pt x="3582670" y="218440"/>
                  </a:moveTo>
                  <a:lnTo>
                    <a:pt x="3582670" y="3464560"/>
                  </a:lnTo>
                  <a:cubicBezTo>
                    <a:pt x="3582670" y="3472180"/>
                    <a:pt x="3576320" y="3478530"/>
                    <a:pt x="3568700" y="3478530"/>
                  </a:cubicBezTo>
                  <a:lnTo>
                    <a:pt x="186690" y="3478530"/>
                  </a:lnTo>
                  <a:cubicBezTo>
                    <a:pt x="179070" y="3478530"/>
                    <a:pt x="172720" y="3472180"/>
                    <a:pt x="172720" y="3464560"/>
                  </a:cubicBezTo>
                  <a:lnTo>
                    <a:pt x="172720" y="218440"/>
                  </a:lnTo>
                  <a:cubicBezTo>
                    <a:pt x="172720" y="210820"/>
                    <a:pt x="179070" y="204470"/>
                    <a:pt x="186690" y="204470"/>
                  </a:cubicBezTo>
                  <a:lnTo>
                    <a:pt x="3568700" y="204470"/>
                  </a:lnTo>
                  <a:cubicBezTo>
                    <a:pt x="3576320" y="204470"/>
                    <a:pt x="3582670" y="210820"/>
                    <a:pt x="3582670" y="218440"/>
                  </a:cubicBezTo>
                  <a:close/>
                </a:path>
              </a:pathLst>
            </a:custGeom>
            <a:solidFill>
              <a:srgbClr val="F2F1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251460" y="1104900"/>
              <a:ext cx="3409950" cy="3274060"/>
            </a:xfrm>
            <a:custGeom>
              <a:rect b="b" l="l" r="r" t="t"/>
              <a:pathLst>
                <a:path extrusionOk="0" h="3274060" w="3409950">
                  <a:moveTo>
                    <a:pt x="3395980" y="0"/>
                  </a:moveTo>
                  <a:lnTo>
                    <a:pt x="13970" y="0"/>
                  </a:lnTo>
                  <a:cubicBezTo>
                    <a:pt x="6350" y="0"/>
                    <a:pt x="0" y="6350"/>
                    <a:pt x="0" y="13970"/>
                  </a:cubicBezTo>
                  <a:lnTo>
                    <a:pt x="0" y="3260090"/>
                  </a:lnTo>
                  <a:cubicBezTo>
                    <a:pt x="0" y="3267710"/>
                    <a:pt x="6350" y="3274060"/>
                    <a:pt x="13970" y="3274060"/>
                  </a:cubicBezTo>
                  <a:lnTo>
                    <a:pt x="3395980" y="3274060"/>
                  </a:lnTo>
                  <a:cubicBezTo>
                    <a:pt x="3403600" y="3274060"/>
                    <a:pt x="3409950" y="3267710"/>
                    <a:pt x="3409950" y="3260090"/>
                  </a:cubicBezTo>
                  <a:lnTo>
                    <a:pt x="3409950" y="13970"/>
                  </a:lnTo>
                  <a:cubicBezTo>
                    <a:pt x="3409950" y="6350"/>
                    <a:pt x="3403600" y="0"/>
                    <a:pt x="3395980" y="0"/>
                  </a:cubicBezTo>
                  <a:close/>
                </a:path>
              </a:pathLst>
            </a:custGeom>
            <a:blipFill rotWithShape="1">
              <a:blip r:embed="rId4">
                <a:alphaModFix/>
              </a:blip>
              <a:stretch>
                <a:fillRect b="0" l="-18581" r="-18581"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240030" y="1106170"/>
              <a:ext cx="3421380" cy="3274060"/>
            </a:xfrm>
            <a:custGeom>
              <a:rect b="b" l="l" r="r" t="t"/>
              <a:pathLst>
                <a:path extrusionOk="0" h="3274060" w="3421380">
                  <a:moveTo>
                    <a:pt x="3421380" y="8890"/>
                  </a:moveTo>
                  <a:cubicBezTo>
                    <a:pt x="3421380" y="8890"/>
                    <a:pt x="3418840" y="1270"/>
                    <a:pt x="3408680" y="0"/>
                  </a:cubicBezTo>
                  <a:lnTo>
                    <a:pt x="13970" y="0"/>
                  </a:lnTo>
                  <a:cubicBezTo>
                    <a:pt x="7620" y="0"/>
                    <a:pt x="0" y="2540"/>
                    <a:pt x="0" y="10160"/>
                  </a:cubicBezTo>
                  <a:lnTo>
                    <a:pt x="2540" y="16510"/>
                  </a:lnTo>
                  <a:cubicBezTo>
                    <a:pt x="5080" y="12700"/>
                    <a:pt x="10160" y="11430"/>
                    <a:pt x="13970" y="11430"/>
                  </a:cubicBezTo>
                  <a:lnTo>
                    <a:pt x="3411220" y="11430"/>
                  </a:lnTo>
                  <a:lnTo>
                    <a:pt x="3411220" y="3262630"/>
                  </a:lnTo>
                  <a:cubicBezTo>
                    <a:pt x="3411220" y="3267710"/>
                    <a:pt x="3408680" y="3271520"/>
                    <a:pt x="3406140" y="3274060"/>
                  </a:cubicBezTo>
                  <a:lnTo>
                    <a:pt x="3409950" y="3274060"/>
                  </a:lnTo>
                  <a:cubicBezTo>
                    <a:pt x="3416300" y="3274060"/>
                    <a:pt x="3421380" y="3268980"/>
                    <a:pt x="3421380" y="3262630"/>
                  </a:cubicBezTo>
                  <a:lnTo>
                    <a:pt x="3421380" y="8890"/>
                  </a:ln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
            <p:cNvSpPr/>
            <p:nvPr/>
          </p:nvSpPr>
          <p:spPr>
            <a:xfrm>
              <a:off x="81280" y="5299710"/>
              <a:ext cx="3804920" cy="27940"/>
            </a:xfrm>
            <a:custGeom>
              <a:rect b="b" l="l" r="r" t="t"/>
              <a:pathLst>
                <a:path extrusionOk="0" h="27940" w="3804920">
                  <a:moveTo>
                    <a:pt x="13970" y="13970"/>
                  </a:moveTo>
                  <a:cubicBezTo>
                    <a:pt x="6350" y="13970"/>
                    <a:pt x="0" y="7620"/>
                    <a:pt x="0" y="0"/>
                  </a:cubicBezTo>
                  <a:lnTo>
                    <a:pt x="0" y="13970"/>
                  </a:lnTo>
                  <a:cubicBezTo>
                    <a:pt x="0" y="21590"/>
                    <a:pt x="6350" y="27940"/>
                    <a:pt x="13970" y="27940"/>
                  </a:cubicBezTo>
                  <a:lnTo>
                    <a:pt x="3796030" y="27940"/>
                  </a:lnTo>
                  <a:cubicBezTo>
                    <a:pt x="3799840" y="27940"/>
                    <a:pt x="3802380" y="26670"/>
                    <a:pt x="3804920" y="24130"/>
                  </a:cubicBezTo>
                  <a:lnTo>
                    <a:pt x="3790950" y="13970"/>
                  </a:lnTo>
                  <a:lnTo>
                    <a:pt x="13970" y="13970"/>
                  </a:ln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81280" y="904240"/>
              <a:ext cx="27940" cy="4422140"/>
            </a:xfrm>
            <a:custGeom>
              <a:rect b="b" l="l" r="r" t="t"/>
              <a:pathLst>
                <a:path extrusionOk="0" h="4422140" w="27940">
                  <a:moveTo>
                    <a:pt x="12700" y="4409440"/>
                  </a:moveTo>
                  <a:lnTo>
                    <a:pt x="12700" y="8890"/>
                  </a:lnTo>
                  <a:lnTo>
                    <a:pt x="3810" y="0"/>
                  </a:lnTo>
                  <a:cubicBezTo>
                    <a:pt x="1270" y="2540"/>
                    <a:pt x="0" y="5080"/>
                    <a:pt x="0" y="8890"/>
                  </a:cubicBezTo>
                  <a:lnTo>
                    <a:pt x="0" y="4408170"/>
                  </a:lnTo>
                  <a:cubicBezTo>
                    <a:pt x="0" y="4415790"/>
                    <a:pt x="6350" y="4422140"/>
                    <a:pt x="13970" y="4422140"/>
                  </a:cubicBezTo>
                  <a:lnTo>
                    <a:pt x="27940" y="4422140"/>
                  </a:lnTo>
                  <a:cubicBezTo>
                    <a:pt x="19050" y="4422140"/>
                    <a:pt x="12700" y="4415790"/>
                    <a:pt x="12700" y="4409440"/>
                  </a:cubicBezTo>
                  <a:close/>
                </a:path>
              </a:pathLst>
            </a:custGeom>
            <a:solidFill>
              <a:srgbClr val="8988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8"/>
            <p:cNvSpPr/>
            <p:nvPr/>
          </p:nvSpPr>
          <p:spPr>
            <a:xfrm>
              <a:off x="238760" y="1108710"/>
              <a:ext cx="27940" cy="3270250"/>
            </a:xfrm>
            <a:custGeom>
              <a:rect b="b" l="l" r="r" t="t"/>
              <a:pathLst>
                <a:path extrusionOk="0" h="3270250" w="27940">
                  <a:moveTo>
                    <a:pt x="12700" y="3256280"/>
                  </a:moveTo>
                  <a:lnTo>
                    <a:pt x="12700" y="7620"/>
                  </a:lnTo>
                  <a:lnTo>
                    <a:pt x="3810" y="0"/>
                  </a:lnTo>
                  <a:cubicBezTo>
                    <a:pt x="1270" y="2540"/>
                    <a:pt x="0" y="6350"/>
                    <a:pt x="0" y="10160"/>
                  </a:cubicBezTo>
                  <a:lnTo>
                    <a:pt x="0" y="3256280"/>
                  </a:lnTo>
                  <a:cubicBezTo>
                    <a:pt x="0" y="3263900"/>
                    <a:pt x="6350" y="3270250"/>
                    <a:pt x="13970" y="3270250"/>
                  </a:cubicBezTo>
                  <a:lnTo>
                    <a:pt x="27940" y="3270250"/>
                  </a:lnTo>
                  <a:cubicBezTo>
                    <a:pt x="19050" y="3270250"/>
                    <a:pt x="12700" y="3263900"/>
                    <a:pt x="12700" y="325628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8"/>
            <p:cNvSpPr/>
            <p:nvPr/>
          </p:nvSpPr>
          <p:spPr>
            <a:xfrm>
              <a:off x="240030" y="4354830"/>
              <a:ext cx="3417570" cy="27940"/>
            </a:xfrm>
            <a:custGeom>
              <a:rect b="b" l="l" r="r" t="t"/>
              <a:pathLst>
                <a:path extrusionOk="0" h="27940" w="3417570">
                  <a:moveTo>
                    <a:pt x="3411220" y="12700"/>
                  </a:moveTo>
                  <a:cubicBezTo>
                    <a:pt x="3409950" y="12700"/>
                    <a:pt x="3408680" y="13970"/>
                    <a:pt x="3407410" y="13970"/>
                  </a:cubicBezTo>
                  <a:lnTo>
                    <a:pt x="13970" y="13970"/>
                  </a:lnTo>
                  <a:cubicBezTo>
                    <a:pt x="6350" y="13970"/>
                    <a:pt x="0" y="7620"/>
                    <a:pt x="0" y="0"/>
                  </a:cubicBezTo>
                  <a:lnTo>
                    <a:pt x="0" y="13970"/>
                  </a:lnTo>
                  <a:cubicBezTo>
                    <a:pt x="0" y="21590"/>
                    <a:pt x="6350" y="27940"/>
                    <a:pt x="13970" y="27940"/>
                  </a:cubicBezTo>
                  <a:lnTo>
                    <a:pt x="3407410" y="27940"/>
                  </a:lnTo>
                  <a:cubicBezTo>
                    <a:pt x="3411220" y="27940"/>
                    <a:pt x="3415030" y="25400"/>
                    <a:pt x="3417570" y="22860"/>
                  </a:cubicBezTo>
                  <a:lnTo>
                    <a:pt x="3411220" y="127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93980" y="909320"/>
              <a:ext cx="1270" cy="3810"/>
            </a:xfrm>
            <a:custGeom>
              <a:rect b="b" l="l" r="r" t="t"/>
              <a:pathLst>
                <a:path extrusionOk="0" h="3810" w="1270">
                  <a:moveTo>
                    <a:pt x="0" y="3810"/>
                  </a:moveTo>
                  <a:lnTo>
                    <a:pt x="1270" y="0"/>
                  </a:lnTo>
                  <a:cubicBezTo>
                    <a:pt x="0" y="1270"/>
                    <a:pt x="0" y="2540"/>
                    <a:pt x="0" y="381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8"/>
            <p:cNvSpPr/>
            <p:nvPr/>
          </p:nvSpPr>
          <p:spPr>
            <a:xfrm>
              <a:off x="85090" y="899160"/>
              <a:ext cx="3806190" cy="27940"/>
            </a:xfrm>
            <a:custGeom>
              <a:rect b="b" l="l" r="r" t="t"/>
              <a:pathLst>
                <a:path extrusionOk="0" h="27940" w="3806190">
                  <a:moveTo>
                    <a:pt x="3790950" y="0"/>
                  </a:moveTo>
                  <a:lnTo>
                    <a:pt x="10160" y="0"/>
                  </a:lnTo>
                  <a:cubicBezTo>
                    <a:pt x="6350" y="0"/>
                    <a:pt x="2540" y="2540"/>
                    <a:pt x="0" y="5080"/>
                  </a:cubicBezTo>
                  <a:lnTo>
                    <a:pt x="8890" y="13970"/>
                  </a:lnTo>
                  <a:lnTo>
                    <a:pt x="3792220" y="13970"/>
                  </a:lnTo>
                  <a:cubicBezTo>
                    <a:pt x="3799840" y="13970"/>
                    <a:pt x="3806190" y="20320"/>
                    <a:pt x="3806190" y="27940"/>
                  </a:cubicBezTo>
                  <a:lnTo>
                    <a:pt x="3806190" y="13970"/>
                  </a:lnTo>
                  <a:cubicBezTo>
                    <a:pt x="3804920" y="6350"/>
                    <a:pt x="3798570" y="0"/>
                    <a:pt x="379095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8"/>
            <p:cNvSpPr/>
            <p:nvPr/>
          </p:nvSpPr>
          <p:spPr>
            <a:xfrm>
              <a:off x="3869690" y="910590"/>
              <a:ext cx="20320" cy="4413250"/>
            </a:xfrm>
            <a:custGeom>
              <a:rect b="b" l="l" r="r" t="t"/>
              <a:pathLst>
                <a:path extrusionOk="0" h="4413250" w="20320">
                  <a:moveTo>
                    <a:pt x="20320" y="4401820"/>
                  </a:moveTo>
                  <a:lnTo>
                    <a:pt x="20320" y="12700"/>
                  </a:lnTo>
                  <a:cubicBezTo>
                    <a:pt x="20320" y="12700"/>
                    <a:pt x="11430" y="5080"/>
                    <a:pt x="8890" y="2540"/>
                  </a:cubicBezTo>
                  <a:cubicBezTo>
                    <a:pt x="8890" y="2540"/>
                    <a:pt x="6350" y="0"/>
                    <a:pt x="0" y="0"/>
                  </a:cubicBezTo>
                  <a:lnTo>
                    <a:pt x="0" y="4403090"/>
                  </a:lnTo>
                  <a:lnTo>
                    <a:pt x="15240" y="4413250"/>
                  </a:lnTo>
                  <a:cubicBezTo>
                    <a:pt x="19050" y="4410710"/>
                    <a:pt x="20320" y="4406900"/>
                    <a:pt x="20320" y="440182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224" name="Google Shape;224;p8"/>
          <p:cNvCxnSpPr/>
          <p:nvPr/>
        </p:nvCxnSpPr>
        <p:spPr>
          <a:xfrm>
            <a:off x="2477739" y="7340787"/>
            <a:ext cx="734915" cy="0"/>
          </a:xfrm>
          <a:prstGeom prst="straightConnector1">
            <a:avLst/>
          </a:prstGeom>
          <a:noFill/>
          <a:ln cap="rnd" cmpd="sng" w="47625">
            <a:solidFill>
              <a:srgbClr val="AF6818"/>
            </a:solidFill>
            <a:prstDash val="solid"/>
            <a:round/>
            <a:headEnd len="sm" w="sm" type="none"/>
            <a:tailEnd len="sm" w="sm" type="none"/>
          </a:ln>
        </p:spPr>
      </p:cxnSp>
      <p:cxnSp>
        <p:nvCxnSpPr>
          <p:cNvPr id="225" name="Google Shape;225;p8"/>
          <p:cNvCxnSpPr/>
          <p:nvPr/>
        </p:nvCxnSpPr>
        <p:spPr>
          <a:xfrm>
            <a:off x="3575812" y="7340787"/>
            <a:ext cx="734915" cy="0"/>
          </a:xfrm>
          <a:prstGeom prst="straightConnector1">
            <a:avLst/>
          </a:prstGeom>
          <a:noFill/>
          <a:ln cap="rnd" cmpd="sng" w="47625">
            <a:solidFill>
              <a:srgbClr val="AF6818"/>
            </a:solidFill>
            <a:prstDash val="solid"/>
            <a:round/>
            <a:headEnd len="sm" w="sm" type="none"/>
            <a:tailEnd len="sm" w="sm" type="none"/>
          </a:ln>
        </p:spPr>
      </p:cxnSp>
      <p:cxnSp>
        <p:nvCxnSpPr>
          <p:cNvPr id="226" name="Google Shape;226;p8"/>
          <p:cNvCxnSpPr/>
          <p:nvPr/>
        </p:nvCxnSpPr>
        <p:spPr>
          <a:xfrm>
            <a:off x="4673885" y="7340787"/>
            <a:ext cx="734915" cy="0"/>
          </a:xfrm>
          <a:prstGeom prst="straightConnector1">
            <a:avLst/>
          </a:prstGeom>
          <a:noFill/>
          <a:ln cap="rnd" cmpd="sng" w="47625">
            <a:solidFill>
              <a:srgbClr val="AF6818"/>
            </a:solidFill>
            <a:prstDash val="solid"/>
            <a:round/>
            <a:headEnd len="sm" w="sm" type="none"/>
            <a:tailEnd len="sm" w="sm" type="none"/>
          </a:ln>
        </p:spPr>
      </p:cxnSp>
      <p:cxnSp>
        <p:nvCxnSpPr>
          <p:cNvPr id="227" name="Google Shape;227;p8"/>
          <p:cNvCxnSpPr/>
          <p:nvPr/>
        </p:nvCxnSpPr>
        <p:spPr>
          <a:xfrm>
            <a:off x="5771957" y="7340787"/>
            <a:ext cx="734915" cy="0"/>
          </a:xfrm>
          <a:prstGeom prst="straightConnector1">
            <a:avLst/>
          </a:prstGeom>
          <a:noFill/>
          <a:ln cap="rnd" cmpd="sng" w="47625">
            <a:solidFill>
              <a:srgbClr val="AF6818"/>
            </a:solidFill>
            <a:prstDash val="solid"/>
            <a:round/>
            <a:headEnd len="sm" w="sm" type="none"/>
            <a:tailEnd len="sm" w="sm" type="none"/>
          </a:ln>
        </p:spPr>
      </p:cxnSp>
      <p:cxnSp>
        <p:nvCxnSpPr>
          <p:cNvPr id="228" name="Google Shape;228;p8"/>
          <p:cNvCxnSpPr/>
          <p:nvPr/>
        </p:nvCxnSpPr>
        <p:spPr>
          <a:xfrm>
            <a:off x="6870030" y="7340787"/>
            <a:ext cx="734915" cy="0"/>
          </a:xfrm>
          <a:prstGeom prst="straightConnector1">
            <a:avLst/>
          </a:prstGeom>
          <a:noFill/>
          <a:ln cap="rnd" cmpd="sng" w="47625">
            <a:solidFill>
              <a:srgbClr val="AF6818"/>
            </a:solidFill>
            <a:prstDash val="solid"/>
            <a:round/>
            <a:headEnd len="sm" w="sm" type="none"/>
            <a:tailEnd len="sm" w="sm" type="none"/>
          </a:ln>
        </p:spPr>
      </p:cxnSp>
      <p:pic>
        <p:nvPicPr>
          <p:cNvPr id="229" name="Google Shape;229;p8"/>
          <p:cNvPicPr preferRelativeResize="0"/>
          <p:nvPr/>
        </p:nvPicPr>
        <p:blipFill rotWithShape="1">
          <a:blip r:embed="rId5">
            <a:alphaModFix/>
          </a:blip>
          <a:srcRect b="0" l="0" r="0" t="0"/>
          <a:stretch/>
        </p:blipFill>
        <p:spPr>
          <a:xfrm rot="-1136164">
            <a:off x="-1008897" y="-598350"/>
            <a:ext cx="4952166" cy="4114800"/>
          </a:xfrm>
          <a:prstGeom prst="rect">
            <a:avLst/>
          </a:prstGeom>
          <a:noFill/>
          <a:ln>
            <a:noFill/>
          </a:ln>
        </p:spPr>
      </p:pic>
      <p:pic>
        <p:nvPicPr>
          <p:cNvPr id="230" name="Google Shape;230;p8"/>
          <p:cNvPicPr preferRelativeResize="0"/>
          <p:nvPr/>
        </p:nvPicPr>
        <p:blipFill rotWithShape="1">
          <a:blip r:embed="rId6">
            <a:alphaModFix/>
          </a:blip>
          <a:srcRect b="0" l="0" r="0" t="0"/>
          <a:stretch/>
        </p:blipFill>
        <p:spPr>
          <a:xfrm>
            <a:off x="10450921" y="7103733"/>
            <a:ext cx="2517425" cy="2553618"/>
          </a:xfrm>
          <a:prstGeom prst="rect">
            <a:avLst/>
          </a:prstGeom>
          <a:noFill/>
          <a:ln>
            <a:noFill/>
          </a:ln>
        </p:spPr>
      </p:pic>
      <p:pic>
        <p:nvPicPr>
          <p:cNvPr id="231" name="Google Shape;231;p8"/>
          <p:cNvPicPr preferRelativeResize="0"/>
          <p:nvPr/>
        </p:nvPicPr>
        <p:blipFill rotWithShape="1">
          <a:blip r:embed="rId7">
            <a:alphaModFix/>
          </a:blip>
          <a:srcRect b="0" l="0" r="0" t="0"/>
          <a:stretch/>
        </p:blipFill>
        <p:spPr>
          <a:xfrm>
            <a:off x="14156542" y="1679216"/>
            <a:ext cx="4762765" cy="1292584"/>
          </a:xfrm>
          <a:prstGeom prst="rect">
            <a:avLst/>
          </a:prstGeom>
          <a:noFill/>
          <a:ln>
            <a:noFill/>
          </a:ln>
        </p:spPr>
      </p:pic>
      <p:pic>
        <p:nvPicPr>
          <p:cNvPr id="232" name="Google Shape;232;p8"/>
          <p:cNvPicPr preferRelativeResize="0"/>
          <p:nvPr/>
        </p:nvPicPr>
        <p:blipFill rotWithShape="1">
          <a:blip r:embed="rId8">
            <a:alphaModFix/>
          </a:blip>
          <a:srcRect b="0" l="0" r="0" t="0"/>
          <a:stretch/>
        </p:blipFill>
        <p:spPr>
          <a:xfrm rot="-5289594">
            <a:off x="12961776" y="7982170"/>
            <a:ext cx="7599779" cy="5361299"/>
          </a:xfrm>
          <a:prstGeom prst="rect">
            <a:avLst/>
          </a:prstGeom>
          <a:noFill/>
          <a:ln>
            <a:noFill/>
          </a:ln>
        </p:spPr>
      </p:pic>
      <p:sp>
        <p:nvSpPr>
          <p:cNvPr id="233" name="Google Shape;233;p8"/>
          <p:cNvSpPr txBox="1"/>
          <p:nvPr/>
        </p:nvSpPr>
        <p:spPr>
          <a:xfrm>
            <a:off x="670629" y="3721612"/>
            <a:ext cx="11410076" cy="3282950"/>
          </a:xfrm>
          <a:prstGeom prst="rect">
            <a:avLst/>
          </a:prstGeom>
          <a:noFill/>
          <a:ln>
            <a:noFill/>
          </a:ln>
        </p:spPr>
        <p:txBody>
          <a:bodyPr anchorCtr="0" anchor="t" bIns="0" lIns="0" spcFirstLastPara="1" rIns="0" wrap="square" tIns="0">
            <a:spAutoFit/>
          </a:bodyPr>
          <a:lstStyle/>
          <a:p>
            <a:pPr indent="0" lvl="0" marL="0" marR="0" rtl="0" algn="ctr">
              <a:lnSpc>
                <a:spcPct val="132968"/>
              </a:lnSpc>
              <a:spcBef>
                <a:spcPts val="0"/>
              </a:spcBef>
              <a:spcAft>
                <a:spcPts val="0"/>
              </a:spcAft>
              <a:buNone/>
            </a:pPr>
            <a:r>
              <a:rPr b="0" i="0" lang="en-US" sz="9600" u="none" cap="none" strike="noStrike">
                <a:solidFill>
                  <a:srgbClr val="C210B5"/>
                </a:solidFill>
                <a:latin typeface="Arial"/>
                <a:ea typeface="Arial"/>
                <a:cs typeface="Arial"/>
                <a:sym typeface="Arial"/>
              </a:rPr>
              <a:t>Liên kết các câu trong bài bằng cách lặp từ ngữ</a:t>
            </a:r>
            <a:endParaRPr/>
          </a:p>
        </p:txBody>
      </p:sp>
      <p:sp>
        <p:nvSpPr>
          <p:cNvPr id="234" name="Google Shape;234;p8"/>
          <p:cNvSpPr txBox="1"/>
          <p:nvPr/>
        </p:nvSpPr>
        <p:spPr>
          <a:xfrm>
            <a:off x="4901886" y="914400"/>
            <a:ext cx="8484227" cy="1725472"/>
          </a:xfrm>
          <a:prstGeom prst="rect">
            <a:avLst/>
          </a:prstGeom>
          <a:noFill/>
          <a:ln>
            <a:noFill/>
          </a:ln>
        </p:spPr>
        <p:txBody>
          <a:bodyPr anchorCtr="0" anchor="t" bIns="0" lIns="0" spcFirstLastPara="1" rIns="0" wrap="square" tIns="0">
            <a:spAutoFit/>
          </a:bodyPr>
          <a:lstStyle/>
          <a:p>
            <a:pPr indent="0" lvl="0" marL="0" marR="0" rtl="0" algn="ctr">
              <a:lnSpc>
                <a:spcPct val="255550"/>
              </a:lnSpc>
              <a:spcBef>
                <a:spcPts val="0"/>
              </a:spcBef>
              <a:spcAft>
                <a:spcPts val="0"/>
              </a:spcAft>
              <a:buNone/>
            </a:pPr>
            <a:r>
              <a:rPr b="0" i="0" lang="en-US" sz="6000" u="none" cap="none" strike="noStrike">
                <a:solidFill>
                  <a:srgbClr val="244061"/>
                </a:solidFill>
                <a:latin typeface="Nunito"/>
                <a:ea typeface="Nunito"/>
                <a:cs typeface="Nunito"/>
                <a:sym typeface="Nunito"/>
              </a:rPr>
              <a:t>Luyện từ và câu</a:t>
            </a:r>
            <a:endParaRPr b="0" i="0" sz="6000" u="none" cap="none" strike="noStrike">
              <a:solidFill>
                <a:srgbClr val="244061"/>
              </a:solidFill>
              <a:latin typeface="Nunito"/>
              <a:ea typeface="Nunito"/>
              <a:cs typeface="Nunito"/>
              <a:sym typeface="Nunito"/>
            </a:endParaRPr>
          </a:p>
        </p:txBody>
      </p:sp>
      <p:pic>
        <p:nvPicPr>
          <p:cNvPr id="235" name="Google Shape;235;p8"/>
          <p:cNvPicPr preferRelativeResize="0"/>
          <p:nvPr/>
        </p:nvPicPr>
        <p:blipFill rotWithShape="1">
          <a:blip r:embed="rId9">
            <a:alphaModFix/>
          </a:blip>
          <a:srcRect b="0" l="0" r="0" t="0"/>
          <a:stretch/>
        </p:blipFill>
        <p:spPr>
          <a:xfrm>
            <a:off x="-819496" y="8686139"/>
            <a:ext cx="4762765" cy="1292584"/>
          </a:xfrm>
          <a:prstGeom prst="rect">
            <a:avLst/>
          </a:prstGeom>
          <a:noFill/>
          <a:ln>
            <a:noFill/>
          </a:ln>
        </p:spPr>
      </p:pic>
      <p:pic>
        <p:nvPicPr>
          <p:cNvPr id="236" name="Google Shape;236;p8"/>
          <p:cNvPicPr preferRelativeResize="0"/>
          <p:nvPr/>
        </p:nvPicPr>
        <p:blipFill rotWithShape="1">
          <a:blip r:embed="rId10">
            <a:alphaModFix/>
          </a:blip>
          <a:srcRect b="0" l="0" r="0" t="0"/>
          <a:stretch/>
        </p:blipFill>
        <p:spPr>
          <a:xfrm>
            <a:off x="12872153" y="-3710120"/>
            <a:ext cx="4104303" cy="54133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71"/>
        </a:solidFill>
      </p:bgPr>
    </p:bg>
    <p:spTree>
      <p:nvGrpSpPr>
        <p:cNvPr id="240" name="Shape 240"/>
        <p:cNvGrpSpPr/>
        <p:nvPr/>
      </p:nvGrpSpPr>
      <p:grpSpPr>
        <a:xfrm>
          <a:off x="0" y="0"/>
          <a:ext cx="0" cy="0"/>
          <a:chOff x="0" y="0"/>
          <a:chExt cx="0" cy="0"/>
        </a:xfrm>
      </p:grpSpPr>
      <p:pic>
        <p:nvPicPr>
          <p:cNvPr id="241" name="Google Shape;241;p9"/>
          <p:cNvPicPr preferRelativeResize="0"/>
          <p:nvPr/>
        </p:nvPicPr>
        <p:blipFill rotWithShape="1">
          <a:blip r:embed="rId3">
            <a:alphaModFix/>
          </a:blip>
          <a:srcRect b="0" l="0" r="0" t="0"/>
          <a:stretch/>
        </p:blipFill>
        <p:spPr>
          <a:xfrm rot="5795603">
            <a:off x="-585896" y="-992675"/>
            <a:ext cx="3167799" cy="3238456"/>
          </a:xfrm>
          <a:prstGeom prst="rect">
            <a:avLst/>
          </a:prstGeom>
          <a:noFill/>
          <a:ln>
            <a:noFill/>
          </a:ln>
        </p:spPr>
      </p:pic>
      <p:pic>
        <p:nvPicPr>
          <p:cNvPr id="242" name="Google Shape;242;p9"/>
          <p:cNvPicPr preferRelativeResize="0"/>
          <p:nvPr/>
        </p:nvPicPr>
        <p:blipFill rotWithShape="1">
          <a:blip r:embed="rId4">
            <a:alphaModFix/>
          </a:blip>
          <a:srcRect b="0" l="0" r="0" t="0"/>
          <a:stretch/>
        </p:blipFill>
        <p:spPr>
          <a:xfrm rot="-5261308">
            <a:off x="15246229" y="7529883"/>
            <a:ext cx="3645435" cy="3726746"/>
          </a:xfrm>
          <a:prstGeom prst="rect">
            <a:avLst/>
          </a:prstGeom>
          <a:noFill/>
          <a:ln>
            <a:noFill/>
          </a:ln>
        </p:spPr>
      </p:pic>
      <p:pic>
        <p:nvPicPr>
          <p:cNvPr id="243" name="Google Shape;243;p9"/>
          <p:cNvPicPr preferRelativeResize="0"/>
          <p:nvPr/>
        </p:nvPicPr>
        <p:blipFill rotWithShape="1">
          <a:blip r:embed="rId5">
            <a:alphaModFix/>
          </a:blip>
          <a:srcRect b="0" l="0" r="0" t="0"/>
          <a:stretch/>
        </p:blipFill>
        <p:spPr>
          <a:xfrm>
            <a:off x="-291199" y="5632555"/>
            <a:ext cx="4475834" cy="4609942"/>
          </a:xfrm>
          <a:prstGeom prst="rect">
            <a:avLst/>
          </a:prstGeom>
          <a:noFill/>
          <a:ln>
            <a:noFill/>
          </a:ln>
        </p:spPr>
      </p:pic>
      <p:pic>
        <p:nvPicPr>
          <p:cNvPr id="244" name="Google Shape;244;p9"/>
          <p:cNvPicPr preferRelativeResize="0"/>
          <p:nvPr/>
        </p:nvPicPr>
        <p:blipFill rotWithShape="1">
          <a:blip r:embed="rId6">
            <a:alphaModFix/>
          </a:blip>
          <a:srcRect b="0" l="0" r="0" t="0"/>
          <a:stretch/>
        </p:blipFill>
        <p:spPr>
          <a:xfrm rot="-9707779">
            <a:off x="13419139" y="-1144152"/>
            <a:ext cx="4757157" cy="3252166"/>
          </a:xfrm>
          <a:prstGeom prst="rect">
            <a:avLst/>
          </a:prstGeom>
          <a:noFill/>
          <a:ln>
            <a:noFill/>
          </a:ln>
        </p:spPr>
      </p:pic>
      <p:sp>
        <p:nvSpPr>
          <p:cNvPr id="245" name="Google Shape;245;p9"/>
          <p:cNvSpPr txBox="1"/>
          <p:nvPr/>
        </p:nvSpPr>
        <p:spPr>
          <a:xfrm>
            <a:off x="1143000" y="342935"/>
            <a:ext cx="14375096" cy="1924050"/>
          </a:xfrm>
          <a:prstGeom prst="rect">
            <a:avLst/>
          </a:prstGeom>
          <a:noFill/>
          <a:ln>
            <a:noFill/>
          </a:ln>
        </p:spPr>
        <p:txBody>
          <a:bodyPr anchorCtr="0" anchor="t" bIns="0" lIns="0" spcFirstLastPara="1" rIns="0" wrap="square" tIns="0">
            <a:spAutoFit/>
          </a:bodyPr>
          <a:lstStyle/>
          <a:p>
            <a:pPr indent="0" lvl="0" marL="0" marR="0" rtl="0" algn="ctr">
              <a:lnSpc>
                <a:spcPct val="120001"/>
              </a:lnSpc>
              <a:spcBef>
                <a:spcPts val="0"/>
              </a:spcBef>
              <a:spcAft>
                <a:spcPts val="0"/>
              </a:spcAft>
              <a:buNone/>
            </a:pPr>
            <a:r>
              <a:rPr b="1" i="0" lang="en-US" sz="12599" u="none" cap="none" strike="noStrike">
                <a:solidFill>
                  <a:srgbClr val="C210B5"/>
                </a:solidFill>
                <a:latin typeface="Dancing Script"/>
                <a:ea typeface="Dancing Script"/>
                <a:cs typeface="Dancing Script"/>
                <a:sym typeface="Dancing Script"/>
              </a:rPr>
              <a:t>Mục tiêu</a:t>
            </a:r>
            <a:endParaRPr/>
          </a:p>
        </p:txBody>
      </p:sp>
      <p:sp>
        <p:nvSpPr>
          <p:cNvPr id="246" name="Google Shape;246;p9"/>
          <p:cNvSpPr txBox="1"/>
          <p:nvPr/>
        </p:nvSpPr>
        <p:spPr>
          <a:xfrm>
            <a:off x="4849427" y="5956240"/>
            <a:ext cx="10948290" cy="1974900"/>
          </a:xfrm>
          <a:prstGeom prst="rect">
            <a:avLst/>
          </a:prstGeom>
          <a:noFill/>
          <a:ln>
            <a:noFill/>
          </a:ln>
        </p:spPr>
        <p:txBody>
          <a:bodyPr anchorCtr="0" anchor="t" bIns="0" lIns="0" spcFirstLastPara="1" rIns="0" wrap="square" tIns="0">
            <a:spAutoFit/>
          </a:bodyPr>
          <a:lstStyle/>
          <a:p>
            <a:pPr indent="0" lvl="0" marL="0" marR="0" rtl="0" algn="just">
              <a:lnSpc>
                <a:spcPct val="127983"/>
              </a:lnSpc>
              <a:spcBef>
                <a:spcPts val="0"/>
              </a:spcBef>
              <a:spcAft>
                <a:spcPts val="0"/>
              </a:spcAft>
              <a:buNone/>
            </a:pPr>
            <a:r>
              <a:rPr b="0" i="0" lang="en-US" sz="6000" u="none" cap="none" strike="noStrike">
                <a:solidFill>
                  <a:srgbClr val="644F9F"/>
                </a:solidFill>
                <a:latin typeface="Nunito"/>
                <a:ea typeface="Nunito"/>
                <a:cs typeface="Nunito"/>
                <a:sym typeface="Nunito"/>
              </a:rPr>
              <a:t>2. Vận dụng cách lặp từ ngữ để liên kết câu.</a:t>
            </a:r>
            <a:endParaRPr/>
          </a:p>
        </p:txBody>
      </p:sp>
      <p:sp>
        <p:nvSpPr>
          <p:cNvPr id="247" name="Google Shape;247;p9"/>
          <p:cNvSpPr txBox="1"/>
          <p:nvPr/>
        </p:nvSpPr>
        <p:spPr>
          <a:xfrm>
            <a:off x="1981200" y="3198726"/>
            <a:ext cx="14055281" cy="1974900"/>
          </a:xfrm>
          <a:prstGeom prst="rect">
            <a:avLst/>
          </a:prstGeom>
          <a:noFill/>
          <a:ln>
            <a:noFill/>
          </a:ln>
        </p:spPr>
        <p:txBody>
          <a:bodyPr anchorCtr="0" anchor="t" bIns="0" lIns="0" spcFirstLastPara="1" rIns="0" wrap="square" tIns="0">
            <a:spAutoFit/>
          </a:bodyPr>
          <a:lstStyle/>
          <a:p>
            <a:pPr indent="0" lvl="0" marL="0" marR="0" rtl="0" algn="just">
              <a:lnSpc>
                <a:spcPct val="127983"/>
              </a:lnSpc>
              <a:spcBef>
                <a:spcPts val="0"/>
              </a:spcBef>
              <a:spcAft>
                <a:spcPts val="0"/>
              </a:spcAft>
              <a:buNone/>
            </a:pPr>
            <a:r>
              <a:rPr b="0" i="0" lang="en-US" sz="6000" u="none" cap="none" strike="noStrike">
                <a:solidFill>
                  <a:srgbClr val="644F9F"/>
                </a:solidFill>
                <a:latin typeface="Nunito"/>
                <a:ea typeface="Nunito"/>
                <a:cs typeface="Nunito"/>
                <a:sym typeface="Nunito"/>
              </a:rPr>
              <a:t>1. Nhận biết được thế nào là liên kết câu bằng cách lặp từ ngữ.</a:t>
            </a:r>
            <a:endParaRPr b="0" i="0" sz="6000" u="none" cap="none" strike="noStrike">
              <a:solidFill>
                <a:srgbClr val="644F9F"/>
              </a:solidFill>
              <a:latin typeface="Nunito"/>
              <a:ea typeface="Nunito"/>
              <a:cs typeface="Nunito"/>
              <a:sym typeface="Nunito"/>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5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