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307" r:id="rId2"/>
    <p:sldId id="257" r:id="rId3"/>
    <p:sldId id="256" r:id="rId4"/>
    <p:sldId id="258" r:id="rId5"/>
    <p:sldId id="310" r:id="rId6"/>
    <p:sldId id="284" r:id="rId7"/>
    <p:sldId id="312" r:id="rId8"/>
    <p:sldId id="313" r:id="rId9"/>
    <p:sldId id="285" r:id="rId10"/>
    <p:sldId id="283" r:id="rId11"/>
    <p:sldId id="286" r:id="rId12"/>
    <p:sldId id="311" r:id="rId13"/>
    <p:sldId id="287" r:id="rId14"/>
    <p:sldId id="288" r:id="rId15"/>
    <p:sldId id="298" r:id="rId16"/>
    <p:sldId id="297" r:id="rId17"/>
    <p:sldId id="290" r:id="rId18"/>
    <p:sldId id="293" r:id="rId19"/>
    <p:sldId id="294" r:id="rId20"/>
    <p:sldId id="314" r:id="rId21"/>
    <p:sldId id="296"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Pattaya" panose="020B0604020202020204" charset="0"/>
      <p:regular r:id="rId28"/>
    </p:embeddedFont>
    <p:embeddedFont>
      <p:font typeface="SVN-SAF" panose="02040603050506020204" pitchFamily="18" charset="0"/>
      <p:regular r:id="rId29"/>
    </p:embeddedFont>
    <p:embeddedFont>
      <p:font typeface="UTM Arruba KT" panose="02040603050506020204" pitchFamily="18" charset="0"/>
      <p:regular r:id="rId30"/>
    </p:embeddedFont>
    <p:embeddedFont>
      <p:font typeface="UTM Azuki" panose="02040603050506020204" pitchFamily="18" charset="0"/>
      <p:regular r:id="rId31"/>
    </p:embeddedFont>
    <p:embeddedFont>
      <p:font typeface="UTM Showcard" panose="02040603050506020204" pitchFamily="18" charset="0"/>
      <p:regular r:id="rId32"/>
    </p:embeddedFont>
  </p:embeddedFontLst>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8539"/>
    <a:srgbClr val="F5B552"/>
    <a:srgbClr val="415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471" autoAdjust="0"/>
  </p:normalViewPr>
  <p:slideViewPr>
    <p:cSldViewPr snapToGrid="0">
      <p:cViewPr>
        <p:scale>
          <a:sx n="66" d="100"/>
          <a:sy n="66" d="100"/>
        </p:scale>
        <p:origin x="216" y="-3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CB9626-F2DA-47AD-8D84-37EDE459954B}" type="datetimeFigureOut">
              <a:rPr lang="en-US" smtClean="0"/>
              <a:t>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D9C508-5873-4940-842A-7C76EA9E0BAD}" type="slidenum">
              <a:rPr lang="en-US" smtClean="0"/>
              <a:t>‹#›</a:t>
            </a:fld>
            <a:endParaRPr lang="en-US"/>
          </a:p>
        </p:txBody>
      </p:sp>
    </p:spTree>
    <p:extLst>
      <p:ext uri="{BB962C8B-B14F-4D97-AF65-F5344CB8AC3E}">
        <p14:creationId xmlns:p14="http://schemas.microsoft.com/office/powerpoint/2010/main" val="3168957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lưu</a:t>
            </a:r>
            <a:r>
              <a:rPr lang="en-US" dirty="0"/>
              <a:t> ý </a:t>
            </a:r>
            <a:r>
              <a:rPr lang="en-US" dirty="0" err="1"/>
              <a:t>với</a:t>
            </a:r>
            <a:r>
              <a:rPr lang="en-US" dirty="0"/>
              <a:t> HS </a:t>
            </a:r>
            <a:r>
              <a:rPr lang="en-US" dirty="0" err="1"/>
              <a:t>trình</a:t>
            </a:r>
            <a:r>
              <a:rPr lang="en-US" dirty="0"/>
              <a:t> </a:t>
            </a:r>
            <a:r>
              <a:rPr lang="en-US" dirty="0" err="1"/>
              <a:t>tự</a:t>
            </a:r>
            <a:r>
              <a:rPr lang="en-US" dirty="0"/>
              <a:t> </a:t>
            </a:r>
            <a:r>
              <a:rPr lang="en-US" dirty="0" err="1"/>
              <a:t>làm</a:t>
            </a:r>
            <a:r>
              <a:rPr lang="en-US" dirty="0"/>
              <a:t> </a:t>
            </a:r>
            <a:r>
              <a:rPr lang="en-US" dirty="0" err="1"/>
              <a:t>bài</a:t>
            </a:r>
            <a:r>
              <a:rPr lang="en-US" dirty="0"/>
              <a:t>:</a:t>
            </a:r>
          </a:p>
          <a:p>
            <a:r>
              <a:rPr lang="en-US" dirty="0"/>
              <a:t>-   </a:t>
            </a:r>
            <a:r>
              <a:rPr lang="en-US" dirty="0" err="1"/>
              <a:t>Dùng</a:t>
            </a:r>
            <a:r>
              <a:rPr lang="en-US" dirty="0"/>
              <a:t> </a:t>
            </a:r>
            <a:r>
              <a:rPr lang="en-US" dirty="0" err="1"/>
              <a:t>dấu</a:t>
            </a:r>
            <a:r>
              <a:rPr lang="en-US" dirty="0"/>
              <a:t> </a:t>
            </a:r>
            <a:r>
              <a:rPr lang="en-US" dirty="0" err="1"/>
              <a:t>gạch</a:t>
            </a:r>
            <a:r>
              <a:rPr lang="en-US" dirty="0"/>
              <a:t> </a:t>
            </a:r>
            <a:r>
              <a:rPr lang="en-US" dirty="0" err="1"/>
              <a:t>chéo</a:t>
            </a:r>
            <a:r>
              <a:rPr lang="en-US" dirty="0"/>
              <a:t> </a:t>
            </a:r>
            <a:r>
              <a:rPr lang="en-US" dirty="0" err="1"/>
              <a:t>phân</a:t>
            </a:r>
            <a:r>
              <a:rPr lang="en-US" dirty="0"/>
              <a:t> </a:t>
            </a:r>
            <a:r>
              <a:rPr lang="en-US" dirty="0" err="1"/>
              <a:t>cách</a:t>
            </a:r>
            <a:r>
              <a:rPr lang="en-US" dirty="0"/>
              <a:t> </a:t>
            </a:r>
            <a:r>
              <a:rPr lang="en-US" dirty="0" err="1"/>
              <a:t>các</a:t>
            </a:r>
            <a:r>
              <a:rPr lang="en-US" dirty="0"/>
              <a:t> </a:t>
            </a:r>
            <a:r>
              <a:rPr lang="en-US" dirty="0" err="1"/>
              <a:t>vế</a:t>
            </a:r>
            <a:r>
              <a:rPr lang="en-US" dirty="0"/>
              <a:t> </a:t>
            </a:r>
            <a:r>
              <a:rPr lang="en-US" dirty="0" err="1"/>
              <a:t>câu</a:t>
            </a:r>
            <a:r>
              <a:rPr lang="en-US" dirty="0"/>
              <a:t> </a:t>
            </a:r>
            <a:r>
              <a:rPr lang="en-US" dirty="0" err="1"/>
              <a:t>trong</a:t>
            </a:r>
            <a:r>
              <a:rPr lang="en-US" dirty="0"/>
              <a:t> </a:t>
            </a:r>
            <a:r>
              <a:rPr lang="en-US" dirty="0" err="1"/>
              <a:t>mỗi</a:t>
            </a:r>
            <a:r>
              <a:rPr lang="en-US" dirty="0"/>
              <a:t> </a:t>
            </a:r>
            <a:r>
              <a:rPr lang="en-US" dirty="0" err="1"/>
              <a:t>câu</a:t>
            </a:r>
            <a:r>
              <a:rPr lang="en-US" dirty="0"/>
              <a:t> </a:t>
            </a:r>
            <a:r>
              <a:rPr lang="en-US" dirty="0" err="1"/>
              <a:t>ghép</a:t>
            </a:r>
            <a:r>
              <a:rPr lang="en-US" dirty="0"/>
              <a:t>.</a:t>
            </a:r>
          </a:p>
          <a:p>
            <a:pPr marL="171450" indent="-171450">
              <a:buFontTx/>
              <a:buChar char="-"/>
            </a:pPr>
            <a:r>
              <a:rPr lang="en-US" dirty="0" err="1"/>
              <a:t>Khoanh</a:t>
            </a:r>
            <a:r>
              <a:rPr lang="en-US" dirty="0"/>
              <a:t> </a:t>
            </a:r>
            <a:r>
              <a:rPr lang="en-US" dirty="0" err="1"/>
              <a:t>tròn</a:t>
            </a:r>
            <a:r>
              <a:rPr lang="en-US" baseline="0" dirty="0"/>
              <a:t> </a:t>
            </a:r>
            <a:r>
              <a:rPr lang="en-US" baseline="0" dirty="0" err="1"/>
              <a:t>từ</a:t>
            </a:r>
            <a:r>
              <a:rPr lang="en-US" baseline="0" dirty="0"/>
              <a:t> </a:t>
            </a:r>
            <a:r>
              <a:rPr lang="en-US" baseline="0" dirty="0" err="1"/>
              <a:t>hoặc</a:t>
            </a:r>
            <a:r>
              <a:rPr lang="en-US" baseline="0" dirty="0"/>
              <a:t> </a:t>
            </a:r>
            <a:r>
              <a:rPr lang="en-US" baseline="0" dirty="0" err="1"/>
              <a:t>quan</a:t>
            </a:r>
            <a:r>
              <a:rPr lang="en-US" baseline="0" dirty="0"/>
              <a:t> </a:t>
            </a:r>
            <a:r>
              <a:rPr lang="en-US" baseline="0" dirty="0" err="1"/>
              <a:t>hệ</a:t>
            </a:r>
            <a:r>
              <a:rPr lang="en-US" baseline="0" dirty="0"/>
              <a:t> </a:t>
            </a:r>
            <a:r>
              <a:rPr lang="en-US" baseline="0" dirty="0" err="1"/>
              <a:t>từ</a:t>
            </a:r>
            <a:r>
              <a:rPr lang="en-US" baseline="0" dirty="0"/>
              <a:t> </a:t>
            </a:r>
            <a:r>
              <a:rPr lang="en-US" baseline="0" dirty="0" err="1"/>
              <a:t>nối</a:t>
            </a:r>
            <a:r>
              <a:rPr lang="en-US" baseline="0" dirty="0"/>
              <a:t> </a:t>
            </a:r>
            <a:r>
              <a:rPr lang="en-US" baseline="0" dirty="0" err="1"/>
              <a:t>các</a:t>
            </a:r>
            <a:r>
              <a:rPr lang="en-US" baseline="0" dirty="0"/>
              <a:t> </a:t>
            </a:r>
            <a:r>
              <a:rPr lang="en-US" baseline="0" dirty="0" err="1"/>
              <a:t>vế</a:t>
            </a:r>
            <a:r>
              <a:rPr lang="en-US" baseline="0" dirty="0"/>
              <a:t> </a:t>
            </a:r>
            <a:r>
              <a:rPr lang="en-US" baseline="0" dirty="0" err="1"/>
              <a:t>câu</a:t>
            </a:r>
            <a:r>
              <a:rPr lang="en-US" baseline="0" dirty="0"/>
              <a:t>. </a:t>
            </a:r>
          </a:p>
          <a:p>
            <a:pPr marL="171450" indent="-171450">
              <a:buFontTx/>
              <a:buChar char="-"/>
            </a:pPr>
            <a:r>
              <a:rPr lang="en-US" dirty="0" err="1"/>
              <a:t>Nhận</a:t>
            </a:r>
            <a:r>
              <a:rPr lang="en-US" baseline="0" dirty="0"/>
              <a:t> </a:t>
            </a:r>
            <a:r>
              <a:rPr lang="en-US" baseline="0" dirty="0" err="1"/>
              <a:t>xét</a:t>
            </a:r>
            <a:r>
              <a:rPr lang="en-US" baseline="0" dirty="0"/>
              <a:t> </a:t>
            </a:r>
            <a:r>
              <a:rPr lang="en-US" dirty="0" err="1"/>
              <a:t>cách</a:t>
            </a:r>
            <a:r>
              <a:rPr lang="en-US" dirty="0"/>
              <a:t> </a:t>
            </a:r>
            <a:r>
              <a:rPr lang="en-US" dirty="0" err="1"/>
              <a:t>nối</a:t>
            </a:r>
            <a:r>
              <a:rPr lang="en-US" dirty="0"/>
              <a:t> </a:t>
            </a:r>
            <a:r>
              <a:rPr lang="en-US" dirty="0" err="1"/>
              <a:t>các</a:t>
            </a:r>
            <a:r>
              <a:rPr lang="en-US" dirty="0"/>
              <a:t> </a:t>
            </a:r>
            <a:r>
              <a:rPr lang="en-US" dirty="0" err="1"/>
              <a:t>vế</a:t>
            </a:r>
            <a:r>
              <a:rPr lang="en-US" dirty="0"/>
              <a:t> </a:t>
            </a:r>
            <a:r>
              <a:rPr lang="en-US" dirty="0" err="1"/>
              <a:t>câu</a:t>
            </a:r>
            <a:r>
              <a:rPr lang="en-US" dirty="0"/>
              <a:t> </a:t>
            </a:r>
            <a:r>
              <a:rPr lang="en-US" dirty="0" err="1"/>
              <a:t>trong</a:t>
            </a:r>
            <a:r>
              <a:rPr lang="en-US" baseline="0" dirty="0"/>
              <a:t> 2 </a:t>
            </a:r>
            <a:r>
              <a:rPr lang="en-US" baseline="0" dirty="0" err="1"/>
              <a:t>câu</a:t>
            </a:r>
            <a:r>
              <a:rPr lang="en-US" baseline="0" dirty="0"/>
              <a:t> </a:t>
            </a:r>
            <a:r>
              <a:rPr lang="en-US" baseline="0" dirty="0" err="1"/>
              <a:t>ghép</a:t>
            </a:r>
            <a:r>
              <a:rPr lang="en-US" dirty="0"/>
              <a:t> </a:t>
            </a:r>
            <a:r>
              <a:rPr lang="en-US" dirty="0" err="1"/>
              <a:t>có</a:t>
            </a:r>
            <a:r>
              <a:rPr lang="en-US" dirty="0"/>
              <a:t> </a:t>
            </a:r>
            <a:r>
              <a:rPr lang="en-US" dirty="0" err="1"/>
              <a:t>gì</a:t>
            </a:r>
            <a:r>
              <a:rPr lang="en-US" dirty="0"/>
              <a:t> </a:t>
            </a:r>
            <a:r>
              <a:rPr lang="en-US" dirty="0" err="1"/>
              <a:t>khác</a:t>
            </a:r>
            <a:r>
              <a:rPr lang="en-US" dirty="0"/>
              <a:t> </a:t>
            </a:r>
            <a:r>
              <a:rPr lang="en-US" dirty="0" err="1"/>
              <a:t>nhau</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Nhận</a:t>
            </a:r>
            <a:r>
              <a:rPr lang="en-US" baseline="0" dirty="0"/>
              <a:t> </a:t>
            </a:r>
            <a:r>
              <a:rPr lang="en-US" baseline="0" dirty="0" err="1"/>
              <a:t>xét</a:t>
            </a:r>
            <a:r>
              <a:rPr lang="en-US" baseline="0" dirty="0"/>
              <a:t> </a:t>
            </a:r>
            <a:r>
              <a:rPr lang="en-US" dirty="0" err="1"/>
              <a:t>cách</a:t>
            </a:r>
            <a:r>
              <a:rPr lang="en-US" dirty="0"/>
              <a:t> </a:t>
            </a:r>
            <a:r>
              <a:rPr lang="en-US" dirty="0" err="1"/>
              <a:t>sắp</a:t>
            </a:r>
            <a:r>
              <a:rPr lang="en-US" dirty="0"/>
              <a:t> </a:t>
            </a:r>
            <a:r>
              <a:rPr lang="en-US" dirty="0" err="1"/>
              <a:t>xếp</a:t>
            </a:r>
            <a:r>
              <a:rPr lang="en-US" dirty="0"/>
              <a:t> </a:t>
            </a:r>
            <a:r>
              <a:rPr lang="en-US" dirty="0" err="1"/>
              <a:t>các</a:t>
            </a:r>
            <a:r>
              <a:rPr lang="en-US" dirty="0"/>
              <a:t> </a:t>
            </a:r>
            <a:r>
              <a:rPr lang="en-US" dirty="0" err="1"/>
              <a:t>vế</a:t>
            </a:r>
            <a:r>
              <a:rPr lang="en-US" dirty="0"/>
              <a:t> </a:t>
            </a:r>
            <a:r>
              <a:rPr lang="en-US" dirty="0" err="1"/>
              <a:t>trong</a:t>
            </a:r>
            <a:r>
              <a:rPr lang="en-US" dirty="0"/>
              <a:t> 2 </a:t>
            </a:r>
            <a:r>
              <a:rPr lang="en-US" dirty="0" err="1"/>
              <a:t>câu</a:t>
            </a:r>
            <a:r>
              <a:rPr lang="en-US" dirty="0"/>
              <a:t> </a:t>
            </a:r>
            <a:r>
              <a:rPr lang="en-US" dirty="0" err="1"/>
              <a:t>ghép</a:t>
            </a:r>
            <a:r>
              <a:rPr lang="en-US" dirty="0"/>
              <a:t> </a:t>
            </a:r>
            <a:r>
              <a:rPr lang="en-US" dirty="0" err="1"/>
              <a:t>có</a:t>
            </a:r>
            <a:r>
              <a:rPr lang="en-US" dirty="0"/>
              <a:t> </a:t>
            </a:r>
            <a:r>
              <a:rPr lang="en-US" dirty="0" err="1"/>
              <a:t>gì</a:t>
            </a:r>
            <a:r>
              <a:rPr lang="en-US" dirty="0"/>
              <a:t> </a:t>
            </a:r>
            <a:r>
              <a:rPr lang="en-US" dirty="0" err="1"/>
              <a:t>khác</a:t>
            </a:r>
            <a:r>
              <a:rPr lang="en-US" dirty="0"/>
              <a:t> </a:t>
            </a:r>
            <a:r>
              <a:rPr lang="en-US" dirty="0" err="1"/>
              <a:t>nhau</a:t>
            </a:r>
            <a:endParaRPr lang="en-US" dirty="0"/>
          </a:p>
          <a:p>
            <a:r>
              <a:rPr lang="en-US" dirty="0"/>
              <a:t>.</a:t>
            </a:r>
          </a:p>
        </p:txBody>
      </p:sp>
      <p:sp>
        <p:nvSpPr>
          <p:cNvPr id="4" name="Slide Number Placeholder 3"/>
          <p:cNvSpPr>
            <a:spLocks noGrp="1"/>
          </p:cNvSpPr>
          <p:nvPr>
            <p:ph type="sldNum" sz="quarter" idx="5"/>
          </p:nvPr>
        </p:nvSpPr>
        <p:spPr/>
        <p:txBody>
          <a:bodyPr/>
          <a:lstStyle/>
          <a:p>
            <a:fld id="{70ED4A82-E036-4C69-8A4E-A4CF7E937605}" type="slidenum">
              <a:rPr lang="en-US" smtClean="0"/>
              <a:t>5</a:t>
            </a:fld>
            <a:endParaRPr lang="en-US"/>
          </a:p>
        </p:txBody>
      </p:sp>
    </p:spTree>
    <p:extLst>
      <p:ext uri="{BB962C8B-B14F-4D97-AF65-F5344CB8AC3E}">
        <p14:creationId xmlns:p14="http://schemas.microsoft.com/office/powerpoint/2010/main" val="1570376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lưu</a:t>
            </a:r>
            <a:r>
              <a:rPr lang="en-US" dirty="0"/>
              <a:t> ý </a:t>
            </a:r>
            <a:r>
              <a:rPr lang="en-US" dirty="0" err="1"/>
              <a:t>với</a:t>
            </a:r>
            <a:r>
              <a:rPr lang="en-US" dirty="0"/>
              <a:t> HS </a:t>
            </a:r>
            <a:r>
              <a:rPr lang="en-US" dirty="0" err="1"/>
              <a:t>trình</a:t>
            </a:r>
            <a:r>
              <a:rPr lang="en-US" dirty="0"/>
              <a:t> </a:t>
            </a:r>
            <a:r>
              <a:rPr lang="en-US" dirty="0" err="1"/>
              <a:t>tự</a:t>
            </a:r>
            <a:r>
              <a:rPr lang="en-US" dirty="0"/>
              <a:t> </a:t>
            </a:r>
            <a:r>
              <a:rPr lang="en-US" dirty="0" err="1"/>
              <a:t>làm</a:t>
            </a:r>
            <a:r>
              <a:rPr lang="en-US" dirty="0"/>
              <a:t> </a:t>
            </a:r>
            <a:r>
              <a:rPr lang="en-US" dirty="0" err="1"/>
              <a:t>bài</a:t>
            </a:r>
            <a:r>
              <a:rPr lang="en-US" dirty="0"/>
              <a:t>:</a:t>
            </a:r>
          </a:p>
          <a:p>
            <a:r>
              <a:rPr lang="en-US" dirty="0"/>
              <a:t>-   </a:t>
            </a:r>
            <a:r>
              <a:rPr lang="en-US" dirty="0" err="1"/>
              <a:t>Dùng</a:t>
            </a:r>
            <a:r>
              <a:rPr lang="en-US" dirty="0"/>
              <a:t> </a:t>
            </a:r>
            <a:r>
              <a:rPr lang="en-US" dirty="0" err="1"/>
              <a:t>dấu</a:t>
            </a:r>
            <a:r>
              <a:rPr lang="en-US" dirty="0"/>
              <a:t> </a:t>
            </a:r>
            <a:r>
              <a:rPr lang="en-US" dirty="0" err="1"/>
              <a:t>gạch</a:t>
            </a:r>
            <a:r>
              <a:rPr lang="en-US" dirty="0"/>
              <a:t> </a:t>
            </a:r>
            <a:r>
              <a:rPr lang="en-US" dirty="0" err="1"/>
              <a:t>chéo</a:t>
            </a:r>
            <a:r>
              <a:rPr lang="en-US" dirty="0"/>
              <a:t> </a:t>
            </a:r>
            <a:r>
              <a:rPr lang="en-US" dirty="0" err="1"/>
              <a:t>phân</a:t>
            </a:r>
            <a:r>
              <a:rPr lang="en-US" dirty="0"/>
              <a:t> </a:t>
            </a:r>
            <a:r>
              <a:rPr lang="en-US" dirty="0" err="1"/>
              <a:t>cách</a:t>
            </a:r>
            <a:r>
              <a:rPr lang="en-US" dirty="0"/>
              <a:t> </a:t>
            </a:r>
            <a:r>
              <a:rPr lang="en-US" dirty="0" err="1"/>
              <a:t>các</a:t>
            </a:r>
            <a:r>
              <a:rPr lang="en-US" dirty="0"/>
              <a:t> </a:t>
            </a:r>
            <a:r>
              <a:rPr lang="en-US" dirty="0" err="1"/>
              <a:t>vế</a:t>
            </a:r>
            <a:r>
              <a:rPr lang="en-US" dirty="0"/>
              <a:t> </a:t>
            </a:r>
            <a:r>
              <a:rPr lang="en-US" dirty="0" err="1"/>
              <a:t>câu</a:t>
            </a:r>
            <a:r>
              <a:rPr lang="en-US" dirty="0"/>
              <a:t> </a:t>
            </a:r>
            <a:r>
              <a:rPr lang="en-US" dirty="0" err="1"/>
              <a:t>trong</a:t>
            </a:r>
            <a:r>
              <a:rPr lang="en-US" dirty="0"/>
              <a:t> </a:t>
            </a:r>
            <a:r>
              <a:rPr lang="en-US" dirty="0" err="1"/>
              <a:t>mỗi</a:t>
            </a:r>
            <a:r>
              <a:rPr lang="en-US" dirty="0"/>
              <a:t> </a:t>
            </a:r>
            <a:r>
              <a:rPr lang="en-US" dirty="0" err="1"/>
              <a:t>câu</a:t>
            </a:r>
            <a:r>
              <a:rPr lang="en-US" dirty="0"/>
              <a:t> </a:t>
            </a:r>
            <a:r>
              <a:rPr lang="en-US" dirty="0" err="1"/>
              <a:t>ghép</a:t>
            </a:r>
            <a:r>
              <a:rPr lang="en-US" dirty="0"/>
              <a:t>.</a:t>
            </a:r>
          </a:p>
          <a:p>
            <a:pPr marL="171450" indent="-171450">
              <a:buFontTx/>
              <a:buChar char="-"/>
            </a:pPr>
            <a:r>
              <a:rPr lang="en-US" dirty="0" err="1"/>
              <a:t>Khoanh</a:t>
            </a:r>
            <a:r>
              <a:rPr lang="en-US" dirty="0"/>
              <a:t> </a:t>
            </a:r>
            <a:r>
              <a:rPr lang="en-US" dirty="0" err="1"/>
              <a:t>tròn</a:t>
            </a:r>
            <a:r>
              <a:rPr lang="en-US" baseline="0" dirty="0"/>
              <a:t> </a:t>
            </a:r>
            <a:r>
              <a:rPr lang="en-US" baseline="0" dirty="0" err="1"/>
              <a:t>từ</a:t>
            </a:r>
            <a:r>
              <a:rPr lang="en-US" baseline="0" dirty="0"/>
              <a:t> </a:t>
            </a:r>
            <a:r>
              <a:rPr lang="en-US" baseline="0" dirty="0" err="1"/>
              <a:t>hoặc</a:t>
            </a:r>
            <a:r>
              <a:rPr lang="en-US" baseline="0" dirty="0"/>
              <a:t> </a:t>
            </a:r>
            <a:r>
              <a:rPr lang="en-US" baseline="0" dirty="0" err="1"/>
              <a:t>quan</a:t>
            </a:r>
            <a:r>
              <a:rPr lang="en-US" baseline="0" dirty="0"/>
              <a:t> </a:t>
            </a:r>
            <a:r>
              <a:rPr lang="en-US" baseline="0" dirty="0" err="1"/>
              <a:t>hệ</a:t>
            </a:r>
            <a:r>
              <a:rPr lang="en-US" baseline="0" dirty="0"/>
              <a:t> </a:t>
            </a:r>
            <a:r>
              <a:rPr lang="en-US" baseline="0" dirty="0" err="1"/>
              <a:t>từ</a:t>
            </a:r>
            <a:r>
              <a:rPr lang="en-US" baseline="0" dirty="0"/>
              <a:t> </a:t>
            </a:r>
            <a:r>
              <a:rPr lang="en-US" baseline="0" dirty="0" err="1"/>
              <a:t>nối</a:t>
            </a:r>
            <a:r>
              <a:rPr lang="en-US" baseline="0" dirty="0"/>
              <a:t> </a:t>
            </a:r>
            <a:r>
              <a:rPr lang="en-US" baseline="0" dirty="0" err="1"/>
              <a:t>các</a:t>
            </a:r>
            <a:r>
              <a:rPr lang="en-US" baseline="0" dirty="0"/>
              <a:t> </a:t>
            </a:r>
            <a:r>
              <a:rPr lang="en-US" baseline="0" dirty="0" err="1"/>
              <a:t>vế</a:t>
            </a:r>
            <a:r>
              <a:rPr lang="en-US" baseline="0" dirty="0"/>
              <a:t> </a:t>
            </a:r>
            <a:r>
              <a:rPr lang="en-US" baseline="0" dirty="0" err="1"/>
              <a:t>câu</a:t>
            </a:r>
            <a:r>
              <a:rPr lang="en-US" baseline="0" dirty="0"/>
              <a:t>. </a:t>
            </a:r>
          </a:p>
          <a:p>
            <a:pPr marL="171450" indent="-171450">
              <a:buFontTx/>
              <a:buChar char="-"/>
            </a:pPr>
            <a:r>
              <a:rPr lang="en-US" dirty="0" err="1"/>
              <a:t>Nhận</a:t>
            </a:r>
            <a:r>
              <a:rPr lang="en-US" baseline="0" dirty="0"/>
              <a:t> </a:t>
            </a:r>
            <a:r>
              <a:rPr lang="en-US" baseline="0" dirty="0" err="1"/>
              <a:t>xét</a:t>
            </a:r>
            <a:r>
              <a:rPr lang="en-US" baseline="0" dirty="0"/>
              <a:t> </a:t>
            </a:r>
            <a:r>
              <a:rPr lang="en-US" dirty="0" err="1"/>
              <a:t>cách</a:t>
            </a:r>
            <a:r>
              <a:rPr lang="en-US" dirty="0"/>
              <a:t> </a:t>
            </a:r>
            <a:r>
              <a:rPr lang="en-US" dirty="0" err="1"/>
              <a:t>nối</a:t>
            </a:r>
            <a:r>
              <a:rPr lang="en-US" dirty="0"/>
              <a:t> </a:t>
            </a:r>
            <a:r>
              <a:rPr lang="en-US" dirty="0" err="1"/>
              <a:t>các</a:t>
            </a:r>
            <a:r>
              <a:rPr lang="en-US" dirty="0"/>
              <a:t> </a:t>
            </a:r>
            <a:r>
              <a:rPr lang="en-US" dirty="0" err="1"/>
              <a:t>vế</a:t>
            </a:r>
            <a:r>
              <a:rPr lang="en-US" dirty="0"/>
              <a:t> </a:t>
            </a:r>
            <a:r>
              <a:rPr lang="en-US" dirty="0" err="1"/>
              <a:t>câu</a:t>
            </a:r>
            <a:r>
              <a:rPr lang="en-US" dirty="0"/>
              <a:t> </a:t>
            </a:r>
            <a:r>
              <a:rPr lang="en-US" dirty="0" err="1"/>
              <a:t>trong</a:t>
            </a:r>
            <a:r>
              <a:rPr lang="en-US" baseline="0" dirty="0"/>
              <a:t> 2 </a:t>
            </a:r>
            <a:r>
              <a:rPr lang="en-US" baseline="0" dirty="0" err="1"/>
              <a:t>câu</a:t>
            </a:r>
            <a:r>
              <a:rPr lang="en-US" baseline="0" dirty="0"/>
              <a:t> </a:t>
            </a:r>
            <a:r>
              <a:rPr lang="en-US" baseline="0" dirty="0" err="1"/>
              <a:t>ghép</a:t>
            </a:r>
            <a:r>
              <a:rPr lang="en-US" dirty="0"/>
              <a:t> </a:t>
            </a:r>
            <a:r>
              <a:rPr lang="en-US" dirty="0" err="1"/>
              <a:t>có</a:t>
            </a:r>
            <a:r>
              <a:rPr lang="en-US" dirty="0"/>
              <a:t> </a:t>
            </a:r>
            <a:r>
              <a:rPr lang="en-US" dirty="0" err="1"/>
              <a:t>gì</a:t>
            </a:r>
            <a:r>
              <a:rPr lang="en-US" dirty="0"/>
              <a:t> </a:t>
            </a:r>
            <a:r>
              <a:rPr lang="en-US" dirty="0" err="1"/>
              <a:t>khác</a:t>
            </a:r>
            <a:r>
              <a:rPr lang="en-US" dirty="0"/>
              <a:t> </a:t>
            </a:r>
            <a:r>
              <a:rPr lang="en-US" dirty="0" err="1"/>
              <a:t>nhau</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Nhận</a:t>
            </a:r>
            <a:r>
              <a:rPr lang="en-US" baseline="0" dirty="0"/>
              <a:t> </a:t>
            </a:r>
            <a:r>
              <a:rPr lang="en-US" baseline="0" dirty="0" err="1"/>
              <a:t>xét</a:t>
            </a:r>
            <a:r>
              <a:rPr lang="en-US" baseline="0" dirty="0"/>
              <a:t> </a:t>
            </a:r>
            <a:r>
              <a:rPr lang="en-US" dirty="0" err="1"/>
              <a:t>cách</a:t>
            </a:r>
            <a:r>
              <a:rPr lang="en-US" dirty="0"/>
              <a:t> </a:t>
            </a:r>
            <a:r>
              <a:rPr lang="en-US" dirty="0" err="1"/>
              <a:t>sắp</a:t>
            </a:r>
            <a:r>
              <a:rPr lang="en-US" dirty="0"/>
              <a:t> </a:t>
            </a:r>
            <a:r>
              <a:rPr lang="en-US" dirty="0" err="1"/>
              <a:t>xếp</a:t>
            </a:r>
            <a:r>
              <a:rPr lang="en-US" dirty="0"/>
              <a:t> </a:t>
            </a:r>
            <a:r>
              <a:rPr lang="en-US" dirty="0" err="1"/>
              <a:t>các</a:t>
            </a:r>
            <a:r>
              <a:rPr lang="en-US" dirty="0"/>
              <a:t> </a:t>
            </a:r>
            <a:r>
              <a:rPr lang="en-US" dirty="0" err="1"/>
              <a:t>vế</a:t>
            </a:r>
            <a:r>
              <a:rPr lang="en-US" dirty="0"/>
              <a:t> </a:t>
            </a:r>
            <a:r>
              <a:rPr lang="en-US" dirty="0" err="1"/>
              <a:t>trong</a:t>
            </a:r>
            <a:r>
              <a:rPr lang="en-US" dirty="0"/>
              <a:t> 2 </a:t>
            </a:r>
            <a:r>
              <a:rPr lang="en-US" dirty="0" err="1"/>
              <a:t>câu</a:t>
            </a:r>
            <a:r>
              <a:rPr lang="en-US" dirty="0"/>
              <a:t> </a:t>
            </a:r>
            <a:r>
              <a:rPr lang="en-US" dirty="0" err="1"/>
              <a:t>ghép</a:t>
            </a:r>
            <a:r>
              <a:rPr lang="en-US" dirty="0"/>
              <a:t> </a:t>
            </a:r>
            <a:r>
              <a:rPr lang="en-US" dirty="0" err="1"/>
              <a:t>có</a:t>
            </a:r>
            <a:r>
              <a:rPr lang="en-US" dirty="0"/>
              <a:t> </a:t>
            </a:r>
            <a:r>
              <a:rPr lang="en-US" dirty="0" err="1"/>
              <a:t>gì</a:t>
            </a:r>
            <a:r>
              <a:rPr lang="en-US" dirty="0"/>
              <a:t> </a:t>
            </a:r>
            <a:r>
              <a:rPr lang="en-US" dirty="0" err="1"/>
              <a:t>khác</a:t>
            </a:r>
            <a:r>
              <a:rPr lang="en-US" dirty="0"/>
              <a:t> </a:t>
            </a:r>
            <a:r>
              <a:rPr lang="en-US" dirty="0" err="1"/>
              <a:t>nhau</a:t>
            </a:r>
            <a:endParaRPr lang="en-US" dirty="0"/>
          </a:p>
          <a:p>
            <a:r>
              <a:rPr lang="en-US" dirty="0"/>
              <a:t>.</a:t>
            </a:r>
          </a:p>
        </p:txBody>
      </p:sp>
      <p:sp>
        <p:nvSpPr>
          <p:cNvPr id="4" name="Slide Number Placeholder 3"/>
          <p:cNvSpPr>
            <a:spLocks noGrp="1"/>
          </p:cNvSpPr>
          <p:nvPr>
            <p:ph type="sldNum" sz="quarter" idx="5"/>
          </p:nvPr>
        </p:nvSpPr>
        <p:spPr/>
        <p:txBody>
          <a:bodyPr/>
          <a:lstStyle/>
          <a:p>
            <a:fld id="{70ED4A82-E036-4C69-8A4E-A4CF7E937605}" type="slidenum">
              <a:rPr lang="en-US" smtClean="0"/>
              <a:t>6</a:t>
            </a:fld>
            <a:endParaRPr lang="en-US"/>
          </a:p>
        </p:txBody>
      </p:sp>
    </p:spTree>
    <p:extLst>
      <p:ext uri="{BB962C8B-B14F-4D97-AF65-F5344CB8AC3E}">
        <p14:creationId xmlns:p14="http://schemas.microsoft.com/office/powerpoint/2010/main" val="2150443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lưu</a:t>
            </a:r>
            <a:r>
              <a:rPr lang="en-US" dirty="0"/>
              <a:t> ý </a:t>
            </a:r>
            <a:r>
              <a:rPr lang="en-US" dirty="0" err="1"/>
              <a:t>với</a:t>
            </a:r>
            <a:r>
              <a:rPr lang="en-US" dirty="0"/>
              <a:t> HS </a:t>
            </a:r>
            <a:r>
              <a:rPr lang="en-US" dirty="0" err="1"/>
              <a:t>trình</a:t>
            </a:r>
            <a:r>
              <a:rPr lang="en-US" dirty="0"/>
              <a:t> </a:t>
            </a:r>
            <a:r>
              <a:rPr lang="en-US" dirty="0" err="1"/>
              <a:t>tự</a:t>
            </a:r>
            <a:r>
              <a:rPr lang="en-US" dirty="0"/>
              <a:t> </a:t>
            </a:r>
            <a:r>
              <a:rPr lang="en-US" dirty="0" err="1"/>
              <a:t>làm</a:t>
            </a:r>
            <a:r>
              <a:rPr lang="en-US" dirty="0"/>
              <a:t> </a:t>
            </a:r>
            <a:r>
              <a:rPr lang="en-US" dirty="0" err="1"/>
              <a:t>bài</a:t>
            </a:r>
            <a:r>
              <a:rPr lang="en-US" dirty="0"/>
              <a:t>:</a:t>
            </a:r>
          </a:p>
          <a:p>
            <a:r>
              <a:rPr lang="en-US" dirty="0"/>
              <a:t>-   </a:t>
            </a:r>
            <a:r>
              <a:rPr lang="en-US" dirty="0" err="1"/>
              <a:t>Dùng</a:t>
            </a:r>
            <a:r>
              <a:rPr lang="en-US" dirty="0"/>
              <a:t> </a:t>
            </a:r>
            <a:r>
              <a:rPr lang="en-US" dirty="0" err="1"/>
              <a:t>dấu</a:t>
            </a:r>
            <a:r>
              <a:rPr lang="en-US" dirty="0"/>
              <a:t> </a:t>
            </a:r>
            <a:r>
              <a:rPr lang="en-US" dirty="0" err="1"/>
              <a:t>gạch</a:t>
            </a:r>
            <a:r>
              <a:rPr lang="en-US" dirty="0"/>
              <a:t> </a:t>
            </a:r>
            <a:r>
              <a:rPr lang="en-US" dirty="0" err="1"/>
              <a:t>chéo</a:t>
            </a:r>
            <a:r>
              <a:rPr lang="en-US" dirty="0"/>
              <a:t> </a:t>
            </a:r>
            <a:r>
              <a:rPr lang="en-US" dirty="0" err="1"/>
              <a:t>phân</a:t>
            </a:r>
            <a:r>
              <a:rPr lang="en-US" dirty="0"/>
              <a:t> </a:t>
            </a:r>
            <a:r>
              <a:rPr lang="en-US" dirty="0" err="1"/>
              <a:t>cách</a:t>
            </a:r>
            <a:r>
              <a:rPr lang="en-US" dirty="0"/>
              <a:t> </a:t>
            </a:r>
            <a:r>
              <a:rPr lang="en-US" dirty="0" err="1"/>
              <a:t>các</a:t>
            </a:r>
            <a:r>
              <a:rPr lang="en-US" dirty="0"/>
              <a:t> </a:t>
            </a:r>
            <a:r>
              <a:rPr lang="en-US" dirty="0" err="1"/>
              <a:t>vế</a:t>
            </a:r>
            <a:r>
              <a:rPr lang="en-US" dirty="0"/>
              <a:t> </a:t>
            </a:r>
            <a:r>
              <a:rPr lang="en-US" dirty="0" err="1"/>
              <a:t>câu</a:t>
            </a:r>
            <a:r>
              <a:rPr lang="en-US" dirty="0"/>
              <a:t> </a:t>
            </a:r>
            <a:r>
              <a:rPr lang="en-US" dirty="0" err="1"/>
              <a:t>trong</a:t>
            </a:r>
            <a:r>
              <a:rPr lang="en-US" dirty="0"/>
              <a:t> </a:t>
            </a:r>
            <a:r>
              <a:rPr lang="en-US" dirty="0" err="1"/>
              <a:t>mỗi</a:t>
            </a:r>
            <a:r>
              <a:rPr lang="en-US" dirty="0"/>
              <a:t> </a:t>
            </a:r>
            <a:r>
              <a:rPr lang="en-US" dirty="0" err="1"/>
              <a:t>câu</a:t>
            </a:r>
            <a:r>
              <a:rPr lang="en-US" dirty="0"/>
              <a:t> </a:t>
            </a:r>
            <a:r>
              <a:rPr lang="en-US" dirty="0" err="1"/>
              <a:t>ghép</a:t>
            </a:r>
            <a:r>
              <a:rPr lang="en-US" dirty="0"/>
              <a:t>.</a:t>
            </a:r>
          </a:p>
          <a:p>
            <a:pPr marL="171450" indent="-171450">
              <a:buFontTx/>
              <a:buChar char="-"/>
            </a:pPr>
            <a:r>
              <a:rPr lang="en-US" dirty="0" err="1"/>
              <a:t>Khoanh</a:t>
            </a:r>
            <a:r>
              <a:rPr lang="en-US" dirty="0"/>
              <a:t> </a:t>
            </a:r>
            <a:r>
              <a:rPr lang="en-US" dirty="0" err="1"/>
              <a:t>tròn</a:t>
            </a:r>
            <a:r>
              <a:rPr lang="en-US" baseline="0" dirty="0"/>
              <a:t> </a:t>
            </a:r>
            <a:r>
              <a:rPr lang="en-US" baseline="0" dirty="0" err="1"/>
              <a:t>từ</a:t>
            </a:r>
            <a:r>
              <a:rPr lang="en-US" baseline="0" dirty="0"/>
              <a:t> </a:t>
            </a:r>
            <a:r>
              <a:rPr lang="en-US" baseline="0" dirty="0" err="1"/>
              <a:t>hoặc</a:t>
            </a:r>
            <a:r>
              <a:rPr lang="en-US" baseline="0" dirty="0"/>
              <a:t> </a:t>
            </a:r>
            <a:r>
              <a:rPr lang="en-US" baseline="0" dirty="0" err="1"/>
              <a:t>quan</a:t>
            </a:r>
            <a:r>
              <a:rPr lang="en-US" baseline="0" dirty="0"/>
              <a:t> </a:t>
            </a:r>
            <a:r>
              <a:rPr lang="en-US" baseline="0" dirty="0" err="1"/>
              <a:t>hệ</a:t>
            </a:r>
            <a:r>
              <a:rPr lang="en-US" baseline="0" dirty="0"/>
              <a:t> </a:t>
            </a:r>
            <a:r>
              <a:rPr lang="en-US" baseline="0" dirty="0" err="1"/>
              <a:t>từ</a:t>
            </a:r>
            <a:r>
              <a:rPr lang="en-US" baseline="0" dirty="0"/>
              <a:t> </a:t>
            </a:r>
            <a:r>
              <a:rPr lang="en-US" baseline="0" dirty="0" err="1"/>
              <a:t>nối</a:t>
            </a:r>
            <a:r>
              <a:rPr lang="en-US" baseline="0" dirty="0"/>
              <a:t> </a:t>
            </a:r>
            <a:r>
              <a:rPr lang="en-US" baseline="0" dirty="0" err="1"/>
              <a:t>các</a:t>
            </a:r>
            <a:r>
              <a:rPr lang="en-US" baseline="0" dirty="0"/>
              <a:t> </a:t>
            </a:r>
            <a:r>
              <a:rPr lang="en-US" baseline="0" dirty="0" err="1"/>
              <a:t>vế</a:t>
            </a:r>
            <a:r>
              <a:rPr lang="en-US" baseline="0" dirty="0"/>
              <a:t> </a:t>
            </a:r>
            <a:r>
              <a:rPr lang="en-US" baseline="0" dirty="0" err="1"/>
              <a:t>câu</a:t>
            </a:r>
            <a:r>
              <a:rPr lang="en-US" baseline="0" dirty="0"/>
              <a:t>. </a:t>
            </a:r>
          </a:p>
          <a:p>
            <a:pPr marL="171450" indent="-171450">
              <a:buFontTx/>
              <a:buChar char="-"/>
            </a:pPr>
            <a:r>
              <a:rPr lang="en-US" dirty="0" err="1"/>
              <a:t>Nhận</a:t>
            </a:r>
            <a:r>
              <a:rPr lang="en-US" baseline="0" dirty="0"/>
              <a:t> </a:t>
            </a:r>
            <a:r>
              <a:rPr lang="en-US" baseline="0" dirty="0" err="1"/>
              <a:t>xét</a:t>
            </a:r>
            <a:r>
              <a:rPr lang="en-US" baseline="0" dirty="0"/>
              <a:t> </a:t>
            </a:r>
            <a:r>
              <a:rPr lang="en-US" dirty="0" err="1"/>
              <a:t>cách</a:t>
            </a:r>
            <a:r>
              <a:rPr lang="en-US" dirty="0"/>
              <a:t> </a:t>
            </a:r>
            <a:r>
              <a:rPr lang="en-US" dirty="0" err="1"/>
              <a:t>nối</a:t>
            </a:r>
            <a:r>
              <a:rPr lang="en-US" dirty="0"/>
              <a:t> </a:t>
            </a:r>
            <a:r>
              <a:rPr lang="en-US" dirty="0" err="1"/>
              <a:t>các</a:t>
            </a:r>
            <a:r>
              <a:rPr lang="en-US" dirty="0"/>
              <a:t> </a:t>
            </a:r>
            <a:r>
              <a:rPr lang="en-US" dirty="0" err="1"/>
              <a:t>vế</a:t>
            </a:r>
            <a:r>
              <a:rPr lang="en-US" dirty="0"/>
              <a:t> </a:t>
            </a:r>
            <a:r>
              <a:rPr lang="en-US" dirty="0" err="1"/>
              <a:t>câu</a:t>
            </a:r>
            <a:r>
              <a:rPr lang="en-US" dirty="0"/>
              <a:t> </a:t>
            </a:r>
            <a:r>
              <a:rPr lang="en-US" dirty="0" err="1"/>
              <a:t>trong</a:t>
            </a:r>
            <a:r>
              <a:rPr lang="en-US" baseline="0" dirty="0"/>
              <a:t> 2 </a:t>
            </a:r>
            <a:r>
              <a:rPr lang="en-US" baseline="0" dirty="0" err="1"/>
              <a:t>câu</a:t>
            </a:r>
            <a:r>
              <a:rPr lang="en-US" baseline="0" dirty="0"/>
              <a:t> </a:t>
            </a:r>
            <a:r>
              <a:rPr lang="en-US" baseline="0" dirty="0" err="1"/>
              <a:t>ghép</a:t>
            </a:r>
            <a:r>
              <a:rPr lang="en-US" dirty="0"/>
              <a:t> </a:t>
            </a:r>
            <a:r>
              <a:rPr lang="en-US" dirty="0" err="1"/>
              <a:t>có</a:t>
            </a:r>
            <a:r>
              <a:rPr lang="en-US" dirty="0"/>
              <a:t> </a:t>
            </a:r>
            <a:r>
              <a:rPr lang="en-US" dirty="0" err="1"/>
              <a:t>gì</a:t>
            </a:r>
            <a:r>
              <a:rPr lang="en-US" dirty="0"/>
              <a:t> </a:t>
            </a:r>
            <a:r>
              <a:rPr lang="en-US" dirty="0" err="1"/>
              <a:t>khác</a:t>
            </a:r>
            <a:r>
              <a:rPr lang="en-US" dirty="0"/>
              <a:t> </a:t>
            </a:r>
            <a:r>
              <a:rPr lang="en-US" dirty="0" err="1"/>
              <a:t>nhau</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Nhận</a:t>
            </a:r>
            <a:r>
              <a:rPr lang="en-US" baseline="0" dirty="0"/>
              <a:t> </a:t>
            </a:r>
            <a:r>
              <a:rPr lang="en-US" baseline="0" dirty="0" err="1"/>
              <a:t>xét</a:t>
            </a:r>
            <a:r>
              <a:rPr lang="en-US" baseline="0" dirty="0"/>
              <a:t> </a:t>
            </a:r>
            <a:r>
              <a:rPr lang="en-US" dirty="0" err="1"/>
              <a:t>cách</a:t>
            </a:r>
            <a:r>
              <a:rPr lang="en-US" dirty="0"/>
              <a:t> </a:t>
            </a:r>
            <a:r>
              <a:rPr lang="en-US" dirty="0" err="1"/>
              <a:t>sắp</a:t>
            </a:r>
            <a:r>
              <a:rPr lang="en-US" dirty="0"/>
              <a:t> </a:t>
            </a:r>
            <a:r>
              <a:rPr lang="en-US" dirty="0" err="1"/>
              <a:t>xếp</a:t>
            </a:r>
            <a:r>
              <a:rPr lang="en-US" dirty="0"/>
              <a:t> </a:t>
            </a:r>
            <a:r>
              <a:rPr lang="en-US" dirty="0" err="1"/>
              <a:t>các</a:t>
            </a:r>
            <a:r>
              <a:rPr lang="en-US" dirty="0"/>
              <a:t> </a:t>
            </a:r>
            <a:r>
              <a:rPr lang="en-US" dirty="0" err="1"/>
              <a:t>vế</a:t>
            </a:r>
            <a:r>
              <a:rPr lang="en-US" dirty="0"/>
              <a:t> </a:t>
            </a:r>
            <a:r>
              <a:rPr lang="en-US" dirty="0" err="1"/>
              <a:t>trong</a:t>
            </a:r>
            <a:r>
              <a:rPr lang="en-US" dirty="0"/>
              <a:t> 2 </a:t>
            </a:r>
            <a:r>
              <a:rPr lang="en-US" dirty="0" err="1"/>
              <a:t>câu</a:t>
            </a:r>
            <a:r>
              <a:rPr lang="en-US" dirty="0"/>
              <a:t> </a:t>
            </a:r>
            <a:r>
              <a:rPr lang="en-US" dirty="0" err="1"/>
              <a:t>ghép</a:t>
            </a:r>
            <a:r>
              <a:rPr lang="en-US" dirty="0"/>
              <a:t> </a:t>
            </a:r>
            <a:r>
              <a:rPr lang="en-US" dirty="0" err="1"/>
              <a:t>có</a:t>
            </a:r>
            <a:r>
              <a:rPr lang="en-US" dirty="0"/>
              <a:t> </a:t>
            </a:r>
            <a:r>
              <a:rPr lang="en-US" dirty="0" err="1"/>
              <a:t>gì</a:t>
            </a:r>
            <a:r>
              <a:rPr lang="en-US" dirty="0"/>
              <a:t> </a:t>
            </a:r>
            <a:r>
              <a:rPr lang="en-US" dirty="0" err="1"/>
              <a:t>khác</a:t>
            </a:r>
            <a:r>
              <a:rPr lang="en-US" dirty="0"/>
              <a:t> </a:t>
            </a:r>
            <a:r>
              <a:rPr lang="en-US" dirty="0" err="1"/>
              <a:t>nhau</a:t>
            </a:r>
            <a:endParaRPr lang="en-US" dirty="0"/>
          </a:p>
          <a:p>
            <a:r>
              <a:rPr lang="en-US" dirty="0"/>
              <a:t>.</a:t>
            </a:r>
          </a:p>
        </p:txBody>
      </p:sp>
      <p:sp>
        <p:nvSpPr>
          <p:cNvPr id="4" name="Slide Number Placeholder 3"/>
          <p:cNvSpPr>
            <a:spLocks noGrp="1"/>
          </p:cNvSpPr>
          <p:nvPr>
            <p:ph type="sldNum" sz="quarter" idx="5"/>
          </p:nvPr>
        </p:nvSpPr>
        <p:spPr/>
        <p:txBody>
          <a:bodyPr/>
          <a:lstStyle/>
          <a:p>
            <a:fld id="{70ED4A82-E036-4C69-8A4E-A4CF7E937605}" type="slidenum">
              <a:rPr lang="en-US" smtClean="0"/>
              <a:t>7</a:t>
            </a:fld>
            <a:endParaRPr lang="en-US"/>
          </a:p>
        </p:txBody>
      </p:sp>
    </p:spTree>
    <p:extLst>
      <p:ext uri="{BB962C8B-B14F-4D97-AF65-F5344CB8AC3E}">
        <p14:creationId xmlns:p14="http://schemas.microsoft.com/office/powerpoint/2010/main" val="908050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lưu</a:t>
            </a:r>
            <a:r>
              <a:rPr lang="en-US" dirty="0"/>
              <a:t> ý </a:t>
            </a:r>
            <a:r>
              <a:rPr lang="en-US" dirty="0" err="1"/>
              <a:t>với</a:t>
            </a:r>
            <a:r>
              <a:rPr lang="en-US" dirty="0"/>
              <a:t> HS </a:t>
            </a:r>
            <a:r>
              <a:rPr lang="en-US" dirty="0" err="1"/>
              <a:t>trình</a:t>
            </a:r>
            <a:r>
              <a:rPr lang="en-US" dirty="0"/>
              <a:t> </a:t>
            </a:r>
            <a:r>
              <a:rPr lang="en-US" dirty="0" err="1"/>
              <a:t>tự</a:t>
            </a:r>
            <a:r>
              <a:rPr lang="en-US" dirty="0"/>
              <a:t> </a:t>
            </a:r>
            <a:r>
              <a:rPr lang="en-US" dirty="0" err="1"/>
              <a:t>làm</a:t>
            </a:r>
            <a:r>
              <a:rPr lang="en-US" dirty="0"/>
              <a:t> </a:t>
            </a:r>
            <a:r>
              <a:rPr lang="en-US" dirty="0" err="1"/>
              <a:t>bài</a:t>
            </a:r>
            <a:r>
              <a:rPr lang="en-US" dirty="0"/>
              <a:t>:</a:t>
            </a:r>
          </a:p>
          <a:p>
            <a:r>
              <a:rPr lang="en-US" dirty="0"/>
              <a:t>-   </a:t>
            </a:r>
            <a:r>
              <a:rPr lang="en-US" dirty="0" err="1"/>
              <a:t>Dùng</a:t>
            </a:r>
            <a:r>
              <a:rPr lang="en-US" dirty="0"/>
              <a:t> </a:t>
            </a:r>
            <a:r>
              <a:rPr lang="en-US" dirty="0" err="1"/>
              <a:t>dấu</a:t>
            </a:r>
            <a:r>
              <a:rPr lang="en-US" dirty="0"/>
              <a:t> </a:t>
            </a:r>
            <a:r>
              <a:rPr lang="en-US" dirty="0" err="1"/>
              <a:t>gạch</a:t>
            </a:r>
            <a:r>
              <a:rPr lang="en-US" dirty="0"/>
              <a:t> </a:t>
            </a:r>
            <a:r>
              <a:rPr lang="en-US" dirty="0" err="1"/>
              <a:t>chéo</a:t>
            </a:r>
            <a:r>
              <a:rPr lang="en-US" dirty="0"/>
              <a:t> </a:t>
            </a:r>
            <a:r>
              <a:rPr lang="en-US" dirty="0" err="1"/>
              <a:t>phân</a:t>
            </a:r>
            <a:r>
              <a:rPr lang="en-US" dirty="0"/>
              <a:t> </a:t>
            </a:r>
            <a:r>
              <a:rPr lang="en-US" dirty="0" err="1"/>
              <a:t>cách</a:t>
            </a:r>
            <a:r>
              <a:rPr lang="en-US" dirty="0"/>
              <a:t> </a:t>
            </a:r>
            <a:r>
              <a:rPr lang="en-US" dirty="0" err="1"/>
              <a:t>các</a:t>
            </a:r>
            <a:r>
              <a:rPr lang="en-US" dirty="0"/>
              <a:t> </a:t>
            </a:r>
            <a:r>
              <a:rPr lang="en-US" dirty="0" err="1"/>
              <a:t>vế</a:t>
            </a:r>
            <a:r>
              <a:rPr lang="en-US" dirty="0"/>
              <a:t> </a:t>
            </a:r>
            <a:r>
              <a:rPr lang="en-US" dirty="0" err="1"/>
              <a:t>câu</a:t>
            </a:r>
            <a:r>
              <a:rPr lang="en-US" dirty="0"/>
              <a:t> </a:t>
            </a:r>
            <a:r>
              <a:rPr lang="en-US" dirty="0" err="1"/>
              <a:t>trong</a:t>
            </a:r>
            <a:r>
              <a:rPr lang="en-US" dirty="0"/>
              <a:t> </a:t>
            </a:r>
            <a:r>
              <a:rPr lang="en-US" dirty="0" err="1"/>
              <a:t>mỗi</a:t>
            </a:r>
            <a:r>
              <a:rPr lang="en-US" dirty="0"/>
              <a:t> </a:t>
            </a:r>
            <a:r>
              <a:rPr lang="en-US" dirty="0" err="1"/>
              <a:t>câu</a:t>
            </a:r>
            <a:r>
              <a:rPr lang="en-US" dirty="0"/>
              <a:t> </a:t>
            </a:r>
            <a:r>
              <a:rPr lang="en-US" dirty="0" err="1"/>
              <a:t>ghép</a:t>
            </a:r>
            <a:r>
              <a:rPr lang="en-US" dirty="0"/>
              <a:t>.</a:t>
            </a:r>
          </a:p>
          <a:p>
            <a:pPr marL="171450" indent="-171450">
              <a:buFontTx/>
              <a:buChar char="-"/>
            </a:pPr>
            <a:r>
              <a:rPr lang="en-US" dirty="0" err="1"/>
              <a:t>Khoanh</a:t>
            </a:r>
            <a:r>
              <a:rPr lang="en-US" dirty="0"/>
              <a:t> </a:t>
            </a:r>
            <a:r>
              <a:rPr lang="en-US" dirty="0" err="1"/>
              <a:t>tròn</a:t>
            </a:r>
            <a:r>
              <a:rPr lang="en-US" baseline="0" dirty="0"/>
              <a:t> </a:t>
            </a:r>
            <a:r>
              <a:rPr lang="en-US" baseline="0" dirty="0" err="1"/>
              <a:t>từ</a:t>
            </a:r>
            <a:r>
              <a:rPr lang="en-US" baseline="0" dirty="0"/>
              <a:t> </a:t>
            </a:r>
            <a:r>
              <a:rPr lang="en-US" baseline="0" dirty="0" err="1"/>
              <a:t>hoặc</a:t>
            </a:r>
            <a:r>
              <a:rPr lang="en-US" baseline="0" dirty="0"/>
              <a:t> </a:t>
            </a:r>
            <a:r>
              <a:rPr lang="en-US" baseline="0" dirty="0" err="1"/>
              <a:t>quan</a:t>
            </a:r>
            <a:r>
              <a:rPr lang="en-US" baseline="0" dirty="0"/>
              <a:t> </a:t>
            </a:r>
            <a:r>
              <a:rPr lang="en-US" baseline="0" dirty="0" err="1"/>
              <a:t>hệ</a:t>
            </a:r>
            <a:r>
              <a:rPr lang="en-US" baseline="0" dirty="0"/>
              <a:t> </a:t>
            </a:r>
            <a:r>
              <a:rPr lang="en-US" baseline="0" dirty="0" err="1"/>
              <a:t>từ</a:t>
            </a:r>
            <a:r>
              <a:rPr lang="en-US" baseline="0" dirty="0"/>
              <a:t> </a:t>
            </a:r>
            <a:r>
              <a:rPr lang="en-US" baseline="0" dirty="0" err="1"/>
              <a:t>nối</a:t>
            </a:r>
            <a:r>
              <a:rPr lang="en-US" baseline="0" dirty="0"/>
              <a:t> </a:t>
            </a:r>
            <a:r>
              <a:rPr lang="en-US" baseline="0" dirty="0" err="1"/>
              <a:t>các</a:t>
            </a:r>
            <a:r>
              <a:rPr lang="en-US" baseline="0" dirty="0"/>
              <a:t> </a:t>
            </a:r>
            <a:r>
              <a:rPr lang="en-US" baseline="0" dirty="0" err="1"/>
              <a:t>vế</a:t>
            </a:r>
            <a:r>
              <a:rPr lang="en-US" baseline="0" dirty="0"/>
              <a:t> </a:t>
            </a:r>
            <a:r>
              <a:rPr lang="en-US" baseline="0" dirty="0" err="1"/>
              <a:t>câu</a:t>
            </a:r>
            <a:r>
              <a:rPr lang="en-US" baseline="0" dirty="0"/>
              <a:t>. </a:t>
            </a:r>
          </a:p>
          <a:p>
            <a:pPr marL="171450" indent="-171450">
              <a:buFontTx/>
              <a:buChar char="-"/>
            </a:pPr>
            <a:r>
              <a:rPr lang="en-US" dirty="0" err="1"/>
              <a:t>Nhận</a:t>
            </a:r>
            <a:r>
              <a:rPr lang="en-US" baseline="0" dirty="0"/>
              <a:t> </a:t>
            </a:r>
            <a:r>
              <a:rPr lang="en-US" baseline="0" dirty="0" err="1"/>
              <a:t>xét</a:t>
            </a:r>
            <a:r>
              <a:rPr lang="en-US" baseline="0" dirty="0"/>
              <a:t> </a:t>
            </a:r>
            <a:r>
              <a:rPr lang="en-US" dirty="0" err="1"/>
              <a:t>cách</a:t>
            </a:r>
            <a:r>
              <a:rPr lang="en-US" dirty="0"/>
              <a:t> </a:t>
            </a:r>
            <a:r>
              <a:rPr lang="en-US" dirty="0" err="1"/>
              <a:t>nối</a:t>
            </a:r>
            <a:r>
              <a:rPr lang="en-US" dirty="0"/>
              <a:t> </a:t>
            </a:r>
            <a:r>
              <a:rPr lang="en-US" dirty="0" err="1"/>
              <a:t>các</a:t>
            </a:r>
            <a:r>
              <a:rPr lang="en-US" dirty="0"/>
              <a:t> </a:t>
            </a:r>
            <a:r>
              <a:rPr lang="en-US" dirty="0" err="1"/>
              <a:t>vế</a:t>
            </a:r>
            <a:r>
              <a:rPr lang="en-US" dirty="0"/>
              <a:t> </a:t>
            </a:r>
            <a:r>
              <a:rPr lang="en-US" dirty="0" err="1"/>
              <a:t>câu</a:t>
            </a:r>
            <a:r>
              <a:rPr lang="en-US" dirty="0"/>
              <a:t> </a:t>
            </a:r>
            <a:r>
              <a:rPr lang="en-US" dirty="0" err="1"/>
              <a:t>trong</a:t>
            </a:r>
            <a:r>
              <a:rPr lang="en-US" baseline="0" dirty="0"/>
              <a:t> 2 </a:t>
            </a:r>
            <a:r>
              <a:rPr lang="en-US" baseline="0" dirty="0" err="1"/>
              <a:t>câu</a:t>
            </a:r>
            <a:r>
              <a:rPr lang="en-US" baseline="0" dirty="0"/>
              <a:t> </a:t>
            </a:r>
            <a:r>
              <a:rPr lang="en-US" baseline="0" dirty="0" err="1"/>
              <a:t>ghép</a:t>
            </a:r>
            <a:r>
              <a:rPr lang="en-US" dirty="0"/>
              <a:t> </a:t>
            </a:r>
            <a:r>
              <a:rPr lang="en-US" dirty="0" err="1"/>
              <a:t>có</a:t>
            </a:r>
            <a:r>
              <a:rPr lang="en-US" dirty="0"/>
              <a:t> </a:t>
            </a:r>
            <a:r>
              <a:rPr lang="en-US" dirty="0" err="1"/>
              <a:t>gì</a:t>
            </a:r>
            <a:r>
              <a:rPr lang="en-US" dirty="0"/>
              <a:t> </a:t>
            </a:r>
            <a:r>
              <a:rPr lang="en-US" dirty="0" err="1"/>
              <a:t>khác</a:t>
            </a:r>
            <a:r>
              <a:rPr lang="en-US" dirty="0"/>
              <a:t> </a:t>
            </a:r>
            <a:r>
              <a:rPr lang="en-US" dirty="0" err="1"/>
              <a:t>nhau</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Nhận</a:t>
            </a:r>
            <a:r>
              <a:rPr lang="en-US" baseline="0" dirty="0"/>
              <a:t> </a:t>
            </a:r>
            <a:r>
              <a:rPr lang="en-US" baseline="0" dirty="0" err="1"/>
              <a:t>xét</a:t>
            </a:r>
            <a:r>
              <a:rPr lang="en-US" baseline="0" dirty="0"/>
              <a:t> </a:t>
            </a:r>
            <a:r>
              <a:rPr lang="en-US" dirty="0" err="1"/>
              <a:t>cách</a:t>
            </a:r>
            <a:r>
              <a:rPr lang="en-US" dirty="0"/>
              <a:t> </a:t>
            </a:r>
            <a:r>
              <a:rPr lang="en-US" dirty="0" err="1"/>
              <a:t>sắp</a:t>
            </a:r>
            <a:r>
              <a:rPr lang="en-US" dirty="0"/>
              <a:t> </a:t>
            </a:r>
            <a:r>
              <a:rPr lang="en-US" dirty="0" err="1"/>
              <a:t>xếp</a:t>
            </a:r>
            <a:r>
              <a:rPr lang="en-US" dirty="0"/>
              <a:t> </a:t>
            </a:r>
            <a:r>
              <a:rPr lang="en-US" dirty="0" err="1"/>
              <a:t>các</a:t>
            </a:r>
            <a:r>
              <a:rPr lang="en-US" dirty="0"/>
              <a:t> </a:t>
            </a:r>
            <a:r>
              <a:rPr lang="en-US" dirty="0" err="1"/>
              <a:t>vế</a:t>
            </a:r>
            <a:r>
              <a:rPr lang="en-US" dirty="0"/>
              <a:t> </a:t>
            </a:r>
            <a:r>
              <a:rPr lang="en-US" dirty="0" err="1"/>
              <a:t>trong</a:t>
            </a:r>
            <a:r>
              <a:rPr lang="en-US" dirty="0"/>
              <a:t> 2 </a:t>
            </a:r>
            <a:r>
              <a:rPr lang="en-US" dirty="0" err="1"/>
              <a:t>câu</a:t>
            </a:r>
            <a:r>
              <a:rPr lang="en-US" dirty="0"/>
              <a:t> </a:t>
            </a:r>
            <a:r>
              <a:rPr lang="en-US" dirty="0" err="1"/>
              <a:t>ghép</a:t>
            </a:r>
            <a:r>
              <a:rPr lang="en-US" dirty="0"/>
              <a:t> </a:t>
            </a:r>
            <a:r>
              <a:rPr lang="en-US" dirty="0" err="1"/>
              <a:t>có</a:t>
            </a:r>
            <a:r>
              <a:rPr lang="en-US" dirty="0"/>
              <a:t> </a:t>
            </a:r>
            <a:r>
              <a:rPr lang="en-US" dirty="0" err="1"/>
              <a:t>gì</a:t>
            </a:r>
            <a:r>
              <a:rPr lang="en-US" dirty="0"/>
              <a:t> </a:t>
            </a:r>
            <a:r>
              <a:rPr lang="en-US" dirty="0" err="1"/>
              <a:t>khác</a:t>
            </a:r>
            <a:r>
              <a:rPr lang="en-US" dirty="0"/>
              <a:t> </a:t>
            </a:r>
            <a:r>
              <a:rPr lang="en-US" dirty="0" err="1"/>
              <a:t>nhau</a:t>
            </a:r>
            <a:endParaRPr lang="en-US" dirty="0"/>
          </a:p>
          <a:p>
            <a:r>
              <a:rPr lang="en-US" dirty="0"/>
              <a:t>.</a:t>
            </a:r>
          </a:p>
        </p:txBody>
      </p:sp>
      <p:sp>
        <p:nvSpPr>
          <p:cNvPr id="4" name="Slide Number Placeholder 3"/>
          <p:cNvSpPr>
            <a:spLocks noGrp="1"/>
          </p:cNvSpPr>
          <p:nvPr>
            <p:ph type="sldNum" sz="quarter" idx="5"/>
          </p:nvPr>
        </p:nvSpPr>
        <p:spPr/>
        <p:txBody>
          <a:bodyPr/>
          <a:lstStyle/>
          <a:p>
            <a:fld id="{70ED4A82-E036-4C69-8A4E-A4CF7E937605}" type="slidenum">
              <a:rPr lang="en-US" smtClean="0"/>
              <a:t>8</a:t>
            </a:fld>
            <a:endParaRPr lang="en-US"/>
          </a:p>
        </p:txBody>
      </p:sp>
    </p:spTree>
    <p:extLst>
      <p:ext uri="{BB962C8B-B14F-4D97-AF65-F5344CB8AC3E}">
        <p14:creationId xmlns:p14="http://schemas.microsoft.com/office/powerpoint/2010/main" val="885454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D9C508-5873-4940-842A-7C76EA9E0BAD}" type="slidenum">
              <a:rPr lang="en-US" smtClean="0"/>
              <a:t>9</a:t>
            </a:fld>
            <a:endParaRPr lang="en-US"/>
          </a:p>
        </p:txBody>
      </p:sp>
    </p:spTree>
    <p:extLst>
      <p:ext uri="{BB962C8B-B14F-4D97-AF65-F5344CB8AC3E}">
        <p14:creationId xmlns:p14="http://schemas.microsoft.com/office/powerpoint/2010/main" val="600351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D9C508-5873-4940-842A-7C76EA9E0BAD}" type="slidenum">
              <a:rPr lang="en-US" smtClean="0"/>
              <a:t>16</a:t>
            </a:fld>
            <a:endParaRPr lang="en-US"/>
          </a:p>
        </p:txBody>
      </p:sp>
    </p:spTree>
    <p:extLst>
      <p:ext uri="{BB962C8B-B14F-4D97-AF65-F5344CB8AC3E}">
        <p14:creationId xmlns:p14="http://schemas.microsoft.com/office/powerpoint/2010/main" val="3485224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D9C508-5873-4940-842A-7C76EA9E0BAD}" type="slidenum">
              <a:rPr lang="en-US" smtClean="0"/>
              <a:t>17</a:t>
            </a:fld>
            <a:endParaRPr lang="en-US"/>
          </a:p>
        </p:txBody>
      </p:sp>
    </p:spTree>
    <p:extLst>
      <p:ext uri="{BB962C8B-B14F-4D97-AF65-F5344CB8AC3E}">
        <p14:creationId xmlns:p14="http://schemas.microsoft.com/office/powerpoint/2010/main" val="274614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44158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26627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94669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323675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8663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95618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00653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21583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4499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69185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54557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95243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218070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35011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48980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52277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62454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71802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2181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49000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55392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59152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92860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647405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91978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64024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10060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80610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0201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55063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9375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91123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28633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81100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80986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630381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09601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95" r:id="rId2"/>
    <p:sldLayoutId id="2147483694" r:id="rId3"/>
    <p:sldLayoutId id="2147483693" r:id="rId4"/>
    <p:sldLayoutId id="2147483665" r:id="rId5"/>
    <p:sldLayoutId id="2147483663" r:id="rId6"/>
    <p:sldLayoutId id="2147483662" r:id="rId7"/>
    <p:sldLayoutId id="2147483650" r:id="rId8"/>
    <p:sldLayoutId id="2147483696" r:id="rId9"/>
    <p:sldLayoutId id="2147483692" r:id="rId10"/>
    <p:sldLayoutId id="2147483691" r:id="rId11"/>
    <p:sldLayoutId id="2147483690" r:id="rId12"/>
    <p:sldLayoutId id="2147483689" r:id="rId13"/>
    <p:sldLayoutId id="2147483688" r:id="rId14"/>
    <p:sldLayoutId id="2147483687" r:id="rId15"/>
    <p:sldLayoutId id="2147483686" r:id="rId16"/>
    <p:sldLayoutId id="2147483685" r:id="rId17"/>
    <p:sldLayoutId id="2147483684" r:id="rId18"/>
    <p:sldLayoutId id="2147483683" r:id="rId19"/>
    <p:sldLayoutId id="2147483682" r:id="rId20"/>
    <p:sldLayoutId id="2147483681" r:id="rId21"/>
    <p:sldLayoutId id="2147483680" r:id="rId22"/>
    <p:sldLayoutId id="2147483679" r:id="rId23"/>
    <p:sldLayoutId id="2147483678" r:id="rId24"/>
    <p:sldLayoutId id="2147483676" r:id="rId25"/>
    <p:sldLayoutId id="2147483675" r:id="rId26"/>
    <p:sldLayoutId id="2147483674" r:id="rId27"/>
    <p:sldLayoutId id="2147483673" r:id="rId28"/>
    <p:sldLayoutId id="2147483671" r:id="rId29"/>
    <p:sldLayoutId id="2147483670" r:id="rId30"/>
    <p:sldLayoutId id="2147483669" r:id="rId31"/>
    <p:sldLayoutId id="2147483668" r:id="rId32"/>
    <p:sldLayoutId id="2147483666" r:id="rId33"/>
    <p:sldLayoutId id="2147483664" r:id="rId34"/>
    <p:sldLayoutId id="2147483660" r:id="rId35"/>
    <p:sldLayoutId id="2147483651" r:id="rId36"/>
    <p:sldLayoutId id="2147483652" r:id="rId37"/>
    <p:sldLayoutId id="2147483653" r:id="rId38"/>
    <p:sldLayoutId id="2147483654" r:id="rId39"/>
    <p:sldLayoutId id="2147483655" r:id="rId40"/>
    <p:sldLayoutId id="2147483677" r:id="rId41"/>
    <p:sldLayoutId id="2147483672" r:id="rId42"/>
    <p:sldLayoutId id="2147483667" r:id="rId43"/>
    <p:sldLayoutId id="2147483661" r:id="rId44"/>
    <p:sldLayoutId id="2147483656" r:id="rId45"/>
    <p:sldLayoutId id="2147483657" r:id="rId46"/>
    <p:sldLayoutId id="2147483658" r:id="rId47"/>
    <p:sldLayoutId id="2147483659" r:id="rId4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0.xml"/><Relationship Id="rId1" Type="http://schemas.openxmlformats.org/officeDocument/2006/relationships/tags" Target="../tags/tag6.xml"/><Relationship Id="rId6" Type="http://schemas.openxmlformats.org/officeDocument/2006/relationships/image" Target="../media/image10.gif"/><Relationship Id="rId5" Type="http://schemas.microsoft.com/office/2007/relationships/hdphoto" Target="../media/hdphoto3.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5.wdp"/><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0.xml"/><Relationship Id="rId1" Type="http://schemas.openxmlformats.org/officeDocument/2006/relationships/tags" Target="../tags/tag8.xml"/><Relationship Id="rId6" Type="http://schemas.openxmlformats.org/officeDocument/2006/relationships/image" Target="../media/image10.gif"/><Relationship Id="rId5" Type="http://schemas.microsoft.com/office/2007/relationships/hdphoto" Target="../media/hdphoto3.wdp"/><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0.png"/><Relationship Id="rId5" Type="http://schemas.microsoft.com/office/2007/relationships/hdphoto" Target="../media/hdphoto6.wdp"/><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9.wdp"/><Relationship Id="rId2" Type="http://schemas.openxmlformats.org/officeDocument/2006/relationships/image" Target="../media/image21.jpeg"/><Relationship Id="rId1" Type="http://schemas.openxmlformats.org/officeDocument/2006/relationships/slideLayout" Target="../slideLayouts/slideLayout8.xml"/><Relationship Id="rId6" Type="http://schemas.openxmlformats.org/officeDocument/2006/relationships/image" Target="../media/image23.png"/><Relationship Id="rId5" Type="http://schemas.microsoft.com/office/2007/relationships/hdphoto" Target="../media/hdphoto8.wdp"/><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0.xml"/><Relationship Id="rId1" Type="http://schemas.openxmlformats.org/officeDocument/2006/relationships/tags" Target="../tags/tag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5.wdp"/><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0.xml"/><Relationship Id="rId1" Type="http://schemas.openxmlformats.org/officeDocument/2006/relationships/tags" Target="../tags/tag5.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7.png"/><Relationship Id="rId7"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60DD780-5499-434A-AC15-03E01C2B10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sp>
        <p:nvSpPr>
          <p:cNvPr id="6" name="TextBox 5">
            <a:extLst>
              <a:ext uri="{FF2B5EF4-FFF2-40B4-BE49-F238E27FC236}">
                <a16:creationId xmlns:a16="http://schemas.microsoft.com/office/drawing/2014/main" id="{62B4FDD4-2861-4472-9607-00D2E10B1D1A}"/>
              </a:ext>
            </a:extLst>
          </p:cNvPr>
          <p:cNvSpPr txBox="1"/>
          <p:nvPr/>
        </p:nvSpPr>
        <p:spPr>
          <a:xfrm>
            <a:off x="591016" y="0"/>
            <a:ext cx="10377284" cy="4392692"/>
          </a:xfrm>
          <a:prstGeom prst="roundRect">
            <a:avLst/>
          </a:prstGeom>
          <a:effectLst>
            <a:softEdge rad="127000"/>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endParaRPr lang="en-US" sz="3600">
              <a:solidFill>
                <a:srgbClr val="002060"/>
              </a:solidFill>
              <a:latin typeface="Pattaya" panose="00000500000000000000" pitchFamily="2" charset="-34"/>
              <a:cs typeface="Pattaya" panose="00000500000000000000" pitchFamily="2" charset="-34"/>
            </a:endParaRPr>
          </a:p>
          <a:p>
            <a:pPr algn="just"/>
            <a:endParaRPr lang="en-US" sz="3600">
              <a:solidFill>
                <a:srgbClr val="002060"/>
              </a:solidFill>
              <a:latin typeface="Pattaya" panose="00000500000000000000" pitchFamily="2" charset="-34"/>
              <a:cs typeface="Pattaya" panose="00000500000000000000" pitchFamily="2" charset="-34"/>
            </a:endParaRPr>
          </a:p>
          <a:p>
            <a:pPr algn="just"/>
            <a:endParaRPr lang="en-US" sz="3600">
              <a:solidFill>
                <a:srgbClr val="002060"/>
              </a:solidFill>
              <a:latin typeface="Pattaya" panose="00000500000000000000" pitchFamily="2" charset="-34"/>
              <a:cs typeface="Pattaya" panose="00000500000000000000" pitchFamily="2" charset="-34"/>
            </a:endParaRPr>
          </a:p>
          <a:p>
            <a:pPr algn="just"/>
            <a:endParaRPr lang="en-US" sz="3600">
              <a:solidFill>
                <a:srgbClr val="002060"/>
              </a:solidFill>
              <a:latin typeface="Pattaya" panose="00000500000000000000" pitchFamily="2" charset="-34"/>
              <a:cs typeface="Pattaya" panose="00000500000000000000" pitchFamily="2" charset="-34"/>
            </a:endParaRPr>
          </a:p>
          <a:p>
            <a:pPr algn="just"/>
            <a:endParaRPr lang="en-US" sz="3600">
              <a:solidFill>
                <a:srgbClr val="002060"/>
              </a:solidFill>
              <a:latin typeface="Pattaya" panose="00000500000000000000" pitchFamily="2" charset="-34"/>
              <a:cs typeface="Pattaya" panose="00000500000000000000" pitchFamily="2" charset="-34"/>
            </a:endParaRPr>
          </a:p>
          <a:p>
            <a:pPr algn="just"/>
            <a:endParaRPr lang="en-US" sz="3600">
              <a:solidFill>
                <a:srgbClr val="002060"/>
              </a:solidFill>
              <a:latin typeface="Pattaya" panose="00000500000000000000" pitchFamily="2" charset="-34"/>
              <a:cs typeface="Pattaya" panose="00000500000000000000" pitchFamily="2" charset="-34"/>
            </a:endParaRPr>
          </a:p>
          <a:p>
            <a:pPr algn="just"/>
            <a:endParaRPr lang="en-US" sz="3600" dirty="0">
              <a:solidFill>
                <a:srgbClr val="002060"/>
              </a:solidFill>
              <a:latin typeface="Pattaya" panose="00000500000000000000" pitchFamily="2" charset="-34"/>
              <a:cs typeface="Pattaya" panose="00000500000000000000" pitchFamily="2" charset="-34"/>
            </a:endParaRPr>
          </a:p>
        </p:txBody>
      </p:sp>
      <p:sp>
        <p:nvSpPr>
          <p:cNvPr id="7" name="Rectangle 6"/>
          <p:cNvSpPr/>
          <p:nvPr/>
        </p:nvSpPr>
        <p:spPr>
          <a:xfrm>
            <a:off x="3921943" y="290013"/>
            <a:ext cx="3872878"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a:ln/>
                <a:solidFill>
                  <a:srgbClr val="FF0000"/>
                </a:solidFill>
                <a:effectLst>
                  <a:outerShdw blurRad="50800" dist="38100" dir="18900000" algn="bl" rotWithShape="0">
                    <a:prstClr val="black">
                      <a:alpha val="40000"/>
                    </a:prstClr>
                  </a:outerShdw>
                </a:effectLst>
                <a:latin typeface="SVN-SAF" panose="02040603050506020204" pitchFamily="18" charset="0"/>
              </a:rPr>
              <a:t>KHỞI ĐỘNG</a:t>
            </a:r>
            <a:endParaRPr lang="en-US" sz="4400" b="1" cap="none" spc="0" dirty="0">
              <a:ln/>
              <a:solidFill>
                <a:srgbClr val="FF0000"/>
              </a:solidFill>
              <a:effectLst>
                <a:outerShdw blurRad="50800" dist="38100" dir="18900000" algn="bl" rotWithShape="0">
                  <a:prstClr val="black">
                    <a:alpha val="40000"/>
                  </a:prstClr>
                </a:outerShdw>
              </a:effectLst>
              <a:latin typeface="SVN-SAF" panose="02040603050506020204" pitchFamily="18" charset="0"/>
            </a:endParaRPr>
          </a:p>
        </p:txBody>
      </p:sp>
      <p:sp>
        <p:nvSpPr>
          <p:cNvPr id="8" name="Rectangle 7">
            <a:extLst>
              <a:ext uri="{FF2B5EF4-FFF2-40B4-BE49-F238E27FC236}">
                <a16:creationId xmlns:a16="http://schemas.microsoft.com/office/drawing/2014/main" id="{4AFF80F7-5BB8-4DD7-BBAD-497F71D9A9F9}"/>
              </a:ext>
            </a:extLst>
          </p:cNvPr>
          <p:cNvSpPr/>
          <p:nvPr/>
        </p:nvSpPr>
        <p:spPr>
          <a:xfrm>
            <a:off x="2452121" y="2224147"/>
            <a:ext cx="8384202" cy="84557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endParaRPr>
          </a:p>
        </p:txBody>
      </p:sp>
      <p:grpSp>
        <p:nvGrpSpPr>
          <p:cNvPr id="13" name="组合 19">
            <a:extLst>
              <a:ext uri="{FF2B5EF4-FFF2-40B4-BE49-F238E27FC236}">
                <a16:creationId xmlns:a16="http://schemas.microsoft.com/office/drawing/2014/main" id="{6DA0CA8C-5743-4E60-9B90-1D283838E4AC}"/>
              </a:ext>
            </a:extLst>
          </p:cNvPr>
          <p:cNvGrpSpPr/>
          <p:nvPr/>
        </p:nvGrpSpPr>
        <p:grpSpPr>
          <a:xfrm>
            <a:off x="957698" y="1048009"/>
            <a:ext cx="539752" cy="538175"/>
            <a:chOff x="915894" y="1802948"/>
            <a:chExt cx="2133600" cy="2133600"/>
          </a:xfrm>
        </p:grpSpPr>
        <p:sp>
          <p:nvSpPr>
            <p:cNvPr id="14" name="泪滴形 9">
              <a:extLst>
                <a:ext uri="{FF2B5EF4-FFF2-40B4-BE49-F238E27FC236}">
                  <a16:creationId xmlns:a16="http://schemas.microsoft.com/office/drawing/2014/main" id="{77A02ADC-B40F-440B-A428-1C007E7DC605}"/>
                </a:ext>
              </a:extLst>
            </p:cNvPr>
            <p:cNvSpPr/>
            <p:nvPr/>
          </p:nvSpPr>
          <p:spPr>
            <a:xfrm rot="8204039">
              <a:off x="915894" y="1802948"/>
              <a:ext cx="2133600" cy="2133600"/>
            </a:xfrm>
            <a:prstGeom prst="teardrop">
              <a:avLst/>
            </a:prstGeom>
            <a:solidFill>
              <a:srgbClr val="F5B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5">
              <a:extLst>
                <a:ext uri="{FF2B5EF4-FFF2-40B4-BE49-F238E27FC236}">
                  <a16:creationId xmlns:a16="http://schemas.microsoft.com/office/drawing/2014/main" id="{D78572EA-29D1-4679-A9EE-D107723B3E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646" y="1955664"/>
              <a:ext cx="1828167" cy="1828167"/>
            </a:xfrm>
            <a:prstGeom prst="rect">
              <a:avLst/>
            </a:prstGeom>
            <a:effectLst>
              <a:outerShdw blurRad="63500" sx="101000" sy="101000" algn="ctr" rotWithShape="0">
                <a:prstClr val="black">
                  <a:alpha val="40000"/>
                </a:prstClr>
              </a:outerShdw>
            </a:effectLst>
          </p:spPr>
        </p:pic>
      </p:grpSp>
      <p:pic>
        <p:nvPicPr>
          <p:cNvPr id="9" name="图片 8">
            <a:extLst>
              <a:ext uri="{FF2B5EF4-FFF2-40B4-BE49-F238E27FC236}">
                <a16:creationId xmlns:a16="http://schemas.microsoft.com/office/drawing/2014/main" id="{B3452DE7-5375-4058-9B4D-A8728722AEA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4063" r="65568"/>
          <a:stretch/>
        </p:blipFill>
        <p:spPr>
          <a:xfrm>
            <a:off x="-105728" y="4053385"/>
            <a:ext cx="2247423" cy="2804615"/>
          </a:xfrm>
          <a:prstGeom prst="rect">
            <a:avLst/>
          </a:prstGeom>
        </p:spPr>
      </p:pic>
      <p:sp>
        <p:nvSpPr>
          <p:cNvPr id="19" name="TextBox 18"/>
          <p:cNvSpPr txBox="1"/>
          <p:nvPr/>
        </p:nvSpPr>
        <p:spPr>
          <a:xfrm>
            <a:off x="1642162" y="1007200"/>
            <a:ext cx="8432440" cy="830997"/>
          </a:xfrm>
          <a:prstGeom prst="rect">
            <a:avLst/>
          </a:prstGeom>
          <a:noFill/>
        </p:spPr>
        <p:txBody>
          <a:bodyPr wrap="square" rtlCol="0">
            <a:spAutoFit/>
          </a:bodyPr>
          <a:lstStyle/>
          <a:p>
            <a:r>
              <a:rPr lang="en-US" sz="2400" dirty="0" err="1">
                <a:solidFill>
                  <a:schemeClr val="accent1"/>
                </a:solidFill>
              </a:rPr>
              <a:t>Ghép</a:t>
            </a:r>
            <a:r>
              <a:rPr lang="en-US" sz="2400" dirty="0">
                <a:solidFill>
                  <a:schemeClr val="accent1"/>
                </a:solidFill>
              </a:rPr>
              <a:t> </a:t>
            </a:r>
            <a:r>
              <a:rPr lang="en-US" sz="2400" dirty="0" err="1">
                <a:solidFill>
                  <a:schemeClr val="accent1"/>
                </a:solidFill>
              </a:rPr>
              <a:t>vế</a:t>
            </a:r>
            <a:r>
              <a:rPr lang="en-US" sz="2400" dirty="0">
                <a:solidFill>
                  <a:schemeClr val="accent1"/>
                </a:solidFill>
              </a:rPr>
              <a:t> </a:t>
            </a:r>
            <a:r>
              <a:rPr lang="en-US" sz="2400" dirty="0" err="1">
                <a:solidFill>
                  <a:schemeClr val="accent1"/>
                </a:solidFill>
              </a:rPr>
              <a:t>câu</a:t>
            </a:r>
            <a:r>
              <a:rPr lang="en-US" sz="2400" dirty="0">
                <a:solidFill>
                  <a:schemeClr val="accent1"/>
                </a:solidFill>
              </a:rPr>
              <a:t> ở </a:t>
            </a:r>
            <a:r>
              <a:rPr lang="en-US" sz="2400" dirty="0" err="1">
                <a:solidFill>
                  <a:schemeClr val="accent1"/>
                </a:solidFill>
              </a:rPr>
              <a:t>cột</a:t>
            </a:r>
            <a:r>
              <a:rPr lang="en-US" sz="2400" dirty="0">
                <a:solidFill>
                  <a:schemeClr val="accent1"/>
                </a:solidFill>
              </a:rPr>
              <a:t> A </a:t>
            </a:r>
            <a:r>
              <a:rPr lang="en-US" sz="2400" dirty="0" err="1">
                <a:solidFill>
                  <a:schemeClr val="accent1"/>
                </a:solidFill>
              </a:rPr>
              <a:t>với</a:t>
            </a:r>
            <a:r>
              <a:rPr lang="en-US" sz="2400" dirty="0">
                <a:solidFill>
                  <a:schemeClr val="accent1"/>
                </a:solidFill>
              </a:rPr>
              <a:t> </a:t>
            </a:r>
            <a:r>
              <a:rPr lang="en-US" sz="2400" dirty="0" err="1">
                <a:solidFill>
                  <a:schemeClr val="accent1"/>
                </a:solidFill>
              </a:rPr>
              <a:t>vế</a:t>
            </a:r>
            <a:r>
              <a:rPr lang="en-US" sz="2400" dirty="0">
                <a:solidFill>
                  <a:schemeClr val="accent1"/>
                </a:solidFill>
              </a:rPr>
              <a:t> </a:t>
            </a:r>
            <a:r>
              <a:rPr lang="en-US" sz="2400" dirty="0" err="1">
                <a:solidFill>
                  <a:schemeClr val="accent1"/>
                </a:solidFill>
              </a:rPr>
              <a:t>câu</a:t>
            </a:r>
            <a:r>
              <a:rPr lang="en-US" sz="2400" dirty="0">
                <a:solidFill>
                  <a:schemeClr val="accent1"/>
                </a:solidFill>
              </a:rPr>
              <a:t> ở </a:t>
            </a:r>
            <a:r>
              <a:rPr lang="en-US" sz="2400" dirty="0" err="1">
                <a:solidFill>
                  <a:schemeClr val="accent1"/>
                </a:solidFill>
              </a:rPr>
              <a:t>cột</a:t>
            </a:r>
            <a:r>
              <a:rPr lang="en-US" sz="2400" dirty="0">
                <a:solidFill>
                  <a:schemeClr val="accent1"/>
                </a:solidFill>
              </a:rPr>
              <a:t> B </a:t>
            </a:r>
            <a:r>
              <a:rPr lang="en-US" sz="2400" dirty="0" err="1">
                <a:solidFill>
                  <a:schemeClr val="accent1"/>
                </a:solidFill>
              </a:rPr>
              <a:t>cho</a:t>
            </a:r>
            <a:r>
              <a:rPr lang="en-US" sz="2400" dirty="0">
                <a:solidFill>
                  <a:schemeClr val="accent1"/>
                </a:solidFill>
              </a:rPr>
              <a:t> </a:t>
            </a:r>
            <a:r>
              <a:rPr lang="en-US" sz="2400" dirty="0" err="1">
                <a:solidFill>
                  <a:schemeClr val="accent1"/>
                </a:solidFill>
              </a:rPr>
              <a:t>thích</a:t>
            </a:r>
            <a:r>
              <a:rPr lang="en-US" sz="2400" dirty="0">
                <a:solidFill>
                  <a:schemeClr val="accent1"/>
                </a:solidFill>
              </a:rPr>
              <a:t> </a:t>
            </a:r>
            <a:r>
              <a:rPr lang="en-US" sz="2400" dirty="0" err="1">
                <a:solidFill>
                  <a:schemeClr val="accent1"/>
                </a:solidFill>
              </a:rPr>
              <a:t>hợp</a:t>
            </a:r>
            <a:r>
              <a:rPr lang="en-US" sz="2400" dirty="0">
                <a:solidFill>
                  <a:schemeClr val="accent1"/>
                </a:solidFill>
              </a:rPr>
              <a:t> </a:t>
            </a:r>
            <a:r>
              <a:rPr lang="en-US" sz="2400" dirty="0" err="1">
                <a:solidFill>
                  <a:schemeClr val="accent1"/>
                </a:solidFill>
              </a:rPr>
              <a:t>để</a:t>
            </a:r>
            <a:r>
              <a:rPr lang="en-US" sz="2400" dirty="0">
                <a:solidFill>
                  <a:schemeClr val="accent1"/>
                </a:solidFill>
              </a:rPr>
              <a:t> </a:t>
            </a:r>
            <a:r>
              <a:rPr lang="en-US" sz="2400" dirty="0" err="1">
                <a:solidFill>
                  <a:schemeClr val="accent1"/>
                </a:solidFill>
              </a:rPr>
              <a:t>được</a:t>
            </a:r>
            <a:r>
              <a:rPr lang="en-US" sz="2400" dirty="0">
                <a:solidFill>
                  <a:schemeClr val="accent1"/>
                </a:solidFill>
              </a:rPr>
              <a:t> </a:t>
            </a:r>
            <a:r>
              <a:rPr lang="en-US" sz="2400" dirty="0" err="1">
                <a:solidFill>
                  <a:schemeClr val="accent1"/>
                </a:solidFill>
              </a:rPr>
              <a:t>câu</a:t>
            </a:r>
            <a:r>
              <a:rPr lang="en-US" sz="2400" dirty="0">
                <a:solidFill>
                  <a:schemeClr val="accent1"/>
                </a:solidFill>
              </a:rPr>
              <a:t> </a:t>
            </a:r>
            <a:r>
              <a:rPr lang="en-US" sz="2400" dirty="0" err="1">
                <a:solidFill>
                  <a:schemeClr val="accent1"/>
                </a:solidFill>
              </a:rPr>
              <a:t>ghép</a:t>
            </a:r>
            <a:r>
              <a:rPr lang="en-US" sz="2400" dirty="0">
                <a:solidFill>
                  <a:schemeClr val="accent1"/>
                </a:solidFill>
              </a:rPr>
              <a:t> </a:t>
            </a:r>
            <a:r>
              <a:rPr lang="en-US" sz="2400" dirty="0" err="1">
                <a:solidFill>
                  <a:schemeClr val="accent1"/>
                </a:solidFill>
              </a:rPr>
              <a:t>thể</a:t>
            </a:r>
            <a:r>
              <a:rPr lang="en-US" sz="2400" dirty="0">
                <a:solidFill>
                  <a:schemeClr val="accent1"/>
                </a:solidFill>
              </a:rPr>
              <a:t> </a:t>
            </a:r>
            <a:r>
              <a:rPr lang="en-US" sz="2400" dirty="0" err="1">
                <a:solidFill>
                  <a:schemeClr val="accent1"/>
                </a:solidFill>
              </a:rPr>
              <a:t>hiện</a:t>
            </a:r>
            <a:r>
              <a:rPr lang="en-US" sz="2400" dirty="0">
                <a:solidFill>
                  <a:schemeClr val="accent1"/>
                </a:solidFill>
              </a:rPr>
              <a:t> </a:t>
            </a:r>
            <a:r>
              <a:rPr lang="en-US" sz="2400" dirty="0" err="1">
                <a:solidFill>
                  <a:schemeClr val="accent1"/>
                </a:solidFill>
              </a:rPr>
              <a:t>quan</a:t>
            </a:r>
            <a:r>
              <a:rPr lang="en-US" sz="2400" dirty="0">
                <a:solidFill>
                  <a:schemeClr val="accent1"/>
                </a:solidFill>
              </a:rPr>
              <a:t> </a:t>
            </a:r>
            <a:r>
              <a:rPr lang="en-US" sz="2400" dirty="0" err="1">
                <a:solidFill>
                  <a:schemeClr val="accent1"/>
                </a:solidFill>
              </a:rPr>
              <a:t>hệ</a:t>
            </a:r>
            <a:r>
              <a:rPr lang="en-US" sz="2400" dirty="0">
                <a:solidFill>
                  <a:schemeClr val="accent1"/>
                </a:solidFill>
              </a:rPr>
              <a:t> </a:t>
            </a:r>
            <a:r>
              <a:rPr lang="en-US" sz="2400" dirty="0" err="1">
                <a:solidFill>
                  <a:schemeClr val="accent1"/>
                </a:solidFill>
              </a:rPr>
              <a:t>nguyên</a:t>
            </a:r>
            <a:r>
              <a:rPr lang="en-US" sz="2400" dirty="0">
                <a:solidFill>
                  <a:schemeClr val="accent1"/>
                </a:solidFill>
              </a:rPr>
              <a:t> </a:t>
            </a:r>
            <a:r>
              <a:rPr lang="en-US" sz="2400" dirty="0" err="1">
                <a:solidFill>
                  <a:schemeClr val="accent1"/>
                </a:solidFill>
              </a:rPr>
              <a:t>nhân</a:t>
            </a:r>
            <a:r>
              <a:rPr lang="en-US" sz="2400" dirty="0">
                <a:solidFill>
                  <a:schemeClr val="accent1"/>
                </a:solidFill>
              </a:rPr>
              <a:t> – </a:t>
            </a:r>
            <a:r>
              <a:rPr lang="en-US" sz="2400" dirty="0" err="1">
                <a:solidFill>
                  <a:schemeClr val="accent1"/>
                </a:solidFill>
              </a:rPr>
              <a:t>kết</a:t>
            </a:r>
            <a:r>
              <a:rPr lang="en-US" sz="2400" dirty="0">
                <a:solidFill>
                  <a:schemeClr val="accent1"/>
                </a:solidFill>
              </a:rPr>
              <a:t> </a:t>
            </a:r>
            <a:r>
              <a:rPr lang="en-US" sz="2400" dirty="0" err="1">
                <a:solidFill>
                  <a:schemeClr val="accent1"/>
                </a:solidFill>
              </a:rPr>
              <a:t>quả</a:t>
            </a:r>
            <a:r>
              <a:rPr lang="en-US" sz="2400" dirty="0">
                <a:solidFill>
                  <a:schemeClr val="accent1"/>
                </a:solidFill>
              </a:rPr>
              <a:t>.</a:t>
            </a:r>
          </a:p>
        </p:txBody>
      </p:sp>
      <p:sp>
        <p:nvSpPr>
          <p:cNvPr id="20" name="Rectangle 19"/>
          <p:cNvSpPr/>
          <p:nvPr/>
        </p:nvSpPr>
        <p:spPr>
          <a:xfrm>
            <a:off x="1227574" y="1897325"/>
            <a:ext cx="2983956"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a:ln/>
                <a:solidFill>
                  <a:srgbClr val="FF0000"/>
                </a:solidFill>
                <a:effectLst>
                  <a:outerShdw blurRad="50800" dist="38100" dir="18900000" algn="bl" rotWithShape="0">
                    <a:prstClr val="black">
                      <a:alpha val="40000"/>
                    </a:prstClr>
                  </a:outerShdw>
                </a:effectLst>
                <a:latin typeface="UTM Arruba KT" panose="02040603050506020204" pitchFamily="18" charset="0"/>
              </a:rPr>
              <a:t>A</a:t>
            </a:r>
            <a:endParaRPr lang="en-US" sz="4400" b="1" cap="none" spc="0" dirty="0">
              <a:ln/>
              <a:solidFill>
                <a:srgbClr val="FF0000"/>
              </a:solidFill>
              <a:effectLst>
                <a:outerShdw blurRad="50800" dist="38100" dir="18900000" algn="bl" rotWithShape="0">
                  <a:prstClr val="black">
                    <a:alpha val="40000"/>
                  </a:prstClr>
                </a:outerShdw>
              </a:effectLst>
              <a:latin typeface="UTM Arruba KT" panose="02040603050506020204" pitchFamily="18" charset="0"/>
            </a:endParaRPr>
          </a:p>
        </p:txBody>
      </p:sp>
      <p:sp>
        <p:nvSpPr>
          <p:cNvPr id="23" name="Rectangle 22"/>
          <p:cNvSpPr/>
          <p:nvPr/>
        </p:nvSpPr>
        <p:spPr>
          <a:xfrm>
            <a:off x="7283943" y="1824708"/>
            <a:ext cx="2983956"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a:ln/>
                <a:solidFill>
                  <a:srgbClr val="FF0000"/>
                </a:solidFill>
                <a:effectLst>
                  <a:outerShdw blurRad="50800" dist="38100" dir="18900000" algn="bl" rotWithShape="0">
                    <a:prstClr val="black">
                      <a:alpha val="40000"/>
                    </a:prstClr>
                  </a:outerShdw>
                </a:effectLst>
                <a:latin typeface="UTM Arruba KT" panose="02040603050506020204" pitchFamily="18" charset="0"/>
              </a:rPr>
              <a:t>B</a:t>
            </a:r>
            <a:endParaRPr lang="en-US" sz="4400" b="1" cap="none" spc="0" dirty="0">
              <a:ln/>
              <a:solidFill>
                <a:srgbClr val="FF0000"/>
              </a:solidFill>
              <a:effectLst>
                <a:outerShdw blurRad="50800" dist="38100" dir="18900000" algn="bl" rotWithShape="0">
                  <a:prstClr val="black">
                    <a:alpha val="40000"/>
                  </a:prstClr>
                </a:outerShdw>
              </a:effectLst>
              <a:latin typeface="UTM Arruba KT" panose="02040603050506020204" pitchFamily="18" charset="0"/>
            </a:endParaRPr>
          </a:p>
        </p:txBody>
      </p:sp>
      <p:sp>
        <p:nvSpPr>
          <p:cNvPr id="3" name="Pentagon 2"/>
          <p:cNvSpPr/>
          <p:nvPr/>
        </p:nvSpPr>
        <p:spPr>
          <a:xfrm>
            <a:off x="1322545" y="2718310"/>
            <a:ext cx="2960370" cy="70282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err="1"/>
              <a:t>Nhờ</a:t>
            </a:r>
            <a:r>
              <a:rPr lang="en-US" sz="2400" b="1"/>
              <a:t> trời mưa to</a:t>
            </a:r>
            <a:endParaRPr lang="en-US" sz="2400" b="1" dirty="0"/>
          </a:p>
        </p:txBody>
      </p:sp>
      <p:sp>
        <p:nvSpPr>
          <p:cNvPr id="25" name="Pentagon 24"/>
          <p:cNvSpPr/>
          <p:nvPr/>
        </p:nvSpPr>
        <p:spPr>
          <a:xfrm>
            <a:off x="1322545" y="3563884"/>
            <a:ext cx="2960370" cy="7293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t>Tại</a:t>
            </a:r>
            <a:r>
              <a:rPr lang="en-US" sz="2400" b="1" dirty="0"/>
              <a:t> </a:t>
            </a:r>
            <a:r>
              <a:rPr lang="en-US" sz="2400" b="1" dirty="0" err="1"/>
              <a:t>trời</a:t>
            </a:r>
            <a:r>
              <a:rPr lang="en-US" sz="2400" b="1" dirty="0"/>
              <a:t> </a:t>
            </a:r>
            <a:r>
              <a:rPr lang="en-US" sz="2400" b="1" dirty="0" err="1"/>
              <a:t>mưa</a:t>
            </a:r>
            <a:r>
              <a:rPr lang="en-US" sz="2400" b="1" dirty="0"/>
              <a:t> to</a:t>
            </a:r>
          </a:p>
        </p:txBody>
      </p:sp>
      <p:sp>
        <p:nvSpPr>
          <p:cNvPr id="4" name="Chevron 3"/>
          <p:cNvSpPr/>
          <p:nvPr/>
        </p:nvSpPr>
        <p:spPr>
          <a:xfrm>
            <a:off x="6776269" y="2696256"/>
            <a:ext cx="3978602" cy="74607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t>nên</a:t>
            </a:r>
            <a:r>
              <a:rPr lang="en-US" sz="2400" b="1" dirty="0"/>
              <a:t> </a:t>
            </a:r>
            <a:r>
              <a:rPr lang="en-US" sz="2400" b="1" dirty="0" err="1"/>
              <a:t>đường</a:t>
            </a:r>
            <a:r>
              <a:rPr lang="en-US" sz="2400" b="1" dirty="0"/>
              <a:t> </a:t>
            </a:r>
            <a:r>
              <a:rPr lang="en-US" sz="2400" b="1" dirty="0" err="1"/>
              <a:t>ngập</a:t>
            </a:r>
            <a:r>
              <a:rPr lang="en-US" sz="2400" b="1" dirty="0"/>
              <a:t> </a:t>
            </a:r>
            <a:r>
              <a:rPr lang="en-US" sz="2400" b="1" dirty="0" err="1"/>
              <a:t>nước</a:t>
            </a:r>
            <a:r>
              <a:rPr lang="en-US" sz="2400" b="1" dirty="0"/>
              <a:t>.</a:t>
            </a:r>
          </a:p>
        </p:txBody>
      </p:sp>
      <p:sp>
        <p:nvSpPr>
          <p:cNvPr id="26" name="Chevron 25"/>
          <p:cNvSpPr/>
          <p:nvPr/>
        </p:nvSpPr>
        <p:spPr>
          <a:xfrm>
            <a:off x="6786620" y="3541830"/>
            <a:ext cx="3978602" cy="74607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t>nên</a:t>
            </a:r>
            <a:r>
              <a:rPr lang="en-US" sz="2400" b="1" dirty="0"/>
              <a:t> </a:t>
            </a:r>
            <a:r>
              <a:rPr lang="en-US" sz="2400" b="1" dirty="0" err="1"/>
              <a:t>cây</a:t>
            </a:r>
            <a:r>
              <a:rPr lang="en-US" sz="2400" b="1" dirty="0"/>
              <a:t> </a:t>
            </a:r>
            <a:r>
              <a:rPr lang="en-US" sz="2400" b="1" dirty="0" err="1"/>
              <a:t>cối</a:t>
            </a:r>
            <a:r>
              <a:rPr lang="en-US" sz="2400" b="1" dirty="0"/>
              <a:t> </a:t>
            </a:r>
            <a:r>
              <a:rPr lang="en-US" sz="2400" b="1" dirty="0" err="1"/>
              <a:t>thoát</a:t>
            </a:r>
            <a:r>
              <a:rPr lang="en-US" sz="2400" b="1" dirty="0"/>
              <a:t> </a:t>
            </a:r>
            <a:r>
              <a:rPr lang="en-US" sz="2400" b="1" dirty="0" err="1"/>
              <a:t>khỏi</a:t>
            </a:r>
            <a:r>
              <a:rPr lang="en-US" sz="2400" b="1" dirty="0"/>
              <a:t> </a:t>
            </a:r>
            <a:r>
              <a:rPr lang="en-US" sz="2400" b="1" dirty="0" err="1"/>
              <a:t>cảnh</a:t>
            </a:r>
            <a:r>
              <a:rPr lang="en-US" sz="2400" b="1" dirty="0"/>
              <a:t> </a:t>
            </a:r>
            <a:r>
              <a:rPr lang="en-US" sz="2400" b="1" dirty="0" err="1"/>
              <a:t>hạn</a:t>
            </a:r>
            <a:r>
              <a:rPr lang="en-US" sz="2400" b="1" dirty="0"/>
              <a:t> </a:t>
            </a:r>
            <a:r>
              <a:rPr lang="en-US" sz="2400" b="1" dirty="0" err="1"/>
              <a:t>hán</a:t>
            </a:r>
            <a:r>
              <a:rPr lang="en-US" sz="2400" b="1" dirty="0"/>
              <a:t>.</a:t>
            </a:r>
          </a:p>
        </p:txBody>
      </p:sp>
    </p:spTree>
    <p:custDataLst>
      <p:tags r:id="rId1"/>
    </p:custDataLst>
    <p:extLst>
      <p:ext uri="{BB962C8B-B14F-4D97-AF65-F5344CB8AC3E}">
        <p14:creationId xmlns:p14="http://schemas.microsoft.com/office/powerpoint/2010/main" val="14089969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26" presetClass="entr" presetSubtype="0" fill="hold" grpId="0" nodeType="withEffect" nodePh="1">
                                  <p:stCondLst>
                                    <p:cond delay="0"/>
                                  </p:stCondLst>
                                  <p:endCondLst>
                                    <p:cond evt="begin" delay="0">
                                      <p:tn val="14"/>
                                    </p:cond>
                                  </p:end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80">
                                          <p:stCondLst>
                                            <p:cond delay="0"/>
                                          </p:stCondLst>
                                        </p:cTn>
                                        <p:tgtEl>
                                          <p:spTgt spid="8"/>
                                        </p:tgtEl>
                                      </p:cBhvr>
                                    </p:animEffect>
                                    <p:anim calcmode="lin" valueType="num">
                                      <p:cBhvr>
                                        <p:cTn id="1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2" dur="26">
                                          <p:stCondLst>
                                            <p:cond delay="650"/>
                                          </p:stCondLst>
                                        </p:cTn>
                                        <p:tgtEl>
                                          <p:spTgt spid="8"/>
                                        </p:tgtEl>
                                      </p:cBhvr>
                                      <p:to x="100000" y="60000"/>
                                    </p:animScale>
                                    <p:animScale>
                                      <p:cBhvr>
                                        <p:cTn id="23" dur="166" decel="50000">
                                          <p:stCondLst>
                                            <p:cond delay="676"/>
                                          </p:stCondLst>
                                        </p:cTn>
                                        <p:tgtEl>
                                          <p:spTgt spid="8"/>
                                        </p:tgtEl>
                                      </p:cBhvr>
                                      <p:to x="100000" y="100000"/>
                                    </p:animScale>
                                    <p:animScale>
                                      <p:cBhvr>
                                        <p:cTn id="24" dur="26">
                                          <p:stCondLst>
                                            <p:cond delay="1312"/>
                                          </p:stCondLst>
                                        </p:cTn>
                                        <p:tgtEl>
                                          <p:spTgt spid="8"/>
                                        </p:tgtEl>
                                      </p:cBhvr>
                                      <p:to x="100000" y="80000"/>
                                    </p:animScale>
                                    <p:animScale>
                                      <p:cBhvr>
                                        <p:cTn id="25" dur="166" decel="50000">
                                          <p:stCondLst>
                                            <p:cond delay="1338"/>
                                          </p:stCondLst>
                                        </p:cTn>
                                        <p:tgtEl>
                                          <p:spTgt spid="8"/>
                                        </p:tgtEl>
                                      </p:cBhvr>
                                      <p:to x="100000" y="100000"/>
                                    </p:animScale>
                                    <p:animScale>
                                      <p:cBhvr>
                                        <p:cTn id="26" dur="26">
                                          <p:stCondLst>
                                            <p:cond delay="1642"/>
                                          </p:stCondLst>
                                        </p:cTn>
                                        <p:tgtEl>
                                          <p:spTgt spid="8"/>
                                        </p:tgtEl>
                                      </p:cBhvr>
                                      <p:to x="100000" y="90000"/>
                                    </p:animScale>
                                    <p:animScale>
                                      <p:cBhvr>
                                        <p:cTn id="27" dur="166" decel="50000">
                                          <p:stCondLst>
                                            <p:cond delay="1668"/>
                                          </p:stCondLst>
                                        </p:cTn>
                                        <p:tgtEl>
                                          <p:spTgt spid="8"/>
                                        </p:tgtEl>
                                      </p:cBhvr>
                                      <p:to x="100000" y="100000"/>
                                    </p:animScale>
                                    <p:animScale>
                                      <p:cBhvr>
                                        <p:cTn id="28" dur="26">
                                          <p:stCondLst>
                                            <p:cond delay="1808"/>
                                          </p:stCondLst>
                                        </p:cTn>
                                        <p:tgtEl>
                                          <p:spTgt spid="8"/>
                                        </p:tgtEl>
                                      </p:cBhvr>
                                      <p:to x="100000" y="95000"/>
                                    </p:animScale>
                                    <p:animScale>
                                      <p:cBhvr>
                                        <p:cTn id="29" dur="166" decel="50000">
                                          <p:stCondLst>
                                            <p:cond delay="1834"/>
                                          </p:stCondLst>
                                        </p:cTn>
                                        <p:tgtEl>
                                          <p:spTgt spid="8"/>
                                        </p:tgtEl>
                                      </p:cBhvr>
                                      <p:to x="100000" y="100000"/>
                                    </p:animScale>
                                  </p:childTnLst>
                                </p:cTn>
                              </p:par>
                              <p:par>
                                <p:cTn id="30" presetID="47"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childTnLst>
                          </p:cTn>
                        </p:par>
                        <p:par>
                          <p:cTn id="47" fill="hold">
                            <p:stCondLst>
                              <p:cond delay="3500"/>
                            </p:stCondLst>
                            <p:childTnLst>
                              <p:par>
                                <p:cTn id="48" presetID="1" presetClass="entr" presetSubtype="0" fill="hold" grpId="1" nodeType="afterEffect">
                                  <p:stCondLst>
                                    <p:cond delay="0"/>
                                  </p:stCondLst>
                                  <p:childTnLst>
                                    <p:set>
                                      <p:cBhvr>
                                        <p:cTn id="49" dur="1" fill="hold">
                                          <p:stCondLst>
                                            <p:cond delay="0"/>
                                          </p:stCondLst>
                                        </p:cTn>
                                        <p:tgtEl>
                                          <p:spTgt spid="3"/>
                                        </p:tgtEl>
                                        <p:attrNameLst>
                                          <p:attrName>style.visibility</p:attrName>
                                        </p:attrNameLst>
                                      </p:cBhvr>
                                      <p:to>
                                        <p:strVal val="visible"/>
                                      </p:to>
                                    </p:set>
                                  </p:childTnLst>
                                </p:cTn>
                              </p:par>
                            </p:childTnLst>
                          </p:cTn>
                        </p:par>
                        <p:par>
                          <p:cTn id="50" fill="hold">
                            <p:stCondLst>
                              <p:cond delay="3500"/>
                            </p:stCondLst>
                            <p:childTnLst>
                              <p:par>
                                <p:cTn id="51" presetID="1" presetClass="entr" presetSubtype="0" fill="hold" grpId="1" nodeType="afterEffect">
                                  <p:stCondLst>
                                    <p:cond delay="500"/>
                                  </p:stCondLst>
                                  <p:childTnLst>
                                    <p:set>
                                      <p:cBhvr>
                                        <p:cTn id="52" dur="1" fill="hold">
                                          <p:stCondLst>
                                            <p:cond delay="0"/>
                                          </p:stCondLst>
                                        </p:cTn>
                                        <p:tgtEl>
                                          <p:spTgt spid="25"/>
                                        </p:tgtEl>
                                        <p:attrNameLst>
                                          <p:attrName>style.visibility</p:attrName>
                                        </p:attrNameLst>
                                      </p:cBhvr>
                                      <p:to>
                                        <p:strVal val="visible"/>
                                      </p:to>
                                    </p:set>
                                  </p:childTnLst>
                                </p:cTn>
                              </p:par>
                            </p:childTnLst>
                          </p:cTn>
                        </p:par>
                        <p:par>
                          <p:cTn id="53" fill="hold">
                            <p:stCondLst>
                              <p:cond delay="4000"/>
                            </p:stCondLst>
                            <p:childTnLst>
                              <p:par>
                                <p:cTn id="54" presetID="1" presetClass="entr" presetSubtype="0" fill="hold" grpId="1" nodeType="afterEffect">
                                  <p:stCondLst>
                                    <p:cond delay="600"/>
                                  </p:stCondLst>
                                  <p:childTnLst>
                                    <p:set>
                                      <p:cBhvr>
                                        <p:cTn id="55" dur="1" fill="hold">
                                          <p:stCondLst>
                                            <p:cond delay="0"/>
                                          </p:stCondLst>
                                        </p:cTn>
                                        <p:tgtEl>
                                          <p:spTgt spid="4"/>
                                        </p:tgtEl>
                                        <p:attrNameLst>
                                          <p:attrName>style.visibility</p:attrName>
                                        </p:attrNameLst>
                                      </p:cBhvr>
                                      <p:to>
                                        <p:strVal val="visible"/>
                                      </p:to>
                                    </p:set>
                                  </p:childTnLst>
                                </p:cTn>
                              </p:par>
                            </p:childTnLst>
                          </p:cTn>
                        </p:par>
                        <p:par>
                          <p:cTn id="56" fill="hold">
                            <p:stCondLst>
                              <p:cond delay="4600"/>
                            </p:stCondLst>
                            <p:childTnLst>
                              <p:par>
                                <p:cTn id="57" presetID="1" presetClass="entr" presetSubtype="0" fill="hold" grpId="1" nodeType="afterEffect">
                                  <p:stCondLst>
                                    <p:cond delay="40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grpId="0" nodeType="clickEffect">
                                  <p:stCondLst>
                                    <p:cond delay="0"/>
                                  </p:stCondLst>
                                  <p:childTnLst>
                                    <p:animMotion origin="layout" path="M 2.29167E-6 -3.7037E-6 L 0.13424 0.12338 " pathEditMode="relative" rAng="0" ptsTypes="AA">
                                      <p:cBhvr>
                                        <p:cTn id="62" dur="2000" fill="hold"/>
                                        <p:tgtEl>
                                          <p:spTgt spid="3"/>
                                        </p:tgtEl>
                                        <p:attrNameLst>
                                          <p:attrName>ppt_x</p:attrName>
                                          <p:attrName>ppt_y</p:attrName>
                                        </p:attrNameLst>
                                      </p:cBhvr>
                                      <p:rCtr x="6706" y="6157"/>
                                    </p:animMotion>
                                  </p:childTnLst>
                                </p:cTn>
                              </p:par>
                              <p:par>
                                <p:cTn id="63" presetID="42" presetClass="path" presetSubtype="0" accel="50000" decel="50000" fill="hold" grpId="0" nodeType="withEffect">
                                  <p:stCondLst>
                                    <p:cond delay="0"/>
                                  </p:stCondLst>
                                  <p:childTnLst>
                                    <p:animMotion origin="layout" path="M -1.66667E-6 -3.33333E-6 L -0.12239 -3.33333E-6 " pathEditMode="relative" rAng="0" ptsTypes="AA">
                                      <p:cBhvr>
                                        <p:cTn id="64" dur="2000" fill="hold"/>
                                        <p:tgtEl>
                                          <p:spTgt spid="26"/>
                                        </p:tgtEl>
                                        <p:attrNameLst>
                                          <p:attrName>ppt_x</p:attrName>
                                          <p:attrName>ppt_y</p:attrName>
                                        </p:attrNameLst>
                                      </p:cBhvr>
                                      <p:rCtr x="-6120" y="0"/>
                                    </p:animMotion>
                                  </p:childTnLst>
                                </p:cTn>
                              </p:par>
                              <p:par>
                                <p:cTn id="65" presetID="42" presetClass="path" presetSubtype="0" accel="50000" decel="50000" fill="hold" grpId="0" nodeType="withEffect">
                                  <p:stCondLst>
                                    <p:cond delay="0"/>
                                  </p:stCondLst>
                                  <p:childTnLst>
                                    <p:animMotion origin="layout" path="M -4.16667E-7 -3.7037E-6 L -0.12161 -0.00023 " pathEditMode="relative" rAng="0" ptsTypes="AA">
                                      <p:cBhvr>
                                        <p:cTn id="66" dur="2000" fill="hold"/>
                                        <p:tgtEl>
                                          <p:spTgt spid="4"/>
                                        </p:tgtEl>
                                        <p:attrNameLst>
                                          <p:attrName>ppt_x</p:attrName>
                                          <p:attrName>ppt_y</p:attrName>
                                        </p:attrNameLst>
                                      </p:cBhvr>
                                      <p:rCtr x="-6081" y="-23"/>
                                    </p:animMotion>
                                  </p:childTnLst>
                                </p:cTn>
                              </p:par>
                              <p:par>
                                <p:cTn id="67" presetID="42" presetClass="path" presetSubtype="0" accel="50000" decel="50000" fill="hold" grpId="0" nodeType="withEffect">
                                  <p:stCondLst>
                                    <p:cond delay="0"/>
                                  </p:stCondLst>
                                  <p:childTnLst>
                                    <p:animMotion origin="layout" path="M 2.29167E-6 4.81481E-6 L 0.13346 -0.1257 " pathEditMode="relative" rAng="0" ptsTypes="AA">
                                      <p:cBhvr>
                                        <p:cTn id="68" dur="2000" fill="hold"/>
                                        <p:tgtEl>
                                          <p:spTgt spid="25"/>
                                        </p:tgtEl>
                                        <p:attrNameLst>
                                          <p:attrName>ppt_x</p:attrName>
                                          <p:attrName>ppt_y</p:attrName>
                                        </p:attrNameLst>
                                      </p:cBhvr>
                                      <p:rCtr x="6667" y="-62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9" grpId="0"/>
      <p:bldP spid="20" grpId="0"/>
      <p:bldP spid="23" grpId="0"/>
      <p:bldP spid="3" grpId="0" animBg="1"/>
      <p:bldP spid="3" grpId="1" animBg="1"/>
      <p:bldP spid="25" grpId="0" animBg="1"/>
      <p:bldP spid="25" grpId="1" animBg="1"/>
      <p:bldP spid="4" grpId="0" animBg="1"/>
      <p:bldP spid="4" grpId="1" animBg="1"/>
      <p:bldP spid="26" grpId="0" animBg="1"/>
      <p:bldP spid="26" grpId="1" animBg="1"/>
    </p:bldLst>
  </p:timing>
  <p:extLst>
    <p:ext uri="{E180D4A7-C9FB-4DFB-919C-405C955672EB}">
      <p14:showEvtLst xmlns:p14="http://schemas.microsoft.com/office/powerpoint/2010/main">
        <p14:playEvt time="90" objId="1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CC7F24C-9365-4352-A5C9-AE39248E41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sp>
        <p:nvSpPr>
          <p:cNvPr id="3" name="思想气泡: 云 2">
            <a:extLst>
              <a:ext uri="{FF2B5EF4-FFF2-40B4-BE49-F238E27FC236}">
                <a16:creationId xmlns:a16="http://schemas.microsoft.com/office/drawing/2014/main" id="{3D47A29A-702C-4DCE-A39E-C03F82B68443}"/>
              </a:ext>
            </a:extLst>
          </p:cNvPr>
          <p:cNvSpPr/>
          <p:nvPr/>
        </p:nvSpPr>
        <p:spPr>
          <a:xfrm>
            <a:off x="1580927" y="1607824"/>
            <a:ext cx="6518046" cy="3268976"/>
          </a:xfrm>
          <a:prstGeom prst="cloudCallout">
            <a:avLst>
              <a:gd name="adj1" fmla="val 68407"/>
              <a:gd name="adj2" fmla="val -42516"/>
            </a:avLst>
          </a:prstGeom>
          <a:solidFill>
            <a:schemeClr val="bg1"/>
          </a:solidFill>
          <a:ln w="63500">
            <a:solidFill>
              <a:srgbClr val="F5B552"/>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10"/>
          <p:cNvSpPr/>
          <p:nvPr/>
        </p:nvSpPr>
        <p:spPr>
          <a:xfrm>
            <a:off x="2959606" y="2642147"/>
            <a:ext cx="4153701"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a:ln/>
                <a:solidFill>
                  <a:srgbClr val="92D050"/>
                </a:solidFill>
                <a:effectLst>
                  <a:outerShdw blurRad="38100" dist="38100" dir="2700000" algn="tl">
                    <a:srgbClr val="000000">
                      <a:alpha val="43137"/>
                    </a:srgbClr>
                  </a:outerShdw>
                </a:effectLst>
                <a:latin typeface="UTM Showcard" panose="02040603050506020204" pitchFamily="18" charset="0"/>
              </a:rPr>
              <a:t>II. GHI NHỚ</a:t>
            </a:r>
            <a:endParaRPr lang="en-US" sz="7200" cap="none" spc="0" dirty="0">
              <a:ln/>
              <a:solidFill>
                <a:srgbClr val="92D050"/>
              </a:solidFill>
              <a:effectLst>
                <a:outerShdw blurRad="38100" dist="38100" dir="2700000" algn="tl">
                  <a:srgbClr val="000000">
                    <a:alpha val="43137"/>
                  </a:srgbClr>
                </a:outerShdw>
              </a:effectLst>
              <a:latin typeface="UTM Showcard" panose="02040603050506020204" pitchFamily="18" charset="0"/>
            </a:endParaRPr>
          </a:p>
        </p:txBody>
      </p:sp>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65154" b="98000" l="881" r="35749"/>
                    </a14:imgEffect>
                  </a14:imgLayer>
                </a14:imgProps>
              </a:ext>
            </a:extLst>
          </a:blip>
          <a:srcRect l="634" t="65606" r="64216"/>
          <a:stretch/>
        </p:blipFill>
        <p:spPr>
          <a:xfrm>
            <a:off x="9042401" y="823385"/>
            <a:ext cx="2423233" cy="301909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2173" y="264799"/>
            <a:ext cx="1343025" cy="1343025"/>
          </a:xfrm>
          <a:prstGeom prst="rect">
            <a:avLst/>
          </a:prstGeom>
        </p:spPr>
      </p:pic>
    </p:spTree>
    <p:custDataLst>
      <p:tags r:id="rId1"/>
    </p:custDataLst>
    <p:extLst>
      <p:ext uri="{BB962C8B-B14F-4D97-AF65-F5344CB8AC3E}">
        <p14:creationId xmlns:p14="http://schemas.microsoft.com/office/powerpoint/2010/main" val="40106008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42"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8" name="Rectangle: Rounded Corners 18">
            <a:extLst>
              <a:ext uri="{FF2B5EF4-FFF2-40B4-BE49-F238E27FC236}">
                <a16:creationId xmlns:a16="http://schemas.microsoft.com/office/drawing/2014/main" id="{C12AF386-10E7-4C03-91B5-7499842FAE72}"/>
              </a:ext>
            </a:extLst>
          </p:cNvPr>
          <p:cNvSpPr/>
          <p:nvPr/>
        </p:nvSpPr>
        <p:spPr>
          <a:xfrm>
            <a:off x="765048" y="896258"/>
            <a:ext cx="10425466" cy="5065484"/>
          </a:xfrm>
          <a:prstGeom prst="roundRect">
            <a:avLst>
              <a:gd name="adj" fmla="val 10270"/>
            </a:avLst>
          </a:prstGeom>
          <a:solidFill>
            <a:schemeClr val="bg1">
              <a:alpha val="86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7" name="Rectangle: Rounded Corners 6">
            <a:extLst>
              <a:ext uri="{FF2B5EF4-FFF2-40B4-BE49-F238E27FC236}">
                <a16:creationId xmlns:a16="http://schemas.microsoft.com/office/drawing/2014/main" id="{3489E13C-7676-432C-B09D-0F970EFA5393}"/>
              </a:ext>
            </a:extLst>
          </p:cNvPr>
          <p:cNvSpPr/>
          <p:nvPr/>
        </p:nvSpPr>
        <p:spPr>
          <a:xfrm>
            <a:off x="969468" y="1974762"/>
            <a:ext cx="9930761" cy="3274141"/>
          </a:xfrm>
          <a:prstGeom prst="roundRect">
            <a:avLst/>
          </a:prstGeom>
          <a:noFill/>
          <a:ln w="38100"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indent="461963" algn="just"/>
            <a:r>
              <a:rPr lang="en-US" sz="3400" dirty="0" err="1">
                <a:solidFill>
                  <a:schemeClr val="tx1"/>
                </a:solidFill>
                <a:latin typeface="Calibri" panose="020F0502020204030204" pitchFamily="34" charset="0"/>
                <a:cs typeface="Calibri" panose="020F0502020204030204" pitchFamily="34" charset="0"/>
              </a:rPr>
              <a:t>Để</a:t>
            </a:r>
            <a:r>
              <a:rPr lang="en-US" sz="3400" dirty="0">
                <a:solidFill>
                  <a:schemeClr val="tx1"/>
                </a:solidFill>
                <a:latin typeface="Calibri" panose="020F0502020204030204" pitchFamily="34" charset="0"/>
                <a:cs typeface="Calibri" panose="020F0502020204030204" pitchFamily="34" charset="0"/>
              </a:rPr>
              <a:t> </a:t>
            </a:r>
            <a:r>
              <a:rPr lang="en-US" sz="3400" dirty="0" err="1">
                <a:solidFill>
                  <a:schemeClr val="tx1"/>
                </a:solidFill>
                <a:latin typeface="Calibri" panose="020F0502020204030204" pitchFamily="34" charset="0"/>
                <a:cs typeface="Calibri" panose="020F0502020204030204" pitchFamily="34" charset="0"/>
              </a:rPr>
              <a:t>thể</a:t>
            </a:r>
            <a:r>
              <a:rPr lang="en-US" sz="3400" dirty="0">
                <a:solidFill>
                  <a:schemeClr val="tx1"/>
                </a:solidFill>
                <a:latin typeface="Calibri" panose="020F0502020204030204" pitchFamily="34" charset="0"/>
                <a:cs typeface="Calibri" panose="020F0502020204030204" pitchFamily="34" charset="0"/>
              </a:rPr>
              <a:t> </a:t>
            </a:r>
            <a:r>
              <a:rPr lang="en-US" sz="3400" dirty="0" err="1">
                <a:solidFill>
                  <a:schemeClr val="tx1"/>
                </a:solidFill>
                <a:latin typeface="Calibri" panose="020F0502020204030204" pitchFamily="34" charset="0"/>
                <a:cs typeface="Calibri" panose="020F0502020204030204" pitchFamily="34" charset="0"/>
              </a:rPr>
              <a:t>hiện</a:t>
            </a:r>
            <a:r>
              <a:rPr lang="en-US" sz="3400" dirty="0">
                <a:solidFill>
                  <a:schemeClr val="tx1"/>
                </a:solidFill>
                <a:latin typeface="Calibri" panose="020F0502020204030204" pitchFamily="34" charset="0"/>
                <a:cs typeface="Calibri" panose="020F0502020204030204" pitchFamily="34" charset="0"/>
              </a:rPr>
              <a:t> </a:t>
            </a:r>
            <a:r>
              <a:rPr lang="en-US" sz="3400" dirty="0" err="1">
                <a:solidFill>
                  <a:schemeClr val="tx1"/>
                </a:solidFill>
                <a:latin typeface="Calibri" panose="020F0502020204030204" pitchFamily="34" charset="0"/>
                <a:cs typeface="Calibri" panose="020F0502020204030204" pitchFamily="34" charset="0"/>
              </a:rPr>
              <a:t>quan</a:t>
            </a:r>
            <a:r>
              <a:rPr lang="en-US" sz="3400" dirty="0">
                <a:solidFill>
                  <a:schemeClr val="tx1"/>
                </a:solidFill>
                <a:latin typeface="Calibri" panose="020F0502020204030204" pitchFamily="34" charset="0"/>
                <a:cs typeface="Calibri" panose="020F0502020204030204" pitchFamily="34" charset="0"/>
              </a:rPr>
              <a:t> </a:t>
            </a:r>
            <a:r>
              <a:rPr lang="en-US" sz="3400" err="1">
                <a:solidFill>
                  <a:schemeClr val="tx1"/>
                </a:solidFill>
                <a:latin typeface="Calibri" panose="020F0502020204030204" pitchFamily="34" charset="0"/>
                <a:cs typeface="Calibri" panose="020F0502020204030204" pitchFamily="34" charset="0"/>
              </a:rPr>
              <a:t>hệ</a:t>
            </a:r>
            <a:r>
              <a:rPr lang="en-US" sz="3400">
                <a:solidFill>
                  <a:schemeClr val="tx1"/>
                </a:solidFill>
                <a:latin typeface="Calibri" panose="020F0502020204030204" pitchFamily="34" charset="0"/>
                <a:cs typeface="Calibri" panose="020F0502020204030204" pitchFamily="34" charset="0"/>
              </a:rPr>
              <a:t> điều kiện – </a:t>
            </a:r>
            <a:r>
              <a:rPr lang="en-US" sz="3400" err="1">
                <a:solidFill>
                  <a:schemeClr val="tx1"/>
                </a:solidFill>
                <a:latin typeface="Calibri" panose="020F0502020204030204" pitchFamily="34" charset="0"/>
                <a:cs typeface="Calibri" panose="020F0502020204030204" pitchFamily="34" charset="0"/>
              </a:rPr>
              <a:t>kết</a:t>
            </a:r>
            <a:r>
              <a:rPr lang="en-US" sz="3400">
                <a:solidFill>
                  <a:schemeClr val="tx1"/>
                </a:solidFill>
                <a:latin typeface="Calibri" panose="020F0502020204030204" pitchFamily="34" charset="0"/>
                <a:cs typeface="Calibri" panose="020F0502020204030204" pitchFamily="34" charset="0"/>
              </a:rPr>
              <a:t> quả, giả thiết – kết quả </a:t>
            </a:r>
            <a:r>
              <a:rPr lang="en-US" sz="3400" dirty="0" err="1">
                <a:solidFill>
                  <a:schemeClr val="tx1"/>
                </a:solidFill>
                <a:latin typeface="Calibri" panose="020F0502020204030204" pitchFamily="34" charset="0"/>
                <a:cs typeface="Calibri" panose="020F0502020204030204" pitchFamily="34" charset="0"/>
              </a:rPr>
              <a:t>giữa</a:t>
            </a:r>
            <a:r>
              <a:rPr lang="en-US" sz="3400" dirty="0">
                <a:solidFill>
                  <a:schemeClr val="tx1"/>
                </a:solidFill>
                <a:latin typeface="Calibri" panose="020F0502020204030204" pitchFamily="34" charset="0"/>
                <a:cs typeface="Calibri" panose="020F0502020204030204" pitchFamily="34" charset="0"/>
              </a:rPr>
              <a:t> </a:t>
            </a:r>
            <a:r>
              <a:rPr lang="en-US" sz="3400" dirty="0" err="1">
                <a:solidFill>
                  <a:schemeClr val="tx1"/>
                </a:solidFill>
                <a:latin typeface="Calibri" panose="020F0502020204030204" pitchFamily="34" charset="0"/>
                <a:cs typeface="Calibri" panose="020F0502020204030204" pitchFamily="34" charset="0"/>
              </a:rPr>
              <a:t>hai</a:t>
            </a:r>
            <a:r>
              <a:rPr lang="en-US" sz="3400" dirty="0">
                <a:solidFill>
                  <a:schemeClr val="tx1"/>
                </a:solidFill>
                <a:latin typeface="Calibri" panose="020F0502020204030204" pitchFamily="34" charset="0"/>
                <a:cs typeface="Calibri" panose="020F0502020204030204" pitchFamily="34" charset="0"/>
              </a:rPr>
              <a:t> </a:t>
            </a:r>
            <a:r>
              <a:rPr lang="en-US" sz="3400" dirty="0" err="1">
                <a:solidFill>
                  <a:schemeClr val="tx1"/>
                </a:solidFill>
                <a:latin typeface="Calibri" panose="020F0502020204030204" pitchFamily="34" charset="0"/>
                <a:cs typeface="Calibri" panose="020F0502020204030204" pitchFamily="34" charset="0"/>
              </a:rPr>
              <a:t>vế</a:t>
            </a:r>
            <a:r>
              <a:rPr lang="en-US" sz="3400" dirty="0">
                <a:solidFill>
                  <a:schemeClr val="tx1"/>
                </a:solidFill>
                <a:latin typeface="Calibri" panose="020F0502020204030204" pitchFamily="34" charset="0"/>
                <a:cs typeface="Calibri" panose="020F0502020204030204" pitchFamily="34" charset="0"/>
              </a:rPr>
              <a:t> </a:t>
            </a:r>
            <a:r>
              <a:rPr lang="en-US" sz="3400" dirty="0" err="1">
                <a:solidFill>
                  <a:schemeClr val="tx1"/>
                </a:solidFill>
                <a:latin typeface="Calibri" panose="020F0502020204030204" pitchFamily="34" charset="0"/>
                <a:cs typeface="Calibri" panose="020F0502020204030204" pitchFamily="34" charset="0"/>
              </a:rPr>
              <a:t>câu</a:t>
            </a:r>
            <a:r>
              <a:rPr lang="en-US" sz="3400" dirty="0">
                <a:solidFill>
                  <a:schemeClr val="tx1"/>
                </a:solidFill>
                <a:latin typeface="Calibri" panose="020F0502020204030204" pitchFamily="34" charset="0"/>
                <a:cs typeface="Calibri" panose="020F0502020204030204" pitchFamily="34" charset="0"/>
              </a:rPr>
              <a:t> </a:t>
            </a:r>
            <a:r>
              <a:rPr lang="en-US" sz="3400" dirty="0" err="1">
                <a:solidFill>
                  <a:schemeClr val="tx1"/>
                </a:solidFill>
                <a:latin typeface="Calibri" panose="020F0502020204030204" pitchFamily="34" charset="0"/>
                <a:cs typeface="Calibri" panose="020F0502020204030204" pitchFamily="34" charset="0"/>
              </a:rPr>
              <a:t>ghép</a:t>
            </a:r>
            <a:r>
              <a:rPr lang="en-US" sz="3400" dirty="0">
                <a:solidFill>
                  <a:schemeClr val="tx1"/>
                </a:solidFill>
                <a:latin typeface="Calibri" panose="020F0502020204030204" pitchFamily="34" charset="0"/>
                <a:cs typeface="Calibri" panose="020F0502020204030204" pitchFamily="34" charset="0"/>
              </a:rPr>
              <a:t>, ta </a:t>
            </a:r>
            <a:r>
              <a:rPr lang="en-US" sz="3400" dirty="0" err="1">
                <a:solidFill>
                  <a:schemeClr val="tx1"/>
                </a:solidFill>
                <a:latin typeface="Calibri" panose="020F0502020204030204" pitchFamily="34" charset="0"/>
                <a:cs typeface="Calibri" panose="020F0502020204030204" pitchFamily="34" charset="0"/>
              </a:rPr>
              <a:t>có</a:t>
            </a:r>
            <a:r>
              <a:rPr lang="en-US" sz="3400" dirty="0">
                <a:solidFill>
                  <a:schemeClr val="tx1"/>
                </a:solidFill>
                <a:latin typeface="Calibri" panose="020F0502020204030204" pitchFamily="34" charset="0"/>
                <a:cs typeface="Calibri" panose="020F0502020204030204" pitchFamily="34" charset="0"/>
              </a:rPr>
              <a:t> </a:t>
            </a:r>
            <a:r>
              <a:rPr lang="en-US" sz="3400" dirty="0" err="1">
                <a:solidFill>
                  <a:schemeClr val="tx1"/>
                </a:solidFill>
                <a:latin typeface="Calibri" panose="020F0502020204030204" pitchFamily="34" charset="0"/>
                <a:cs typeface="Calibri" panose="020F0502020204030204" pitchFamily="34" charset="0"/>
              </a:rPr>
              <a:t>thể</a:t>
            </a:r>
            <a:r>
              <a:rPr lang="en-US" sz="3400" dirty="0">
                <a:solidFill>
                  <a:schemeClr val="tx1"/>
                </a:solidFill>
                <a:latin typeface="Calibri" panose="020F0502020204030204" pitchFamily="34" charset="0"/>
                <a:cs typeface="Calibri" panose="020F0502020204030204" pitchFamily="34" charset="0"/>
              </a:rPr>
              <a:t> </a:t>
            </a:r>
            <a:r>
              <a:rPr lang="en-US" sz="3400" dirty="0" err="1">
                <a:solidFill>
                  <a:schemeClr val="tx1"/>
                </a:solidFill>
                <a:latin typeface="Calibri" panose="020F0502020204030204" pitchFamily="34" charset="0"/>
                <a:cs typeface="Calibri" panose="020F0502020204030204" pitchFamily="34" charset="0"/>
              </a:rPr>
              <a:t>nối</a:t>
            </a:r>
            <a:r>
              <a:rPr lang="en-US" sz="3400" dirty="0">
                <a:solidFill>
                  <a:schemeClr val="tx1"/>
                </a:solidFill>
                <a:latin typeface="Calibri" panose="020F0502020204030204" pitchFamily="34" charset="0"/>
                <a:cs typeface="Calibri" panose="020F0502020204030204" pitchFamily="34" charset="0"/>
              </a:rPr>
              <a:t> </a:t>
            </a:r>
            <a:r>
              <a:rPr lang="en-US" sz="3400" dirty="0" err="1">
                <a:solidFill>
                  <a:schemeClr val="tx1"/>
                </a:solidFill>
                <a:latin typeface="Calibri" panose="020F0502020204030204" pitchFamily="34" charset="0"/>
                <a:cs typeface="Calibri" panose="020F0502020204030204" pitchFamily="34" charset="0"/>
              </a:rPr>
              <a:t>chúng</a:t>
            </a:r>
            <a:r>
              <a:rPr lang="en-US" sz="3400" dirty="0">
                <a:solidFill>
                  <a:schemeClr val="tx1"/>
                </a:solidFill>
                <a:latin typeface="Calibri" panose="020F0502020204030204" pitchFamily="34" charset="0"/>
                <a:cs typeface="Calibri" panose="020F0502020204030204" pitchFamily="34" charset="0"/>
              </a:rPr>
              <a:t> </a:t>
            </a:r>
            <a:r>
              <a:rPr lang="en-US" sz="3400" dirty="0" err="1">
                <a:solidFill>
                  <a:schemeClr val="tx1"/>
                </a:solidFill>
                <a:latin typeface="Calibri" panose="020F0502020204030204" pitchFamily="34" charset="0"/>
                <a:cs typeface="Calibri" panose="020F0502020204030204" pitchFamily="34" charset="0"/>
              </a:rPr>
              <a:t>bằng</a:t>
            </a:r>
            <a:r>
              <a:rPr lang="en-US" sz="3400" dirty="0">
                <a:solidFill>
                  <a:schemeClr val="tx1"/>
                </a:solidFill>
                <a:latin typeface="Calibri" panose="020F0502020204030204" pitchFamily="34" charset="0"/>
                <a:cs typeface="Calibri" panose="020F0502020204030204" pitchFamily="34" charset="0"/>
              </a:rPr>
              <a:t>:</a:t>
            </a:r>
          </a:p>
          <a:p>
            <a:pPr algn="just"/>
            <a:r>
              <a:rPr lang="en-US" sz="3400" dirty="0">
                <a:solidFill>
                  <a:srgbClr val="FF0000"/>
                </a:solidFill>
                <a:latin typeface="Calibri" panose="020F0502020204030204" pitchFamily="34" charset="0"/>
                <a:cs typeface="Calibri" panose="020F0502020204030204" pitchFamily="34" charset="0"/>
              </a:rPr>
              <a:t>- </a:t>
            </a:r>
            <a:r>
              <a:rPr lang="en-US" sz="3400" dirty="0" err="1">
                <a:solidFill>
                  <a:srgbClr val="FF0000"/>
                </a:solidFill>
                <a:latin typeface="Calibri" panose="020F0502020204030204" pitchFamily="34" charset="0"/>
                <a:cs typeface="Calibri" panose="020F0502020204030204" pitchFamily="34" charset="0"/>
              </a:rPr>
              <a:t>Một</a:t>
            </a:r>
            <a:r>
              <a:rPr lang="en-US" sz="3400" dirty="0">
                <a:solidFill>
                  <a:srgbClr val="FF0000"/>
                </a:solidFill>
                <a:latin typeface="Calibri" panose="020F0502020204030204" pitchFamily="34" charset="0"/>
                <a:cs typeface="Calibri" panose="020F0502020204030204" pitchFamily="34" charset="0"/>
              </a:rPr>
              <a:t> </a:t>
            </a:r>
            <a:r>
              <a:rPr lang="en-US" sz="3400" dirty="0" err="1">
                <a:solidFill>
                  <a:srgbClr val="FF0000"/>
                </a:solidFill>
                <a:latin typeface="Calibri" panose="020F0502020204030204" pitchFamily="34" charset="0"/>
                <a:cs typeface="Calibri" panose="020F0502020204030204" pitchFamily="34" charset="0"/>
              </a:rPr>
              <a:t>quan</a:t>
            </a:r>
            <a:r>
              <a:rPr lang="en-US" sz="3400" dirty="0">
                <a:solidFill>
                  <a:srgbClr val="FF0000"/>
                </a:solidFill>
                <a:latin typeface="Calibri" panose="020F0502020204030204" pitchFamily="34" charset="0"/>
                <a:cs typeface="Calibri" panose="020F0502020204030204" pitchFamily="34" charset="0"/>
              </a:rPr>
              <a:t> </a:t>
            </a:r>
            <a:r>
              <a:rPr lang="en-US" sz="3400" dirty="0" err="1">
                <a:solidFill>
                  <a:srgbClr val="FF0000"/>
                </a:solidFill>
                <a:latin typeface="Calibri" panose="020F0502020204030204" pitchFamily="34" charset="0"/>
                <a:cs typeface="Calibri" panose="020F0502020204030204" pitchFamily="34" charset="0"/>
              </a:rPr>
              <a:t>hệ</a:t>
            </a:r>
            <a:r>
              <a:rPr lang="en-US" sz="3400" dirty="0">
                <a:solidFill>
                  <a:srgbClr val="FF0000"/>
                </a:solidFill>
                <a:latin typeface="Calibri" panose="020F0502020204030204" pitchFamily="34" charset="0"/>
                <a:cs typeface="Calibri" panose="020F0502020204030204" pitchFamily="34" charset="0"/>
              </a:rPr>
              <a:t> </a:t>
            </a:r>
            <a:r>
              <a:rPr lang="en-US" sz="3400" dirty="0" err="1">
                <a:solidFill>
                  <a:srgbClr val="FF0000"/>
                </a:solidFill>
                <a:latin typeface="Calibri" panose="020F0502020204030204" pitchFamily="34" charset="0"/>
                <a:cs typeface="Calibri" panose="020F0502020204030204" pitchFamily="34" charset="0"/>
              </a:rPr>
              <a:t>từ</a:t>
            </a:r>
            <a:r>
              <a:rPr lang="en-US" sz="3400">
                <a:solidFill>
                  <a:srgbClr val="FF0000"/>
                </a:solidFill>
                <a:latin typeface="Calibri" panose="020F0502020204030204" pitchFamily="34" charset="0"/>
                <a:cs typeface="Calibri" panose="020F0502020204030204" pitchFamily="34" charset="0"/>
              </a:rPr>
              <a:t>: </a:t>
            </a:r>
            <a:r>
              <a:rPr lang="en-US" sz="3400" i="1">
                <a:solidFill>
                  <a:srgbClr val="0070C0"/>
                </a:solidFill>
                <a:latin typeface="Calibri" panose="020F0502020204030204" pitchFamily="34" charset="0"/>
                <a:cs typeface="Calibri" panose="020F0502020204030204" pitchFamily="34" charset="0"/>
              </a:rPr>
              <a:t>nếu, hễ, giá, thì,…</a:t>
            </a:r>
            <a:endParaRPr lang="en-US" sz="3400" i="1" dirty="0">
              <a:solidFill>
                <a:srgbClr val="0070C0"/>
              </a:solidFill>
              <a:latin typeface="Calibri" panose="020F0502020204030204" pitchFamily="34" charset="0"/>
              <a:cs typeface="Calibri" panose="020F0502020204030204" pitchFamily="34" charset="0"/>
            </a:endParaRPr>
          </a:p>
          <a:p>
            <a:pPr algn="just"/>
            <a:r>
              <a:rPr lang="en-US" sz="3400" dirty="0">
                <a:solidFill>
                  <a:srgbClr val="FF0000"/>
                </a:solidFill>
                <a:latin typeface="Calibri" panose="020F0502020204030204" pitchFamily="34" charset="0"/>
                <a:cs typeface="Calibri" panose="020F0502020204030204" pitchFamily="34" charset="0"/>
              </a:rPr>
              <a:t>- </a:t>
            </a:r>
            <a:r>
              <a:rPr lang="en-US" sz="3400" dirty="0" err="1">
                <a:solidFill>
                  <a:srgbClr val="FF0000"/>
                </a:solidFill>
                <a:latin typeface="Calibri" panose="020F0502020204030204" pitchFamily="34" charset="0"/>
                <a:cs typeface="Calibri" panose="020F0502020204030204" pitchFamily="34" charset="0"/>
              </a:rPr>
              <a:t>Hoặc</a:t>
            </a:r>
            <a:r>
              <a:rPr lang="en-US" sz="3400" dirty="0">
                <a:solidFill>
                  <a:srgbClr val="FF0000"/>
                </a:solidFill>
                <a:latin typeface="Calibri" panose="020F0502020204030204" pitchFamily="34" charset="0"/>
                <a:cs typeface="Calibri" panose="020F0502020204030204" pitchFamily="34" charset="0"/>
              </a:rPr>
              <a:t> </a:t>
            </a:r>
            <a:r>
              <a:rPr lang="en-US" sz="3400" dirty="0" err="1">
                <a:solidFill>
                  <a:srgbClr val="FF0000"/>
                </a:solidFill>
                <a:latin typeface="Calibri" panose="020F0502020204030204" pitchFamily="34" charset="0"/>
                <a:cs typeface="Calibri" panose="020F0502020204030204" pitchFamily="34" charset="0"/>
              </a:rPr>
              <a:t>một</a:t>
            </a:r>
            <a:r>
              <a:rPr lang="en-US" sz="3400" dirty="0">
                <a:solidFill>
                  <a:srgbClr val="FF0000"/>
                </a:solidFill>
                <a:latin typeface="Calibri" panose="020F0502020204030204" pitchFamily="34" charset="0"/>
                <a:cs typeface="Calibri" panose="020F0502020204030204" pitchFamily="34" charset="0"/>
              </a:rPr>
              <a:t> </a:t>
            </a:r>
            <a:r>
              <a:rPr lang="en-US" sz="3400" dirty="0" err="1">
                <a:solidFill>
                  <a:srgbClr val="FF0000"/>
                </a:solidFill>
                <a:latin typeface="Calibri" panose="020F0502020204030204" pitchFamily="34" charset="0"/>
                <a:cs typeface="Calibri" panose="020F0502020204030204" pitchFamily="34" charset="0"/>
              </a:rPr>
              <a:t>cặp</a:t>
            </a:r>
            <a:r>
              <a:rPr lang="en-US" sz="3400" dirty="0">
                <a:solidFill>
                  <a:srgbClr val="FF0000"/>
                </a:solidFill>
                <a:latin typeface="Calibri" panose="020F0502020204030204" pitchFamily="34" charset="0"/>
                <a:cs typeface="Calibri" panose="020F0502020204030204" pitchFamily="34" charset="0"/>
              </a:rPr>
              <a:t> </a:t>
            </a:r>
            <a:r>
              <a:rPr lang="en-US" sz="3400" dirty="0" err="1">
                <a:solidFill>
                  <a:srgbClr val="FF0000"/>
                </a:solidFill>
                <a:latin typeface="Calibri" panose="020F0502020204030204" pitchFamily="34" charset="0"/>
                <a:cs typeface="Calibri" panose="020F0502020204030204" pitchFamily="34" charset="0"/>
              </a:rPr>
              <a:t>quan</a:t>
            </a:r>
            <a:r>
              <a:rPr lang="en-US" sz="3400" dirty="0">
                <a:solidFill>
                  <a:srgbClr val="FF0000"/>
                </a:solidFill>
                <a:latin typeface="Calibri" panose="020F0502020204030204" pitchFamily="34" charset="0"/>
                <a:cs typeface="Calibri" panose="020F0502020204030204" pitchFamily="34" charset="0"/>
              </a:rPr>
              <a:t> </a:t>
            </a:r>
            <a:r>
              <a:rPr lang="en-US" sz="3400" dirty="0" err="1">
                <a:solidFill>
                  <a:srgbClr val="FF0000"/>
                </a:solidFill>
                <a:latin typeface="Calibri" panose="020F0502020204030204" pitchFamily="34" charset="0"/>
                <a:cs typeface="Calibri" panose="020F0502020204030204" pitchFamily="34" charset="0"/>
              </a:rPr>
              <a:t>hệ</a:t>
            </a:r>
            <a:r>
              <a:rPr lang="en-US" sz="3400" dirty="0">
                <a:solidFill>
                  <a:srgbClr val="FF0000"/>
                </a:solidFill>
                <a:latin typeface="Calibri" panose="020F0502020204030204" pitchFamily="34" charset="0"/>
                <a:cs typeface="Calibri" panose="020F0502020204030204" pitchFamily="34" charset="0"/>
              </a:rPr>
              <a:t> </a:t>
            </a:r>
            <a:r>
              <a:rPr lang="en-US" sz="3400" dirty="0" err="1">
                <a:solidFill>
                  <a:srgbClr val="FF0000"/>
                </a:solidFill>
                <a:latin typeface="Calibri" panose="020F0502020204030204" pitchFamily="34" charset="0"/>
                <a:cs typeface="Calibri" panose="020F0502020204030204" pitchFamily="34" charset="0"/>
              </a:rPr>
              <a:t>từ</a:t>
            </a:r>
            <a:r>
              <a:rPr lang="en-US" sz="3400">
                <a:solidFill>
                  <a:srgbClr val="FF0000"/>
                </a:solidFill>
                <a:latin typeface="Calibri" panose="020F0502020204030204" pitchFamily="34" charset="0"/>
                <a:cs typeface="Calibri" panose="020F0502020204030204" pitchFamily="34" charset="0"/>
              </a:rPr>
              <a:t>: </a:t>
            </a:r>
            <a:r>
              <a:rPr lang="en-US" sz="3600">
                <a:solidFill>
                  <a:srgbClr val="0070C0"/>
                </a:solidFill>
                <a:latin typeface="Calibri" panose="020F0502020204030204" pitchFamily="34" charset="0"/>
                <a:cs typeface="Calibri" panose="020F0502020204030204" pitchFamily="34" charset="0"/>
              </a:rPr>
              <a:t>nếu… thì…; nếu như… thì…; hễ… thì…; hễ mà… thì…; giá… thì…</a:t>
            </a:r>
            <a:r>
              <a:rPr lang="en-US" sz="3400" i="1">
                <a:solidFill>
                  <a:srgbClr val="FF0000"/>
                </a:solidFill>
                <a:latin typeface="Calibri" panose="020F0502020204030204" pitchFamily="34" charset="0"/>
                <a:cs typeface="Calibri" panose="020F0502020204030204" pitchFamily="34" charset="0"/>
              </a:rPr>
              <a:t> </a:t>
            </a:r>
            <a:endParaRPr lang="en-US" sz="3400" i="1" dirty="0">
              <a:solidFill>
                <a:srgbClr val="FF0000"/>
              </a:solidFill>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70FEBFAD-4C6E-437A-B429-310D3DCA15DB}"/>
              </a:ext>
            </a:extLst>
          </p:cNvPr>
          <p:cNvSpPr/>
          <p:nvPr/>
        </p:nvSpPr>
        <p:spPr>
          <a:xfrm>
            <a:off x="556467" y="1128909"/>
            <a:ext cx="11095334" cy="51672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5400" u="sng" dirty="0">
                <a:solidFill>
                  <a:srgbClr val="00B050"/>
                </a:solidFill>
                <a:latin typeface="UTM Azuki" panose="02040603050506020204" pitchFamily="18" charset="0"/>
                <a:cs typeface="Calibri" panose="020F0502020204030204" pitchFamily="34" charset="0"/>
              </a:rPr>
              <a:t>II. </a:t>
            </a:r>
            <a:r>
              <a:rPr lang="en-US" sz="5400" u="sng" dirty="0" err="1">
                <a:solidFill>
                  <a:srgbClr val="00B050"/>
                </a:solidFill>
                <a:latin typeface="UTM Azuki" panose="02040603050506020204" pitchFamily="18" charset="0"/>
                <a:cs typeface="Calibri" panose="020F0502020204030204" pitchFamily="34" charset="0"/>
              </a:rPr>
              <a:t>Ghi</a:t>
            </a:r>
            <a:r>
              <a:rPr lang="en-US" sz="5400" u="sng" dirty="0">
                <a:solidFill>
                  <a:srgbClr val="00B050"/>
                </a:solidFill>
                <a:latin typeface="UTM Azuki" panose="02040603050506020204" pitchFamily="18" charset="0"/>
                <a:cs typeface="Calibri" panose="020F0502020204030204" pitchFamily="34" charset="0"/>
              </a:rPr>
              <a:t> </a:t>
            </a:r>
            <a:r>
              <a:rPr lang="en-US" sz="5400" u="sng" dirty="0" err="1">
                <a:solidFill>
                  <a:srgbClr val="00B050"/>
                </a:solidFill>
                <a:latin typeface="UTM Azuki" panose="02040603050506020204" pitchFamily="18" charset="0"/>
                <a:cs typeface="Calibri" panose="020F0502020204030204" pitchFamily="34" charset="0"/>
              </a:rPr>
              <a:t>nhớ</a:t>
            </a:r>
            <a:endParaRPr lang="en-US" sz="5400" u="sng" dirty="0">
              <a:solidFill>
                <a:srgbClr val="00B050"/>
              </a:solidFill>
              <a:latin typeface="UTM Azuki" panose="02040603050506020204" pitchFamily="18" charset="0"/>
              <a:cs typeface="Calibri" panose="020F0502020204030204" pitchFamily="34"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0" b="99451" l="1471" r="100000"/>
                    </a14:imgEffect>
                  </a14:imgLayer>
                </a14:imgProps>
              </a:ext>
            </a:extLst>
          </a:blip>
          <a:stretch>
            <a:fillRect/>
          </a:stretch>
        </p:blipFill>
        <p:spPr>
          <a:xfrm>
            <a:off x="7472609" y="101599"/>
            <a:ext cx="1330497" cy="1780517"/>
          </a:xfrm>
          <a:prstGeom prst="rect">
            <a:avLst/>
          </a:prstGeom>
        </p:spPr>
      </p:pic>
    </p:spTree>
    <p:extLst>
      <p:ext uri="{BB962C8B-B14F-4D97-AF65-F5344CB8AC3E}">
        <p14:creationId xmlns:p14="http://schemas.microsoft.com/office/powerpoint/2010/main" val="38878918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60DD780-5499-434A-AC15-03E01C2B10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sp>
        <p:nvSpPr>
          <p:cNvPr id="6" name="TextBox 5">
            <a:extLst>
              <a:ext uri="{FF2B5EF4-FFF2-40B4-BE49-F238E27FC236}">
                <a16:creationId xmlns:a16="http://schemas.microsoft.com/office/drawing/2014/main" id="{62B4FDD4-2861-4472-9607-00D2E10B1D1A}"/>
              </a:ext>
            </a:extLst>
          </p:cNvPr>
          <p:cNvSpPr txBox="1"/>
          <p:nvPr/>
        </p:nvSpPr>
        <p:spPr>
          <a:xfrm>
            <a:off x="1133061" y="1105469"/>
            <a:ext cx="10237304" cy="4392692"/>
          </a:xfrm>
          <a:prstGeom prst="roundRect">
            <a:avLst/>
          </a:prstGeom>
          <a:effectLst>
            <a:softEdge rad="127000"/>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endParaRPr lang="en-US" sz="3600">
              <a:solidFill>
                <a:srgbClr val="002060"/>
              </a:solidFill>
              <a:latin typeface="Pattaya" panose="00000500000000000000" pitchFamily="2" charset="-34"/>
              <a:cs typeface="Pattaya" panose="00000500000000000000" pitchFamily="2" charset="-34"/>
            </a:endParaRPr>
          </a:p>
          <a:p>
            <a:pPr algn="just"/>
            <a:endParaRPr lang="en-US" sz="3600">
              <a:solidFill>
                <a:srgbClr val="002060"/>
              </a:solidFill>
              <a:latin typeface="Pattaya" panose="00000500000000000000" pitchFamily="2" charset="-34"/>
              <a:cs typeface="Pattaya" panose="00000500000000000000" pitchFamily="2" charset="-34"/>
            </a:endParaRPr>
          </a:p>
          <a:p>
            <a:pPr algn="just"/>
            <a:endParaRPr lang="en-US" sz="3600">
              <a:solidFill>
                <a:srgbClr val="002060"/>
              </a:solidFill>
              <a:latin typeface="Pattaya" panose="00000500000000000000" pitchFamily="2" charset="-34"/>
              <a:cs typeface="Pattaya" panose="00000500000000000000" pitchFamily="2" charset="-34"/>
            </a:endParaRPr>
          </a:p>
          <a:p>
            <a:pPr algn="just"/>
            <a:endParaRPr lang="en-US" sz="3600">
              <a:solidFill>
                <a:srgbClr val="002060"/>
              </a:solidFill>
              <a:latin typeface="Pattaya" panose="00000500000000000000" pitchFamily="2" charset="-34"/>
              <a:cs typeface="Pattaya" panose="00000500000000000000" pitchFamily="2" charset="-34"/>
            </a:endParaRPr>
          </a:p>
          <a:p>
            <a:pPr algn="just"/>
            <a:endParaRPr lang="en-US" sz="3600">
              <a:solidFill>
                <a:srgbClr val="002060"/>
              </a:solidFill>
              <a:latin typeface="Pattaya" panose="00000500000000000000" pitchFamily="2" charset="-34"/>
              <a:cs typeface="Pattaya" panose="00000500000000000000" pitchFamily="2" charset="-34"/>
            </a:endParaRPr>
          </a:p>
          <a:p>
            <a:pPr algn="just"/>
            <a:endParaRPr lang="en-US" sz="3600">
              <a:solidFill>
                <a:srgbClr val="002060"/>
              </a:solidFill>
              <a:latin typeface="Pattaya" panose="00000500000000000000" pitchFamily="2" charset="-34"/>
              <a:cs typeface="Pattaya" panose="00000500000000000000" pitchFamily="2" charset="-34"/>
            </a:endParaRPr>
          </a:p>
          <a:p>
            <a:pPr algn="just"/>
            <a:endParaRPr lang="en-US" sz="3600" dirty="0">
              <a:solidFill>
                <a:srgbClr val="002060"/>
              </a:solidFill>
              <a:latin typeface="Pattaya" panose="00000500000000000000" pitchFamily="2" charset="-34"/>
              <a:cs typeface="Pattaya" panose="00000500000000000000" pitchFamily="2" charset="-34"/>
            </a:endParaRPr>
          </a:p>
        </p:txBody>
      </p:sp>
      <p:sp>
        <p:nvSpPr>
          <p:cNvPr id="7" name="Rectangle 6"/>
          <p:cNvSpPr/>
          <p:nvPr/>
        </p:nvSpPr>
        <p:spPr>
          <a:xfrm>
            <a:off x="4985086" y="1382740"/>
            <a:ext cx="2760692"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a:ln/>
                <a:solidFill>
                  <a:srgbClr val="FF0000"/>
                </a:solidFill>
                <a:effectLst>
                  <a:outerShdw blurRad="50800" dist="38100" dir="18900000" algn="bl" rotWithShape="0">
                    <a:prstClr val="black">
                      <a:alpha val="40000"/>
                    </a:prstClr>
                  </a:outerShdw>
                </a:effectLst>
                <a:latin typeface="UTM Showcard" panose="02040603050506020204" pitchFamily="18" charset="0"/>
              </a:rPr>
              <a:t>MỤC TIÊU</a:t>
            </a:r>
            <a:endParaRPr lang="en-US" sz="4400" b="1" cap="none" spc="0" dirty="0">
              <a:ln/>
              <a:solidFill>
                <a:srgbClr val="FF0000"/>
              </a:solidFill>
              <a:effectLst>
                <a:outerShdw blurRad="50800" dist="38100" dir="18900000" algn="bl" rotWithShape="0">
                  <a:prstClr val="black">
                    <a:alpha val="40000"/>
                  </a:prstClr>
                </a:outerShdw>
              </a:effectLst>
              <a:latin typeface="UTM Showcard" panose="02040603050506020204" pitchFamily="18" charset="0"/>
            </a:endParaRPr>
          </a:p>
        </p:txBody>
      </p:sp>
      <p:sp>
        <p:nvSpPr>
          <p:cNvPr id="8" name="Rectangle 7">
            <a:extLst>
              <a:ext uri="{FF2B5EF4-FFF2-40B4-BE49-F238E27FC236}">
                <a16:creationId xmlns:a16="http://schemas.microsoft.com/office/drawing/2014/main" id="{4AFF80F7-5BB8-4DD7-BBAD-497F71D9A9F9}"/>
              </a:ext>
            </a:extLst>
          </p:cNvPr>
          <p:cNvSpPr/>
          <p:nvPr/>
        </p:nvSpPr>
        <p:spPr>
          <a:xfrm>
            <a:off x="2452121" y="2224147"/>
            <a:ext cx="8384202" cy="84557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Hiểu</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thế</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nào</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là</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câu</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ghép</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thể</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hiện</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quan</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hệ</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lang="en-US" sz="3200" dirty="0" err="1">
                <a:solidFill>
                  <a:prstClr val="black"/>
                </a:solidFill>
                <a:latin typeface="+mj-lt"/>
                <a:cs typeface="Calibri" panose="020F0502020204030204" pitchFamily="34" charset="0"/>
              </a:rPr>
              <a:t>điều</a:t>
            </a:r>
            <a:r>
              <a:rPr lang="en-US" sz="3200" dirty="0">
                <a:solidFill>
                  <a:prstClr val="black"/>
                </a:solidFill>
                <a:latin typeface="+mj-lt"/>
                <a:cs typeface="Calibri" panose="020F0502020204030204" pitchFamily="34" charset="0"/>
              </a:rPr>
              <a:t> </a:t>
            </a:r>
            <a:r>
              <a:rPr lang="en-US" sz="3200" dirty="0" err="1">
                <a:solidFill>
                  <a:prstClr val="black"/>
                </a:solidFill>
                <a:latin typeface="+mj-lt"/>
                <a:cs typeface="Calibri" panose="020F0502020204030204" pitchFamily="34" charset="0"/>
              </a:rPr>
              <a:t>kiện</a:t>
            </a:r>
            <a:r>
              <a:rPr lang="en-US" sz="3200" dirty="0">
                <a:solidFill>
                  <a:prstClr val="black"/>
                </a:solidFill>
                <a:latin typeface="+mj-lt"/>
                <a:cs typeface="Calibri" panose="020F0502020204030204" pitchFamily="34" charset="0"/>
              </a:rPr>
              <a:t> </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kết</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quả</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giả</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thiết</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kết</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quả</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a:t>
            </a:r>
          </a:p>
        </p:txBody>
      </p:sp>
      <p:sp>
        <p:nvSpPr>
          <p:cNvPr id="10" name="Rectangle 9">
            <a:extLst>
              <a:ext uri="{FF2B5EF4-FFF2-40B4-BE49-F238E27FC236}">
                <a16:creationId xmlns:a16="http://schemas.microsoft.com/office/drawing/2014/main" id="{C01A0B09-1423-49A0-B8A4-60CF71584748}"/>
              </a:ext>
            </a:extLst>
          </p:cNvPr>
          <p:cNvSpPr/>
          <p:nvPr/>
        </p:nvSpPr>
        <p:spPr>
          <a:xfrm>
            <a:off x="2452121" y="3512020"/>
            <a:ext cx="8384202" cy="147729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mj-lt"/>
                <a:cs typeface="Calibri" panose="020F0502020204030204" pitchFamily="34" charset="0"/>
              </a:rPr>
              <a:t>B</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iết</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cách</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điền</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quan</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hệ</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từ</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hoặc</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cặp</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quan</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hệ</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từ</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thêm</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vế</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câu</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thích</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hợp</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vào</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chỗ</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trống</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thay</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đổi</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vị</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trí</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của</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các</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vế</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câu</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a:t>
            </a:r>
          </a:p>
        </p:txBody>
      </p:sp>
      <p:grpSp>
        <p:nvGrpSpPr>
          <p:cNvPr id="13" name="组合 19">
            <a:extLst>
              <a:ext uri="{FF2B5EF4-FFF2-40B4-BE49-F238E27FC236}">
                <a16:creationId xmlns:a16="http://schemas.microsoft.com/office/drawing/2014/main" id="{6DA0CA8C-5743-4E60-9B90-1D283838E4AC}"/>
              </a:ext>
            </a:extLst>
          </p:cNvPr>
          <p:cNvGrpSpPr/>
          <p:nvPr/>
        </p:nvGrpSpPr>
        <p:grpSpPr>
          <a:xfrm>
            <a:off x="1912369" y="2183203"/>
            <a:ext cx="539752" cy="538175"/>
            <a:chOff x="915894" y="1802948"/>
            <a:chExt cx="2133600" cy="2133600"/>
          </a:xfrm>
        </p:grpSpPr>
        <p:sp>
          <p:nvSpPr>
            <p:cNvPr id="14" name="泪滴形 9">
              <a:extLst>
                <a:ext uri="{FF2B5EF4-FFF2-40B4-BE49-F238E27FC236}">
                  <a16:creationId xmlns:a16="http://schemas.microsoft.com/office/drawing/2014/main" id="{77A02ADC-B40F-440B-A428-1C007E7DC605}"/>
                </a:ext>
              </a:extLst>
            </p:cNvPr>
            <p:cNvSpPr/>
            <p:nvPr/>
          </p:nvSpPr>
          <p:spPr>
            <a:xfrm rot="8204039">
              <a:off x="915894" y="1802948"/>
              <a:ext cx="2133600" cy="2133600"/>
            </a:xfrm>
            <a:prstGeom prst="teardrop">
              <a:avLst/>
            </a:prstGeom>
            <a:solidFill>
              <a:srgbClr val="F5B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5">
              <a:extLst>
                <a:ext uri="{FF2B5EF4-FFF2-40B4-BE49-F238E27FC236}">
                  <a16:creationId xmlns:a16="http://schemas.microsoft.com/office/drawing/2014/main" id="{D78572EA-29D1-4679-A9EE-D107723B3E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646" y="1955664"/>
              <a:ext cx="1828167" cy="1828167"/>
            </a:xfrm>
            <a:prstGeom prst="rect">
              <a:avLst/>
            </a:prstGeom>
            <a:effectLst>
              <a:outerShdw blurRad="63500" sx="101000" sy="101000" algn="ctr" rotWithShape="0">
                <a:prstClr val="black">
                  <a:alpha val="40000"/>
                </a:prstClr>
              </a:outerShdw>
            </a:effectLst>
          </p:spPr>
        </p:pic>
      </p:grpSp>
      <p:grpSp>
        <p:nvGrpSpPr>
          <p:cNvPr id="16" name="组合 19">
            <a:extLst>
              <a:ext uri="{FF2B5EF4-FFF2-40B4-BE49-F238E27FC236}">
                <a16:creationId xmlns:a16="http://schemas.microsoft.com/office/drawing/2014/main" id="{6DA0CA8C-5743-4E60-9B90-1D283838E4AC}"/>
              </a:ext>
            </a:extLst>
          </p:cNvPr>
          <p:cNvGrpSpPr/>
          <p:nvPr/>
        </p:nvGrpSpPr>
        <p:grpSpPr>
          <a:xfrm>
            <a:off x="1902765" y="3560182"/>
            <a:ext cx="539752" cy="538175"/>
            <a:chOff x="915894" y="1802948"/>
            <a:chExt cx="2133600" cy="2133600"/>
          </a:xfrm>
        </p:grpSpPr>
        <p:sp>
          <p:nvSpPr>
            <p:cNvPr id="17" name="泪滴形 9">
              <a:extLst>
                <a:ext uri="{FF2B5EF4-FFF2-40B4-BE49-F238E27FC236}">
                  <a16:creationId xmlns:a16="http://schemas.microsoft.com/office/drawing/2014/main" id="{77A02ADC-B40F-440B-A428-1C007E7DC605}"/>
                </a:ext>
              </a:extLst>
            </p:cNvPr>
            <p:cNvSpPr/>
            <p:nvPr/>
          </p:nvSpPr>
          <p:spPr>
            <a:xfrm rot="8204039">
              <a:off x="915894" y="1802948"/>
              <a:ext cx="2133600" cy="2133600"/>
            </a:xfrm>
            <a:prstGeom prst="teardrop">
              <a:avLst/>
            </a:prstGeom>
            <a:solidFill>
              <a:srgbClr val="F5B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5">
              <a:extLst>
                <a:ext uri="{FF2B5EF4-FFF2-40B4-BE49-F238E27FC236}">
                  <a16:creationId xmlns:a16="http://schemas.microsoft.com/office/drawing/2014/main" id="{D78572EA-29D1-4679-A9EE-D107723B3E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646" y="1955664"/>
              <a:ext cx="1828167" cy="1828167"/>
            </a:xfrm>
            <a:prstGeom prst="rect">
              <a:avLst/>
            </a:prstGeom>
            <a:effectLst>
              <a:outerShdw blurRad="63500" sx="101000" sy="101000" algn="ctr" rotWithShape="0">
                <a:prstClr val="black">
                  <a:alpha val="40000"/>
                </a:prstClr>
              </a:outerShdw>
            </a:effectLst>
          </p:spPr>
        </p:pic>
      </p:grpSp>
      <p:pic>
        <p:nvPicPr>
          <p:cNvPr id="9" name="图片 8">
            <a:extLst>
              <a:ext uri="{FF2B5EF4-FFF2-40B4-BE49-F238E27FC236}">
                <a16:creationId xmlns:a16="http://schemas.microsoft.com/office/drawing/2014/main" id="{B3452DE7-5375-4058-9B4D-A8728722AEA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4063" r="65568"/>
          <a:stretch/>
        </p:blipFill>
        <p:spPr>
          <a:xfrm>
            <a:off x="-105728" y="4053385"/>
            <a:ext cx="2247423" cy="2804615"/>
          </a:xfrm>
          <a:prstGeom prst="rect">
            <a:avLst/>
          </a:prstGeom>
        </p:spPr>
      </p:pic>
      <p:pic>
        <p:nvPicPr>
          <p:cNvPr id="3" name="Picture 2" descr="Green Tick Icon Png, Cliparts &amp;amp; Cartoons - Jing.fm">
            <a:extLst>
              <a:ext uri="{FF2B5EF4-FFF2-40B4-BE49-F238E27FC236}">
                <a16:creationId xmlns:a16="http://schemas.microsoft.com/office/drawing/2014/main" id="{8BC8D34E-7BBD-9B3C-8443-69AE77D2103C}"/>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828817" y="2195216"/>
            <a:ext cx="693109" cy="62536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0961282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90" objId="12"/>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CC7F24C-9365-4352-A5C9-AE39248E41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sp>
        <p:nvSpPr>
          <p:cNvPr id="3" name="思想气泡: 云 2">
            <a:extLst>
              <a:ext uri="{FF2B5EF4-FFF2-40B4-BE49-F238E27FC236}">
                <a16:creationId xmlns:a16="http://schemas.microsoft.com/office/drawing/2014/main" id="{3D47A29A-702C-4DCE-A39E-C03F82B68443}"/>
              </a:ext>
            </a:extLst>
          </p:cNvPr>
          <p:cNvSpPr/>
          <p:nvPr/>
        </p:nvSpPr>
        <p:spPr>
          <a:xfrm>
            <a:off x="3685497" y="316051"/>
            <a:ext cx="6198731" cy="3602805"/>
          </a:xfrm>
          <a:prstGeom prst="cloudCallout">
            <a:avLst>
              <a:gd name="adj1" fmla="val -60215"/>
              <a:gd name="adj2" fmla="val 66797"/>
            </a:avLst>
          </a:prstGeom>
          <a:solidFill>
            <a:schemeClr val="bg1"/>
          </a:solidFill>
          <a:ln w="63500">
            <a:solidFill>
              <a:srgbClr val="F5B552"/>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10"/>
          <p:cNvSpPr/>
          <p:nvPr/>
        </p:nvSpPr>
        <p:spPr>
          <a:xfrm>
            <a:off x="4817612" y="1517288"/>
            <a:ext cx="3935501"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a:ln/>
                <a:solidFill>
                  <a:srgbClr val="92D050"/>
                </a:solidFill>
                <a:effectLst>
                  <a:outerShdw blurRad="38100" dist="38100" dir="2700000" algn="tl">
                    <a:srgbClr val="000000">
                      <a:alpha val="43137"/>
                    </a:srgbClr>
                  </a:outerShdw>
                </a:effectLst>
                <a:latin typeface="UTM Showcard" panose="02040603050506020204" pitchFamily="18" charset="0"/>
              </a:rPr>
              <a:t>LUYỆN TẬP</a:t>
            </a:r>
            <a:endParaRPr lang="en-US" sz="7200" b="1" cap="none" spc="0" dirty="0">
              <a:ln/>
              <a:solidFill>
                <a:srgbClr val="92D050"/>
              </a:solidFill>
              <a:effectLst>
                <a:outerShdw blurRad="38100" dist="38100" dir="2700000" algn="tl">
                  <a:srgbClr val="000000">
                    <a:alpha val="43137"/>
                  </a:srgbClr>
                </a:outerShdw>
              </a:effectLst>
              <a:latin typeface="UTM Showcard" panose="02040603050506020204" pitchFamily="18" charset="0"/>
            </a:endParaRPr>
          </a:p>
        </p:txBody>
      </p:sp>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ackgroundRemoval t="11154" b="30308" l="62096" r="100000"/>
                    </a14:imgEffect>
                  </a14:imgLayer>
                </a14:imgProps>
              </a:ext>
            </a:extLst>
          </a:blip>
          <a:srcRect l="62891" t="11785" r="-2708" b="69377"/>
          <a:stretch/>
        </p:blipFill>
        <p:spPr>
          <a:xfrm>
            <a:off x="1698172" y="4448855"/>
            <a:ext cx="3119440" cy="187914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93386" y="3661141"/>
            <a:ext cx="1343025" cy="1343025"/>
          </a:xfrm>
          <a:prstGeom prst="rect">
            <a:avLst/>
          </a:prstGeom>
        </p:spPr>
      </p:pic>
    </p:spTree>
    <p:custDataLst>
      <p:tags r:id="rId1"/>
    </p:custDataLst>
    <p:extLst>
      <p:ext uri="{BB962C8B-B14F-4D97-AF65-F5344CB8AC3E}">
        <p14:creationId xmlns:p14="http://schemas.microsoft.com/office/powerpoint/2010/main" val="33416352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53"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stretch>
            <a:fillRect/>
          </a:stretch>
        </p:blipFill>
        <p:spPr>
          <a:xfrm>
            <a:off x="0" y="16300"/>
            <a:ext cx="12192000" cy="6841700"/>
          </a:xfrm>
          <a:prstGeom prst="rect">
            <a:avLst/>
          </a:prstGeom>
        </p:spPr>
      </p:pic>
      <p:sp>
        <p:nvSpPr>
          <p:cNvPr id="32" name="Rectangle: Rounded Corners 18">
            <a:extLst>
              <a:ext uri="{FF2B5EF4-FFF2-40B4-BE49-F238E27FC236}">
                <a16:creationId xmlns:a16="http://schemas.microsoft.com/office/drawing/2014/main" id="{C12AF386-10E7-4C03-91B5-7499842FAE72}"/>
              </a:ext>
            </a:extLst>
          </p:cNvPr>
          <p:cNvSpPr/>
          <p:nvPr/>
        </p:nvSpPr>
        <p:spPr>
          <a:xfrm>
            <a:off x="566090" y="433623"/>
            <a:ext cx="11100574" cy="6007053"/>
          </a:xfrm>
          <a:prstGeom prst="roundRect">
            <a:avLst>
              <a:gd name="adj" fmla="val 10270"/>
            </a:avLst>
          </a:prstGeom>
          <a:solidFill>
            <a:schemeClr val="bg1">
              <a:alpha val="86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rgbClr val="F5B552"/>
                </a:solidFill>
              </a:ln>
            </a:endParaRPr>
          </a:p>
        </p:txBody>
      </p:sp>
      <p:sp>
        <p:nvSpPr>
          <p:cNvPr id="29" name="Rectangle: Rounded Corners 8">
            <a:extLst>
              <a:ext uri="{FF2B5EF4-FFF2-40B4-BE49-F238E27FC236}">
                <a16:creationId xmlns:a16="http://schemas.microsoft.com/office/drawing/2014/main" id="{9CE1192A-8E05-446E-ADEE-479E5E3E141F}"/>
              </a:ext>
            </a:extLst>
          </p:cNvPr>
          <p:cNvSpPr/>
          <p:nvPr/>
        </p:nvSpPr>
        <p:spPr>
          <a:xfrm>
            <a:off x="845228" y="4054158"/>
            <a:ext cx="11092074" cy="223470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n-US" sz="3200" dirty="0">
                <a:solidFill>
                  <a:schemeClr val="tx1"/>
                </a:solidFill>
                <a:latin typeface="Calibri" panose="020F0502020204030204" pitchFamily="34" charset="0"/>
                <a:cs typeface="Calibri" panose="020F0502020204030204" pitchFamily="34" charset="0"/>
              </a:rPr>
              <a:t>b) </a:t>
            </a:r>
            <a:r>
              <a:rPr lang="en-US" sz="3200" dirty="0" err="1">
                <a:solidFill>
                  <a:schemeClr val="tx1"/>
                </a:solidFill>
                <a:latin typeface="Calibri" panose="020F0502020204030204" pitchFamily="34" charset="0"/>
                <a:cs typeface="Calibri" panose="020F0502020204030204" pitchFamily="34" charset="0"/>
              </a:rPr>
              <a:t>Bố</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mẹ</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sẽ</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rất</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vui</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nếu</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như</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em</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chăm</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chỉ</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học</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hành</a:t>
            </a:r>
            <a:r>
              <a:rPr lang="en-US" sz="3200" dirty="0">
                <a:solidFill>
                  <a:schemeClr val="tx1"/>
                </a:solidFill>
                <a:latin typeface="Calibri" panose="020F0502020204030204" pitchFamily="34" charset="0"/>
                <a:cs typeface="Calibri" panose="020F0502020204030204" pitchFamily="34" charset="0"/>
              </a:rPr>
              <a:t>.</a:t>
            </a:r>
            <a:r>
              <a:rPr lang="en-US" sz="3200" i="1" dirty="0">
                <a:solidFill>
                  <a:schemeClr val="tx1"/>
                </a:solidFill>
                <a:latin typeface="Calibri" panose="020F0502020204030204" pitchFamily="34" charset="0"/>
                <a:cs typeface="Calibri" panose="020F0502020204030204" pitchFamily="34" charset="0"/>
              </a:rPr>
              <a:t>							</a:t>
            </a:r>
            <a:endParaRPr lang="en-US" sz="2800" i="1" dirty="0">
              <a:solidFill>
                <a:schemeClr val="accent2">
                  <a:lumMod val="75000"/>
                </a:schemeClr>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F9E6F63F-3224-4871-99AC-C575D58B285B}"/>
              </a:ext>
            </a:extLst>
          </p:cNvPr>
          <p:cNvSpPr/>
          <p:nvPr/>
        </p:nvSpPr>
        <p:spPr>
          <a:xfrm>
            <a:off x="845228" y="2383444"/>
            <a:ext cx="10719838" cy="139507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n-US" sz="3200" dirty="0">
                <a:solidFill>
                  <a:schemeClr val="tx1"/>
                </a:solidFill>
                <a:latin typeface="Calibri" panose="020F0502020204030204" pitchFamily="34" charset="0"/>
                <a:cs typeface="Calibri" panose="020F0502020204030204" pitchFamily="34" charset="0"/>
              </a:rPr>
              <a:t>a) </a:t>
            </a:r>
            <a:r>
              <a:rPr lang="en-US" sz="3200" dirty="0" err="1">
                <a:solidFill>
                  <a:schemeClr val="tx1"/>
                </a:solidFill>
                <a:latin typeface="Calibri" panose="020F0502020204030204" pitchFamily="34" charset="0"/>
                <a:cs typeface="Calibri" panose="020F0502020204030204" pitchFamily="34" charset="0"/>
              </a:rPr>
              <a:t>Nếu</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ông</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trả</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lời</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đúng</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ngựa</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của</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ông</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đi</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một</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ngày</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được</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mấy</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bước</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thì</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tôi</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sẽ</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nói</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cho</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ông</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biết</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trâu</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của</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tôi</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cày</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một</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ngày</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được</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mấy</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đường</a:t>
            </a:r>
            <a:r>
              <a:rPr lang="en-US" sz="3200" dirty="0">
                <a:solidFill>
                  <a:schemeClr val="tx1"/>
                </a:solidFill>
                <a:latin typeface="Calibri" panose="020F0502020204030204" pitchFamily="34" charset="0"/>
                <a:cs typeface="Calibri" panose="020F0502020204030204" pitchFamily="34" charset="0"/>
              </a:rPr>
              <a:t>.</a:t>
            </a:r>
          </a:p>
          <a:p>
            <a:r>
              <a:rPr lang="en-US" sz="2800" i="1" dirty="0">
                <a:solidFill>
                  <a:schemeClr val="accent2">
                    <a:lumMod val="75000"/>
                  </a:schemeClr>
                </a:solidFill>
                <a:latin typeface="Calibri" panose="020F0502020204030204" pitchFamily="34" charset="0"/>
                <a:cs typeface="Calibri" panose="020F0502020204030204" pitchFamily="34" charset="0"/>
              </a:rPr>
              <a:t>							Theo CẬU BÉ THÔNG MINH</a:t>
            </a:r>
            <a:endParaRPr lang="en-US" sz="3200" i="1" dirty="0">
              <a:solidFill>
                <a:schemeClr val="accent2">
                  <a:lumMod val="75000"/>
                </a:schemeClr>
              </a:solidFill>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62699F97-0786-4944-9DED-DEF2D2C7DFDA}"/>
              </a:ext>
            </a:extLst>
          </p:cNvPr>
          <p:cNvSpPr/>
          <p:nvPr/>
        </p:nvSpPr>
        <p:spPr>
          <a:xfrm>
            <a:off x="937589" y="827503"/>
            <a:ext cx="10163013" cy="152122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3200" dirty="0" err="1">
                <a:solidFill>
                  <a:srgbClr val="108539"/>
                </a:solidFill>
                <a:latin typeface="Calibri" panose="020F0502020204030204" pitchFamily="34" charset="0"/>
                <a:cs typeface="Calibri" panose="020F0502020204030204" pitchFamily="34" charset="0"/>
              </a:rPr>
              <a:t>Bài</a:t>
            </a:r>
            <a:r>
              <a:rPr lang="en-US" sz="3200" dirty="0">
                <a:solidFill>
                  <a:srgbClr val="108539"/>
                </a:solidFill>
                <a:latin typeface="Calibri" panose="020F0502020204030204" pitchFamily="34" charset="0"/>
                <a:cs typeface="Calibri" panose="020F0502020204030204" pitchFamily="34" charset="0"/>
              </a:rPr>
              <a:t> 1</a:t>
            </a:r>
            <a:r>
              <a:rPr lang="en-US" sz="3200">
                <a:solidFill>
                  <a:srgbClr val="108539"/>
                </a:solidFill>
                <a:latin typeface="Calibri" panose="020F0502020204030204" pitchFamily="34" charset="0"/>
                <a:cs typeface="Calibri" panose="020F0502020204030204" pitchFamily="34" charset="0"/>
              </a:rPr>
              <a:t>. Tìm </a:t>
            </a:r>
            <a:r>
              <a:rPr lang="en-US" sz="3200" dirty="0" err="1">
                <a:solidFill>
                  <a:srgbClr val="108539"/>
                </a:solidFill>
                <a:latin typeface="Calibri" panose="020F0502020204030204" pitchFamily="34" charset="0"/>
                <a:cs typeface="Calibri" panose="020F0502020204030204" pitchFamily="34" charset="0"/>
              </a:rPr>
              <a:t>vế</a:t>
            </a:r>
            <a:r>
              <a:rPr lang="en-US" sz="3200" dirty="0">
                <a:solidFill>
                  <a:srgbClr val="108539"/>
                </a:solidFill>
                <a:latin typeface="Calibri" panose="020F0502020204030204" pitchFamily="34" charset="0"/>
                <a:cs typeface="Calibri" panose="020F0502020204030204" pitchFamily="34" charset="0"/>
              </a:rPr>
              <a:t> </a:t>
            </a:r>
            <a:r>
              <a:rPr lang="en-US" sz="3200" dirty="0" err="1">
                <a:solidFill>
                  <a:srgbClr val="108539"/>
                </a:solidFill>
                <a:latin typeface="Calibri" panose="020F0502020204030204" pitchFamily="34" charset="0"/>
                <a:cs typeface="Calibri" panose="020F0502020204030204" pitchFamily="34" charset="0"/>
              </a:rPr>
              <a:t>câu</a:t>
            </a:r>
            <a:r>
              <a:rPr lang="en-US" sz="3200" dirty="0">
                <a:solidFill>
                  <a:srgbClr val="108539"/>
                </a:solidFill>
                <a:latin typeface="Calibri" panose="020F0502020204030204" pitchFamily="34" charset="0"/>
                <a:cs typeface="Calibri" panose="020F0502020204030204" pitchFamily="34" charset="0"/>
              </a:rPr>
              <a:t> </a:t>
            </a:r>
            <a:r>
              <a:rPr lang="en-US" sz="3200" err="1">
                <a:solidFill>
                  <a:srgbClr val="108539"/>
                </a:solidFill>
                <a:latin typeface="Calibri" panose="020F0502020204030204" pitchFamily="34" charset="0"/>
                <a:cs typeface="Calibri" panose="020F0502020204030204" pitchFamily="34" charset="0"/>
              </a:rPr>
              <a:t>chỉ</a:t>
            </a:r>
            <a:r>
              <a:rPr lang="en-US" sz="3200">
                <a:solidFill>
                  <a:srgbClr val="108539"/>
                </a:solidFill>
                <a:latin typeface="Calibri" panose="020F0502020204030204" pitchFamily="34" charset="0"/>
                <a:cs typeface="Calibri" panose="020F0502020204030204" pitchFamily="34" charset="0"/>
              </a:rPr>
              <a:t> điều kiện (giả thiết), vế câu chỉ </a:t>
            </a:r>
            <a:r>
              <a:rPr lang="en-US" sz="3200" err="1">
                <a:solidFill>
                  <a:srgbClr val="108539"/>
                </a:solidFill>
                <a:latin typeface="Calibri" panose="020F0502020204030204" pitchFamily="34" charset="0"/>
                <a:cs typeface="Calibri" panose="020F0502020204030204" pitchFamily="34" charset="0"/>
              </a:rPr>
              <a:t>kết</a:t>
            </a:r>
            <a:r>
              <a:rPr lang="en-US" sz="3200">
                <a:solidFill>
                  <a:srgbClr val="108539"/>
                </a:solidFill>
                <a:latin typeface="Calibri" panose="020F0502020204030204" pitchFamily="34" charset="0"/>
                <a:cs typeface="Calibri" panose="020F0502020204030204" pitchFamily="34" charset="0"/>
              </a:rPr>
              <a:t> quả và các</a:t>
            </a:r>
            <a:r>
              <a:rPr lang="en-US" sz="3200" dirty="0">
                <a:solidFill>
                  <a:srgbClr val="108539"/>
                </a:solidFill>
                <a:latin typeface="Calibri" panose="020F0502020204030204" pitchFamily="34" charset="0"/>
                <a:cs typeface="Calibri" panose="020F0502020204030204" pitchFamily="34" charset="0"/>
              </a:rPr>
              <a:t> </a:t>
            </a:r>
            <a:r>
              <a:rPr lang="en-US" sz="3200">
                <a:solidFill>
                  <a:srgbClr val="108539"/>
                </a:solidFill>
                <a:latin typeface="Calibri" panose="020F0502020204030204" pitchFamily="34" charset="0"/>
                <a:cs typeface="Calibri" panose="020F0502020204030204" pitchFamily="34" charset="0"/>
              </a:rPr>
              <a:t>quan </a:t>
            </a:r>
            <a:r>
              <a:rPr lang="en-US" sz="3200" err="1">
                <a:solidFill>
                  <a:srgbClr val="108539"/>
                </a:solidFill>
                <a:latin typeface="Calibri" panose="020F0502020204030204" pitchFamily="34" charset="0"/>
                <a:cs typeface="Calibri" panose="020F0502020204030204" pitchFamily="34" charset="0"/>
              </a:rPr>
              <a:t>hệ</a:t>
            </a:r>
            <a:r>
              <a:rPr lang="en-US" sz="3200">
                <a:solidFill>
                  <a:srgbClr val="108539"/>
                </a:solidFill>
                <a:latin typeface="Calibri" panose="020F0502020204030204" pitchFamily="34" charset="0"/>
                <a:cs typeface="Calibri" panose="020F0502020204030204" pitchFamily="34" charset="0"/>
              </a:rPr>
              <a:t> từ nối chúng </a:t>
            </a:r>
            <a:r>
              <a:rPr lang="en-US" sz="3200" dirty="0" err="1">
                <a:solidFill>
                  <a:srgbClr val="108539"/>
                </a:solidFill>
                <a:latin typeface="Calibri" panose="020F0502020204030204" pitchFamily="34" charset="0"/>
                <a:cs typeface="Calibri" panose="020F0502020204030204" pitchFamily="34" charset="0"/>
              </a:rPr>
              <a:t>trong</a:t>
            </a:r>
            <a:r>
              <a:rPr lang="en-US" sz="3200" dirty="0">
                <a:solidFill>
                  <a:srgbClr val="108539"/>
                </a:solidFill>
                <a:latin typeface="Calibri" panose="020F0502020204030204" pitchFamily="34" charset="0"/>
                <a:cs typeface="Calibri" panose="020F0502020204030204" pitchFamily="34" charset="0"/>
              </a:rPr>
              <a:t> </a:t>
            </a:r>
            <a:r>
              <a:rPr lang="en-US" sz="3200" dirty="0" err="1">
                <a:solidFill>
                  <a:srgbClr val="108539"/>
                </a:solidFill>
                <a:latin typeface="Calibri" panose="020F0502020204030204" pitchFamily="34" charset="0"/>
                <a:cs typeface="Calibri" panose="020F0502020204030204" pitchFamily="34" charset="0"/>
              </a:rPr>
              <a:t>những</a:t>
            </a:r>
            <a:r>
              <a:rPr lang="en-US" sz="3200" dirty="0">
                <a:solidFill>
                  <a:srgbClr val="108539"/>
                </a:solidFill>
                <a:latin typeface="Calibri" panose="020F0502020204030204" pitchFamily="34" charset="0"/>
                <a:cs typeface="Calibri" panose="020F0502020204030204" pitchFamily="34" charset="0"/>
              </a:rPr>
              <a:t> </a:t>
            </a:r>
            <a:r>
              <a:rPr lang="en-US" sz="3200" dirty="0" err="1">
                <a:solidFill>
                  <a:srgbClr val="108539"/>
                </a:solidFill>
                <a:latin typeface="Calibri" panose="020F0502020204030204" pitchFamily="34" charset="0"/>
                <a:cs typeface="Calibri" panose="020F0502020204030204" pitchFamily="34" charset="0"/>
              </a:rPr>
              <a:t>ví</a:t>
            </a:r>
            <a:r>
              <a:rPr lang="en-US" sz="3200" dirty="0">
                <a:solidFill>
                  <a:srgbClr val="108539"/>
                </a:solidFill>
                <a:latin typeface="Calibri" panose="020F0502020204030204" pitchFamily="34" charset="0"/>
                <a:cs typeface="Calibri" panose="020F0502020204030204" pitchFamily="34" charset="0"/>
              </a:rPr>
              <a:t> </a:t>
            </a:r>
            <a:r>
              <a:rPr lang="en-US" sz="3200" dirty="0" err="1">
                <a:solidFill>
                  <a:srgbClr val="108539"/>
                </a:solidFill>
                <a:latin typeface="Calibri" panose="020F0502020204030204" pitchFamily="34" charset="0"/>
                <a:cs typeface="Calibri" panose="020F0502020204030204" pitchFamily="34" charset="0"/>
              </a:rPr>
              <a:t>dụ</a:t>
            </a:r>
            <a:r>
              <a:rPr lang="en-US" sz="3200" dirty="0">
                <a:solidFill>
                  <a:srgbClr val="108539"/>
                </a:solidFill>
                <a:latin typeface="Calibri" panose="020F0502020204030204" pitchFamily="34" charset="0"/>
                <a:cs typeface="Calibri" panose="020F0502020204030204" pitchFamily="34" charset="0"/>
              </a:rPr>
              <a:t> </a:t>
            </a:r>
            <a:r>
              <a:rPr lang="en-US" sz="3200" dirty="0" err="1">
                <a:solidFill>
                  <a:srgbClr val="108539"/>
                </a:solidFill>
                <a:latin typeface="Calibri" panose="020F0502020204030204" pitchFamily="34" charset="0"/>
                <a:cs typeface="Calibri" panose="020F0502020204030204" pitchFamily="34" charset="0"/>
              </a:rPr>
              <a:t>sau</a:t>
            </a:r>
            <a:r>
              <a:rPr lang="en-US" sz="3200" dirty="0">
                <a:solidFill>
                  <a:srgbClr val="108539"/>
                </a:solidFill>
                <a:latin typeface="Calibri" panose="020F0502020204030204" pitchFamily="34" charset="0"/>
                <a:cs typeface="Calibri" panose="020F0502020204030204" pitchFamily="34" charset="0"/>
              </a:rPr>
              <a:t>:</a:t>
            </a:r>
          </a:p>
        </p:txBody>
      </p:sp>
      <p:cxnSp>
        <p:nvCxnSpPr>
          <p:cNvPr id="14" name="Straight Connector 13">
            <a:extLst>
              <a:ext uri="{FF2B5EF4-FFF2-40B4-BE49-F238E27FC236}">
                <a16:creationId xmlns:a16="http://schemas.microsoft.com/office/drawing/2014/main" id="{32F1BF79-9527-41D8-8B30-13BF2D3A6D87}"/>
              </a:ext>
            </a:extLst>
          </p:cNvPr>
          <p:cNvCxnSpPr>
            <a:cxnSpLocks/>
          </p:cNvCxnSpPr>
          <p:nvPr/>
        </p:nvCxnSpPr>
        <p:spPr>
          <a:xfrm flipV="1">
            <a:off x="9634426" y="1556166"/>
            <a:ext cx="1213881" cy="119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84EA6C9-B62C-47F4-826D-D6810880FD28}"/>
              </a:ext>
            </a:extLst>
          </p:cNvPr>
          <p:cNvCxnSpPr>
            <a:cxnSpLocks/>
          </p:cNvCxnSpPr>
          <p:nvPr/>
        </p:nvCxnSpPr>
        <p:spPr>
          <a:xfrm flipV="1">
            <a:off x="2209941" y="2055777"/>
            <a:ext cx="1714787"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AC39C30-B8F1-4B4A-8F63-8423C93049C1}"/>
              </a:ext>
            </a:extLst>
          </p:cNvPr>
          <p:cNvCxnSpPr>
            <a:cxnSpLocks/>
          </p:cNvCxnSpPr>
          <p:nvPr/>
        </p:nvCxnSpPr>
        <p:spPr>
          <a:xfrm flipV="1">
            <a:off x="4571997" y="1556166"/>
            <a:ext cx="3144644" cy="46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9A2707BB-D1B8-4CDD-9FB3-640F5A9B060C}"/>
              </a:ext>
            </a:extLst>
          </p:cNvPr>
          <p:cNvSpPr/>
          <p:nvPr/>
        </p:nvSpPr>
        <p:spPr>
          <a:xfrm>
            <a:off x="4733795" y="453402"/>
            <a:ext cx="3408331" cy="51672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4000" u="sng" dirty="0">
                <a:solidFill>
                  <a:schemeClr val="tx1"/>
                </a:solidFill>
                <a:latin typeface="Calibri" panose="020F0502020204030204" pitchFamily="34" charset="0"/>
                <a:cs typeface="Calibri" panose="020F0502020204030204" pitchFamily="34" charset="0"/>
              </a:rPr>
              <a:t>III. </a:t>
            </a:r>
            <a:r>
              <a:rPr lang="en-US" sz="4000" u="sng" dirty="0" err="1">
                <a:solidFill>
                  <a:schemeClr val="tx1"/>
                </a:solidFill>
                <a:latin typeface="Calibri" panose="020F0502020204030204" pitchFamily="34" charset="0"/>
                <a:cs typeface="Calibri" panose="020F0502020204030204" pitchFamily="34" charset="0"/>
              </a:rPr>
              <a:t>Luyện</a:t>
            </a:r>
            <a:r>
              <a:rPr lang="en-US" sz="4000" u="sng" dirty="0">
                <a:solidFill>
                  <a:schemeClr val="tx1"/>
                </a:solidFill>
                <a:latin typeface="Calibri" panose="020F0502020204030204" pitchFamily="34" charset="0"/>
                <a:cs typeface="Calibri" panose="020F0502020204030204" pitchFamily="34" charset="0"/>
              </a:rPr>
              <a:t> </a:t>
            </a:r>
            <a:r>
              <a:rPr lang="en-US" sz="4000" u="sng" dirty="0" err="1">
                <a:solidFill>
                  <a:schemeClr val="tx1"/>
                </a:solidFill>
                <a:latin typeface="Calibri" panose="020F0502020204030204" pitchFamily="34" charset="0"/>
                <a:cs typeface="Calibri" panose="020F0502020204030204" pitchFamily="34" charset="0"/>
              </a:rPr>
              <a:t>tập</a:t>
            </a:r>
            <a:endParaRPr lang="en-US" sz="4000" u="sng"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4501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8" grpId="0"/>
      <p:bldP spid="7"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0" y="16300"/>
            <a:ext cx="12192000" cy="6841700"/>
          </a:xfrm>
          <a:prstGeom prst="rect">
            <a:avLst/>
          </a:prstGeom>
        </p:spPr>
      </p:pic>
      <p:pic>
        <p:nvPicPr>
          <p:cNvPr id="5" name="Picture 4">
            <a:extLst>
              <a:ext uri="{FF2B5EF4-FFF2-40B4-BE49-F238E27FC236}">
                <a16:creationId xmlns:a16="http://schemas.microsoft.com/office/drawing/2014/main" id="{7FC18B8B-0BBA-46A8-8239-8B778F462D82}"/>
              </a:ext>
            </a:extLst>
          </p:cNvPr>
          <p:cNvPicPr>
            <a:picLocks noChangeAspect="1"/>
          </p:cNvPicPr>
          <p:nvPr/>
        </p:nvPicPr>
        <p:blipFill>
          <a:blip r:embed="rId3"/>
          <a:stretch>
            <a:fillRect/>
          </a:stretch>
        </p:blipFill>
        <p:spPr>
          <a:xfrm>
            <a:off x="578558" y="505824"/>
            <a:ext cx="11334391" cy="5602514"/>
          </a:xfrm>
          <a:prstGeom prst="roundRect">
            <a:avLst>
              <a:gd name="adj" fmla="val 16667"/>
            </a:avLst>
          </a:prstGeom>
          <a:ln w="38100">
            <a:solidFill>
              <a:schemeClr val="accent2">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Rounded Corners 6">
            <a:extLst>
              <a:ext uri="{FF2B5EF4-FFF2-40B4-BE49-F238E27FC236}">
                <a16:creationId xmlns:a16="http://schemas.microsoft.com/office/drawing/2014/main" id="{62699F97-0786-4944-9DED-DEF2D2C7DFDA}"/>
              </a:ext>
            </a:extLst>
          </p:cNvPr>
          <p:cNvSpPr/>
          <p:nvPr/>
        </p:nvSpPr>
        <p:spPr>
          <a:xfrm>
            <a:off x="790713" y="1152534"/>
            <a:ext cx="10661783" cy="152122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3200" dirty="0" err="1">
                <a:solidFill>
                  <a:schemeClr val="accent6">
                    <a:lumMod val="75000"/>
                  </a:schemeClr>
                </a:solidFill>
                <a:latin typeface="Calibri" panose="020F0502020204030204" pitchFamily="34" charset="0"/>
                <a:cs typeface="Calibri" panose="020F0502020204030204" pitchFamily="34" charset="0"/>
              </a:rPr>
              <a:t>Bài</a:t>
            </a:r>
            <a:r>
              <a:rPr lang="en-US" sz="3200" dirty="0">
                <a:solidFill>
                  <a:schemeClr val="accent6">
                    <a:lumMod val="75000"/>
                  </a:schemeClr>
                </a:solidFill>
                <a:latin typeface="Calibri" panose="020F0502020204030204" pitchFamily="34" charset="0"/>
                <a:cs typeface="Calibri" panose="020F0502020204030204" pitchFamily="34" charset="0"/>
              </a:rPr>
              <a:t> 1</a:t>
            </a:r>
            <a:r>
              <a:rPr lang="en-US" sz="3200">
                <a:solidFill>
                  <a:schemeClr val="accent6">
                    <a:lumMod val="75000"/>
                  </a:schemeClr>
                </a:solidFill>
                <a:latin typeface="Calibri" panose="020F0502020204030204" pitchFamily="34" charset="0"/>
                <a:cs typeface="Calibri" panose="020F0502020204030204" pitchFamily="34" charset="0"/>
              </a:rPr>
              <a:t>. Tìm </a:t>
            </a:r>
            <a:r>
              <a:rPr lang="en-US" sz="3200" dirty="0" err="1">
                <a:solidFill>
                  <a:schemeClr val="accent6">
                    <a:lumMod val="75000"/>
                  </a:schemeClr>
                </a:solidFill>
                <a:latin typeface="Calibri" panose="020F0502020204030204" pitchFamily="34" charset="0"/>
                <a:cs typeface="Calibri" panose="020F0502020204030204" pitchFamily="34" charset="0"/>
              </a:rPr>
              <a:t>vế</a:t>
            </a:r>
            <a:r>
              <a:rPr lang="en-US" sz="3200" dirty="0">
                <a:solidFill>
                  <a:schemeClr val="accent6">
                    <a:lumMod val="75000"/>
                  </a:schemeClr>
                </a:solidFill>
                <a:latin typeface="Calibri" panose="020F0502020204030204" pitchFamily="34" charset="0"/>
                <a:cs typeface="Calibri" panose="020F0502020204030204" pitchFamily="34" charset="0"/>
              </a:rPr>
              <a:t> </a:t>
            </a:r>
            <a:r>
              <a:rPr lang="en-US" sz="3200" dirty="0" err="1">
                <a:solidFill>
                  <a:schemeClr val="accent6">
                    <a:lumMod val="75000"/>
                  </a:schemeClr>
                </a:solidFill>
                <a:latin typeface="Calibri" panose="020F0502020204030204" pitchFamily="34" charset="0"/>
                <a:cs typeface="Calibri" panose="020F0502020204030204" pitchFamily="34" charset="0"/>
              </a:rPr>
              <a:t>câu</a:t>
            </a:r>
            <a:r>
              <a:rPr lang="en-US" sz="3200" dirty="0">
                <a:solidFill>
                  <a:schemeClr val="accent6">
                    <a:lumMod val="75000"/>
                  </a:schemeClr>
                </a:solidFill>
                <a:latin typeface="Calibri" panose="020F0502020204030204" pitchFamily="34" charset="0"/>
                <a:cs typeface="Calibri" panose="020F0502020204030204" pitchFamily="34" charset="0"/>
              </a:rPr>
              <a:t> </a:t>
            </a:r>
            <a:r>
              <a:rPr lang="en-US" sz="3200" err="1">
                <a:solidFill>
                  <a:schemeClr val="accent6">
                    <a:lumMod val="75000"/>
                  </a:schemeClr>
                </a:solidFill>
                <a:latin typeface="Calibri" panose="020F0502020204030204" pitchFamily="34" charset="0"/>
                <a:cs typeface="Calibri" panose="020F0502020204030204" pitchFamily="34" charset="0"/>
              </a:rPr>
              <a:t>chỉ</a:t>
            </a:r>
            <a:r>
              <a:rPr lang="en-US" sz="3200">
                <a:solidFill>
                  <a:schemeClr val="accent6">
                    <a:lumMod val="75000"/>
                  </a:schemeClr>
                </a:solidFill>
                <a:latin typeface="Calibri" panose="020F0502020204030204" pitchFamily="34" charset="0"/>
                <a:cs typeface="Calibri" panose="020F0502020204030204" pitchFamily="34" charset="0"/>
              </a:rPr>
              <a:t> điều kiện (giả thiết), vế câu chỉ </a:t>
            </a:r>
            <a:r>
              <a:rPr lang="en-US" sz="3200" err="1">
                <a:solidFill>
                  <a:schemeClr val="accent6">
                    <a:lumMod val="75000"/>
                  </a:schemeClr>
                </a:solidFill>
                <a:latin typeface="Calibri" panose="020F0502020204030204" pitchFamily="34" charset="0"/>
                <a:cs typeface="Calibri" panose="020F0502020204030204" pitchFamily="34" charset="0"/>
              </a:rPr>
              <a:t>kết</a:t>
            </a:r>
            <a:r>
              <a:rPr lang="en-US" sz="3200">
                <a:solidFill>
                  <a:schemeClr val="accent6">
                    <a:lumMod val="75000"/>
                  </a:schemeClr>
                </a:solidFill>
                <a:latin typeface="Calibri" panose="020F0502020204030204" pitchFamily="34" charset="0"/>
                <a:cs typeface="Calibri" panose="020F0502020204030204" pitchFamily="34" charset="0"/>
              </a:rPr>
              <a:t> quả và các</a:t>
            </a:r>
            <a:r>
              <a:rPr lang="en-US" sz="3200" dirty="0">
                <a:solidFill>
                  <a:schemeClr val="accent6">
                    <a:lumMod val="75000"/>
                  </a:schemeClr>
                </a:solidFill>
                <a:latin typeface="Calibri" panose="020F0502020204030204" pitchFamily="34" charset="0"/>
                <a:cs typeface="Calibri" panose="020F0502020204030204" pitchFamily="34" charset="0"/>
              </a:rPr>
              <a:t> </a:t>
            </a:r>
            <a:r>
              <a:rPr lang="en-US" sz="3200">
                <a:solidFill>
                  <a:schemeClr val="accent6">
                    <a:lumMod val="75000"/>
                  </a:schemeClr>
                </a:solidFill>
                <a:latin typeface="Calibri" panose="020F0502020204030204" pitchFamily="34" charset="0"/>
                <a:cs typeface="Calibri" panose="020F0502020204030204" pitchFamily="34" charset="0"/>
              </a:rPr>
              <a:t>quan </a:t>
            </a:r>
            <a:r>
              <a:rPr lang="en-US" sz="3200" err="1">
                <a:solidFill>
                  <a:schemeClr val="accent6">
                    <a:lumMod val="75000"/>
                  </a:schemeClr>
                </a:solidFill>
                <a:latin typeface="Calibri" panose="020F0502020204030204" pitchFamily="34" charset="0"/>
                <a:cs typeface="Calibri" panose="020F0502020204030204" pitchFamily="34" charset="0"/>
              </a:rPr>
              <a:t>hệ</a:t>
            </a:r>
            <a:r>
              <a:rPr lang="en-US" sz="3200">
                <a:solidFill>
                  <a:schemeClr val="accent6">
                    <a:lumMod val="75000"/>
                  </a:schemeClr>
                </a:solidFill>
                <a:latin typeface="Calibri" panose="020F0502020204030204" pitchFamily="34" charset="0"/>
                <a:cs typeface="Calibri" panose="020F0502020204030204" pitchFamily="34" charset="0"/>
              </a:rPr>
              <a:t> từ nối chúng </a:t>
            </a:r>
            <a:r>
              <a:rPr lang="en-US" sz="3200" dirty="0" err="1">
                <a:solidFill>
                  <a:schemeClr val="accent6">
                    <a:lumMod val="75000"/>
                  </a:schemeClr>
                </a:solidFill>
                <a:latin typeface="Calibri" panose="020F0502020204030204" pitchFamily="34" charset="0"/>
                <a:cs typeface="Calibri" panose="020F0502020204030204" pitchFamily="34" charset="0"/>
              </a:rPr>
              <a:t>trong</a:t>
            </a:r>
            <a:r>
              <a:rPr lang="en-US" sz="3200" dirty="0">
                <a:solidFill>
                  <a:schemeClr val="accent6">
                    <a:lumMod val="75000"/>
                  </a:schemeClr>
                </a:solidFill>
                <a:latin typeface="Calibri" panose="020F0502020204030204" pitchFamily="34" charset="0"/>
                <a:cs typeface="Calibri" panose="020F0502020204030204" pitchFamily="34" charset="0"/>
              </a:rPr>
              <a:t> </a:t>
            </a:r>
            <a:r>
              <a:rPr lang="en-US" sz="3200" dirty="0" err="1">
                <a:solidFill>
                  <a:schemeClr val="accent6">
                    <a:lumMod val="75000"/>
                  </a:schemeClr>
                </a:solidFill>
                <a:latin typeface="Calibri" panose="020F0502020204030204" pitchFamily="34" charset="0"/>
                <a:cs typeface="Calibri" panose="020F0502020204030204" pitchFamily="34" charset="0"/>
              </a:rPr>
              <a:t>những</a:t>
            </a:r>
            <a:r>
              <a:rPr lang="en-US" sz="3200" dirty="0">
                <a:solidFill>
                  <a:schemeClr val="accent6">
                    <a:lumMod val="75000"/>
                  </a:schemeClr>
                </a:solidFill>
                <a:latin typeface="Calibri" panose="020F0502020204030204" pitchFamily="34" charset="0"/>
                <a:cs typeface="Calibri" panose="020F0502020204030204" pitchFamily="34" charset="0"/>
              </a:rPr>
              <a:t> </a:t>
            </a:r>
            <a:r>
              <a:rPr lang="en-US" sz="3200" dirty="0" err="1">
                <a:solidFill>
                  <a:schemeClr val="accent6">
                    <a:lumMod val="75000"/>
                  </a:schemeClr>
                </a:solidFill>
                <a:latin typeface="Calibri" panose="020F0502020204030204" pitchFamily="34" charset="0"/>
                <a:cs typeface="Calibri" panose="020F0502020204030204" pitchFamily="34" charset="0"/>
              </a:rPr>
              <a:t>ví</a:t>
            </a:r>
            <a:r>
              <a:rPr lang="en-US" sz="3200" dirty="0">
                <a:solidFill>
                  <a:schemeClr val="accent6">
                    <a:lumMod val="75000"/>
                  </a:schemeClr>
                </a:solidFill>
                <a:latin typeface="Calibri" panose="020F0502020204030204" pitchFamily="34" charset="0"/>
                <a:cs typeface="Calibri" panose="020F0502020204030204" pitchFamily="34" charset="0"/>
              </a:rPr>
              <a:t> </a:t>
            </a:r>
            <a:r>
              <a:rPr lang="en-US" sz="3200" dirty="0" err="1">
                <a:solidFill>
                  <a:schemeClr val="accent6">
                    <a:lumMod val="75000"/>
                  </a:schemeClr>
                </a:solidFill>
                <a:latin typeface="Calibri" panose="020F0502020204030204" pitchFamily="34" charset="0"/>
                <a:cs typeface="Calibri" panose="020F0502020204030204" pitchFamily="34" charset="0"/>
              </a:rPr>
              <a:t>dụ</a:t>
            </a:r>
            <a:r>
              <a:rPr lang="en-US" sz="3200" dirty="0">
                <a:solidFill>
                  <a:schemeClr val="accent6">
                    <a:lumMod val="75000"/>
                  </a:schemeClr>
                </a:solidFill>
                <a:latin typeface="Calibri" panose="020F0502020204030204" pitchFamily="34" charset="0"/>
                <a:cs typeface="Calibri" panose="020F0502020204030204" pitchFamily="34" charset="0"/>
              </a:rPr>
              <a:t> </a:t>
            </a:r>
            <a:r>
              <a:rPr lang="en-US" sz="3200" dirty="0" err="1">
                <a:solidFill>
                  <a:schemeClr val="accent6">
                    <a:lumMod val="75000"/>
                  </a:schemeClr>
                </a:solidFill>
                <a:latin typeface="Calibri" panose="020F0502020204030204" pitchFamily="34" charset="0"/>
                <a:cs typeface="Calibri" panose="020F0502020204030204" pitchFamily="34" charset="0"/>
              </a:rPr>
              <a:t>sau</a:t>
            </a:r>
            <a:r>
              <a:rPr lang="en-US" sz="3200" dirty="0">
                <a:solidFill>
                  <a:schemeClr val="accent6">
                    <a:lumMod val="75000"/>
                  </a:schemeClr>
                </a:solidFill>
                <a:latin typeface="Calibri" panose="020F0502020204030204" pitchFamily="34" charset="0"/>
                <a:cs typeface="Calibri" panose="020F0502020204030204" pitchFamily="34" charset="0"/>
              </a:rPr>
              <a:t>:</a:t>
            </a:r>
          </a:p>
        </p:txBody>
      </p:sp>
      <p:cxnSp>
        <p:nvCxnSpPr>
          <p:cNvPr id="12" name="Straight Connector 11">
            <a:extLst>
              <a:ext uri="{FF2B5EF4-FFF2-40B4-BE49-F238E27FC236}">
                <a16:creationId xmlns:a16="http://schemas.microsoft.com/office/drawing/2014/main" id="{2AC39C30-B8F1-4B4A-8F63-8423C93049C1}"/>
              </a:ext>
            </a:extLst>
          </p:cNvPr>
          <p:cNvCxnSpPr>
            <a:cxnSpLocks/>
          </p:cNvCxnSpPr>
          <p:nvPr/>
        </p:nvCxnSpPr>
        <p:spPr>
          <a:xfrm>
            <a:off x="4377553" y="1869475"/>
            <a:ext cx="3057725" cy="99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2F1BF79-9527-41D8-8B30-13BF2D3A6D87}"/>
              </a:ext>
            </a:extLst>
          </p:cNvPr>
          <p:cNvCxnSpPr>
            <a:cxnSpLocks/>
          </p:cNvCxnSpPr>
          <p:nvPr/>
        </p:nvCxnSpPr>
        <p:spPr>
          <a:xfrm flipV="1">
            <a:off x="9455692" y="1860604"/>
            <a:ext cx="1328020" cy="59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84EA6C9-B62C-47F4-826D-D6810880FD28}"/>
              </a:ext>
            </a:extLst>
          </p:cNvPr>
          <p:cNvCxnSpPr>
            <a:cxnSpLocks/>
          </p:cNvCxnSpPr>
          <p:nvPr/>
        </p:nvCxnSpPr>
        <p:spPr>
          <a:xfrm flipV="1">
            <a:off x="988141" y="2364529"/>
            <a:ext cx="1950268"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2AC5C4D8-CA58-422E-979F-0FE54B53089E}"/>
              </a:ext>
            </a:extLst>
          </p:cNvPr>
          <p:cNvSpPr/>
          <p:nvPr/>
        </p:nvSpPr>
        <p:spPr>
          <a:xfrm>
            <a:off x="1218615" y="2500845"/>
            <a:ext cx="669098" cy="649269"/>
          </a:xfrm>
          <a:prstGeom prst="ellipse">
            <a:avLst/>
          </a:prstGeom>
          <a:solidFill>
            <a:schemeClr val="accent4">
              <a:lumMod val="40000"/>
              <a:lumOff val="60000"/>
            </a:schemeClr>
          </a:solid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7" name="Line 16">
            <a:extLst>
              <a:ext uri="{FF2B5EF4-FFF2-40B4-BE49-F238E27FC236}">
                <a16:creationId xmlns:a16="http://schemas.microsoft.com/office/drawing/2014/main" id="{4F82F8B4-5856-416F-ACB1-68DD957DB217}"/>
              </a:ext>
            </a:extLst>
          </p:cNvPr>
          <p:cNvSpPr>
            <a:spLocks noChangeShapeType="1"/>
          </p:cNvSpPr>
          <p:nvPr/>
        </p:nvSpPr>
        <p:spPr bwMode="auto">
          <a:xfrm flipV="1">
            <a:off x="1974744" y="3025661"/>
            <a:ext cx="9070815" cy="10820"/>
          </a:xfrm>
          <a:prstGeom prst="line">
            <a:avLst/>
          </a:prstGeom>
          <a:noFill/>
          <a:ln w="38100">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Rectangle 25">
            <a:extLst>
              <a:ext uri="{FF2B5EF4-FFF2-40B4-BE49-F238E27FC236}">
                <a16:creationId xmlns:a16="http://schemas.microsoft.com/office/drawing/2014/main" id="{B04D48CA-1799-43F9-9AAE-499EFAACD9F8}"/>
              </a:ext>
            </a:extLst>
          </p:cNvPr>
          <p:cNvSpPr/>
          <p:nvPr/>
        </p:nvSpPr>
        <p:spPr>
          <a:xfrm>
            <a:off x="3672325" y="3000152"/>
            <a:ext cx="2972100" cy="4835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i="1" dirty="0">
                <a:solidFill>
                  <a:srgbClr val="0070C0"/>
                </a:solidFill>
                <a:latin typeface="Calibri" panose="020F0502020204030204" pitchFamily="34" charset="0"/>
                <a:cs typeface="Calibri" panose="020F0502020204030204" pitchFamily="34" charset="0"/>
              </a:rPr>
              <a:t>(</a:t>
            </a:r>
            <a:r>
              <a:rPr lang="en-US" sz="2800" i="1" err="1">
                <a:solidFill>
                  <a:srgbClr val="0070C0"/>
                </a:solidFill>
                <a:latin typeface="Calibri" panose="020F0502020204030204" pitchFamily="34" charset="0"/>
                <a:cs typeface="Calibri" panose="020F0502020204030204" pitchFamily="34" charset="0"/>
              </a:rPr>
              <a:t>Chỉ</a:t>
            </a:r>
            <a:r>
              <a:rPr lang="en-US" sz="2800" i="1">
                <a:solidFill>
                  <a:srgbClr val="0070C0"/>
                </a:solidFill>
                <a:latin typeface="Calibri" panose="020F0502020204030204" pitchFamily="34" charset="0"/>
                <a:cs typeface="Calibri" panose="020F0502020204030204" pitchFamily="34" charset="0"/>
              </a:rPr>
              <a:t> điều kiện)</a:t>
            </a:r>
            <a:endParaRPr lang="en-US" sz="2800" i="1" dirty="0">
              <a:solidFill>
                <a:srgbClr val="0070C0"/>
              </a:solidFill>
              <a:latin typeface="Calibri" panose="020F0502020204030204" pitchFamily="34" charset="0"/>
              <a:cs typeface="Calibri" panose="020F0502020204030204" pitchFamily="34" charset="0"/>
            </a:endParaRPr>
          </a:p>
        </p:txBody>
      </p:sp>
      <p:sp>
        <p:nvSpPr>
          <p:cNvPr id="28" name="Rectangle 27">
            <a:extLst>
              <a:ext uri="{FF2B5EF4-FFF2-40B4-BE49-F238E27FC236}">
                <a16:creationId xmlns:a16="http://schemas.microsoft.com/office/drawing/2014/main" id="{C9E80057-6169-4691-919D-BD0DCE088DF9}"/>
              </a:ext>
            </a:extLst>
          </p:cNvPr>
          <p:cNvSpPr/>
          <p:nvPr/>
        </p:nvSpPr>
        <p:spPr>
          <a:xfrm>
            <a:off x="3514427" y="3913016"/>
            <a:ext cx="2972100" cy="4835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i="1" dirty="0">
                <a:solidFill>
                  <a:srgbClr val="0070C0"/>
                </a:solidFill>
                <a:latin typeface="Calibri" panose="020F0502020204030204" pitchFamily="34" charset="0"/>
                <a:cs typeface="Calibri" panose="020F0502020204030204" pitchFamily="34" charset="0"/>
              </a:rPr>
              <a:t>(</a:t>
            </a:r>
            <a:r>
              <a:rPr lang="en-US" sz="2800" i="1" dirty="0" err="1">
                <a:solidFill>
                  <a:srgbClr val="0070C0"/>
                </a:solidFill>
                <a:latin typeface="Calibri" panose="020F0502020204030204" pitchFamily="34" charset="0"/>
                <a:cs typeface="Calibri" panose="020F0502020204030204" pitchFamily="34" charset="0"/>
              </a:rPr>
              <a:t>Chỉ</a:t>
            </a:r>
            <a:r>
              <a:rPr lang="en-US" sz="2800" i="1" dirty="0">
                <a:solidFill>
                  <a:srgbClr val="0070C0"/>
                </a:solidFill>
                <a:latin typeface="Calibri" panose="020F0502020204030204" pitchFamily="34" charset="0"/>
                <a:cs typeface="Calibri" panose="020F0502020204030204" pitchFamily="34" charset="0"/>
              </a:rPr>
              <a:t> </a:t>
            </a:r>
            <a:r>
              <a:rPr lang="en-US" sz="2800" i="1" dirty="0" err="1">
                <a:solidFill>
                  <a:srgbClr val="0070C0"/>
                </a:solidFill>
                <a:latin typeface="Calibri" panose="020F0502020204030204" pitchFamily="34" charset="0"/>
                <a:cs typeface="Calibri" panose="020F0502020204030204" pitchFamily="34" charset="0"/>
              </a:rPr>
              <a:t>kết</a:t>
            </a:r>
            <a:r>
              <a:rPr lang="en-US" sz="2800" i="1" dirty="0">
                <a:solidFill>
                  <a:srgbClr val="0070C0"/>
                </a:solidFill>
                <a:latin typeface="Calibri" panose="020F0502020204030204" pitchFamily="34" charset="0"/>
                <a:cs typeface="Calibri" panose="020F0502020204030204" pitchFamily="34" charset="0"/>
              </a:rPr>
              <a:t> </a:t>
            </a:r>
            <a:r>
              <a:rPr lang="en-US" sz="2800" i="1" dirty="0" err="1">
                <a:solidFill>
                  <a:srgbClr val="0070C0"/>
                </a:solidFill>
                <a:latin typeface="Calibri" panose="020F0502020204030204" pitchFamily="34" charset="0"/>
                <a:cs typeface="Calibri" panose="020F0502020204030204" pitchFamily="34" charset="0"/>
              </a:rPr>
              <a:t>quả</a:t>
            </a:r>
            <a:r>
              <a:rPr lang="en-US" sz="2800" i="1" dirty="0">
                <a:solidFill>
                  <a:srgbClr val="0070C0"/>
                </a:solidFill>
                <a:latin typeface="Calibri" panose="020F0502020204030204" pitchFamily="34" charset="0"/>
                <a:cs typeface="Calibri" panose="020F0502020204030204" pitchFamily="34" charset="0"/>
              </a:rPr>
              <a:t>)</a:t>
            </a:r>
          </a:p>
        </p:txBody>
      </p:sp>
      <p:sp>
        <p:nvSpPr>
          <p:cNvPr id="23" name="Line 11">
            <a:extLst>
              <a:ext uri="{FF2B5EF4-FFF2-40B4-BE49-F238E27FC236}">
                <a16:creationId xmlns:a16="http://schemas.microsoft.com/office/drawing/2014/main" id="{71F25D3A-56FE-4304-A503-9487A9F1FDD9}"/>
              </a:ext>
            </a:extLst>
          </p:cNvPr>
          <p:cNvSpPr>
            <a:spLocks noChangeShapeType="1"/>
          </p:cNvSpPr>
          <p:nvPr/>
        </p:nvSpPr>
        <p:spPr bwMode="auto">
          <a:xfrm flipH="1">
            <a:off x="11084233" y="2619261"/>
            <a:ext cx="115888" cy="4064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6">
            <a:extLst>
              <a:ext uri="{FF2B5EF4-FFF2-40B4-BE49-F238E27FC236}">
                <a16:creationId xmlns:a16="http://schemas.microsoft.com/office/drawing/2014/main" id="{4F82F8B4-5856-416F-ACB1-68DD957DB217}"/>
              </a:ext>
            </a:extLst>
          </p:cNvPr>
          <p:cNvSpPr>
            <a:spLocks noChangeShapeType="1"/>
          </p:cNvSpPr>
          <p:nvPr/>
        </p:nvSpPr>
        <p:spPr bwMode="auto">
          <a:xfrm flipV="1">
            <a:off x="790713" y="3913016"/>
            <a:ext cx="9992999" cy="26628"/>
          </a:xfrm>
          <a:prstGeom prst="line">
            <a:avLst/>
          </a:prstGeom>
          <a:noFill/>
          <a:ln w="38100">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Oval 17">
            <a:extLst>
              <a:ext uri="{FF2B5EF4-FFF2-40B4-BE49-F238E27FC236}">
                <a16:creationId xmlns:a16="http://schemas.microsoft.com/office/drawing/2014/main" id="{2AC5C4D8-CA58-422E-979F-0FE54B53089E}"/>
              </a:ext>
            </a:extLst>
          </p:cNvPr>
          <p:cNvSpPr/>
          <p:nvPr/>
        </p:nvSpPr>
        <p:spPr>
          <a:xfrm>
            <a:off x="11184536" y="2557034"/>
            <a:ext cx="562611" cy="530853"/>
          </a:xfrm>
          <a:prstGeom prst="ellipse">
            <a:avLst/>
          </a:prstGeom>
          <a:solidFill>
            <a:schemeClr val="accent4">
              <a:lumMod val="40000"/>
              <a:lumOff val="60000"/>
            </a:schemeClr>
          </a:solid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9E6F63F-3224-4871-99AC-C575D58B285B}"/>
              </a:ext>
            </a:extLst>
          </p:cNvPr>
          <p:cNvSpPr/>
          <p:nvPr/>
        </p:nvSpPr>
        <p:spPr>
          <a:xfrm>
            <a:off x="578559" y="2944984"/>
            <a:ext cx="11235398" cy="1186776"/>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514350" indent="-514350" algn="just">
              <a:lnSpc>
                <a:spcPct val="200000"/>
              </a:lnSpc>
              <a:buAutoNum type="alphaLcParenR"/>
            </a:pPr>
            <a:r>
              <a:rPr lang="en-US" sz="3000" dirty="0" err="1">
                <a:solidFill>
                  <a:schemeClr val="tx1"/>
                </a:solidFill>
                <a:latin typeface="Calibri" panose="020F0502020204030204" pitchFamily="34" charset="0"/>
                <a:cs typeface="Calibri" panose="020F0502020204030204" pitchFamily="34" charset="0"/>
              </a:rPr>
              <a:t>Nếu</a:t>
            </a:r>
            <a:r>
              <a:rPr lang="en-US" sz="3000" dirty="0">
                <a:solidFill>
                  <a:schemeClr val="tx1"/>
                </a:solidFill>
                <a:latin typeface="Calibri" panose="020F0502020204030204" pitchFamily="34" charset="0"/>
                <a:cs typeface="Calibri" panose="020F0502020204030204" pitchFamily="34" charset="0"/>
              </a:rPr>
              <a:t> </a:t>
            </a:r>
            <a:r>
              <a:rPr lang="en-US" sz="3000" dirty="0" err="1">
                <a:solidFill>
                  <a:schemeClr val="tx1"/>
                </a:solidFill>
                <a:latin typeface="Calibri" panose="020F0502020204030204" pitchFamily="34" charset="0"/>
                <a:cs typeface="Calibri" panose="020F0502020204030204" pitchFamily="34" charset="0"/>
              </a:rPr>
              <a:t>ông</a:t>
            </a:r>
            <a:r>
              <a:rPr lang="en-US" sz="3000" dirty="0">
                <a:solidFill>
                  <a:schemeClr val="tx1"/>
                </a:solidFill>
                <a:latin typeface="Calibri" panose="020F0502020204030204" pitchFamily="34" charset="0"/>
                <a:cs typeface="Calibri" panose="020F0502020204030204" pitchFamily="34" charset="0"/>
              </a:rPr>
              <a:t> </a:t>
            </a:r>
            <a:r>
              <a:rPr lang="en-US" sz="3000" dirty="0" err="1">
                <a:solidFill>
                  <a:schemeClr val="tx1"/>
                </a:solidFill>
                <a:latin typeface="Calibri" panose="020F0502020204030204" pitchFamily="34" charset="0"/>
                <a:cs typeface="Calibri" panose="020F0502020204030204" pitchFamily="34" charset="0"/>
              </a:rPr>
              <a:t>trả</a:t>
            </a:r>
            <a:r>
              <a:rPr lang="en-US" sz="3000" dirty="0">
                <a:solidFill>
                  <a:schemeClr val="tx1"/>
                </a:solidFill>
                <a:latin typeface="Calibri" panose="020F0502020204030204" pitchFamily="34" charset="0"/>
                <a:cs typeface="Calibri" panose="020F0502020204030204" pitchFamily="34" charset="0"/>
              </a:rPr>
              <a:t> </a:t>
            </a:r>
            <a:r>
              <a:rPr lang="en-US" sz="3000" dirty="0" err="1">
                <a:solidFill>
                  <a:schemeClr val="tx1"/>
                </a:solidFill>
                <a:latin typeface="Calibri" panose="020F0502020204030204" pitchFamily="34" charset="0"/>
                <a:cs typeface="Calibri" panose="020F0502020204030204" pitchFamily="34" charset="0"/>
              </a:rPr>
              <a:t>lời</a:t>
            </a:r>
            <a:r>
              <a:rPr lang="en-US" sz="3000" dirty="0">
                <a:solidFill>
                  <a:schemeClr val="tx1"/>
                </a:solidFill>
                <a:latin typeface="Calibri" panose="020F0502020204030204" pitchFamily="34" charset="0"/>
                <a:cs typeface="Calibri" panose="020F0502020204030204" pitchFamily="34" charset="0"/>
              </a:rPr>
              <a:t> </a:t>
            </a:r>
            <a:r>
              <a:rPr lang="en-US" sz="3000" dirty="0" err="1">
                <a:solidFill>
                  <a:schemeClr val="tx1"/>
                </a:solidFill>
                <a:latin typeface="Calibri" panose="020F0502020204030204" pitchFamily="34" charset="0"/>
                <a:cs typeface="Calibri" panose="020F0502020204030204" pitchFamily="34" charset="0"/>
              </a:rPr>
              <a:t>đúng</a:t>
            </a:r>
            <a:r>
              <a:rPr lang="en-US" sz="3000" dirty="0">
                <a:solidFill>
                  <a:schemeClr val="tx1"/>
                </a:solidFill>
                <a:latin typeface="Calibri" panose="020F0502020204030204" pitchFamily="34" charset="0"/>
                <a:cs typeface="Calibri" panose="020F0502020204030204" pitchFamily="34" charset="0"/>
              </a:rPr>
              <a:t> </a:t>
            </a:r>
            <a:r>
              <a:rPr lang="en-US" sz="3000" dirty="0" err="1">
                <a:solidFill>
                  <a:schemeClr val="tx1"/>
                </a:solidFill>
                <a:latin typeface="Calibri" panose="020F0502020204030204" pitchFamily="34" charset="0"/>
                <a:cs typeface="Calibri" panose="020F0502020204030204" pitchFamily="34" charset="0"/>
              </a:rPr>
              <a:t>ngựa</a:t>
            </a:r>
            <a:r>
              <a:rPr lang="en-US" sz="3000" dirty="0">
                <a:solidFill>
                  <a:schemeClr val="tx1"/>
                </a:solidFill>
                <a:latin typeface="Calibri" panose="020F0502020204030204" pitchFamily="34" charset="0"/>
                <a:cs typeface="Calibri" panose="020F0502020204030204" pitchFamily="34" charset="0"/>
              </a:rPr>
              <a:t> </a:t>
            </a:r>
            <a:r>
              <a:rPr lang="en-US" sz="3000" dirty="0" err="1">
                <a:solidFill>
                  <a:schemeClr val="tx1"/>
                </a:solidFill>
                <a:latin typeface="Calibri" panose="020F0502020204030204" pitchFamily="34" charset="0"/>
                <a:cs typeface="Calibri" panose="020F0502020204030204" pitchFamily="34" charset="0"/>
              </a:rPr>
              <a:t>của</a:t>
            </a:r>
            <a:r>
              <a:rPr lang="en-US" sz="3000" dirty="0">
                <a:solidFill>
                  <a:schemeClr val="tx1"/>
                </a:solidFill>
                <a:latin typeface="Calibri" panose="020F0502020204030204" pitchFamily="34" charset="0"/>
                <a:cs typeface="Calibri" panose="020F0502020204030204" pitchFamily="34" charset="0"/>
              </a:rPr>
              <a:t> </a:t>
            </a:r>
            <a:r>
              <a:rPr lang="en-US" sz="3000" dirty="0" err="1">
                <a:solidFill>
                  <a:schemeClr val="tx1"/>
                </a:solidFill>
                <a:latin typeface="Calibri" panose="020F0502020204030204" pitchFamily="34" charset="0"/>
                <a:cs typeface="Calibri" panose="020F0502020204030204" pitchFamily="34" charset="0"/>
              </a:rPr>
              <a:t>ông</a:t>
            </a:r>
            <a:r>
              <a:rPr lang="en-US" sz="3000" dirty="0">
                <a:solidFill>
                  <a:schemeClr val="tx1"/>
                </a:solidFill>
                <a:latin typeface="Calibri" panose="020F0502020204030204" pitchFamily="34" charset="0"/>
                <a:cs typeface="Calibri" panose="020F0502020204030204" pitchFamily="34" charset="0"/>
              </a:rPr>
              <a:t> </a:t>
            </a:r>
            <a:r>
              <a:rPr lang="en-US" sz="3000" dirty="0" err="1">
                <a:solidFill>
                  <a:schemeClr val="tx1"/>
                </a:solidFill>
                <a:latin typeface="Calibri" panose="020F0502020204030204" pitchFamily="34" charset="0"/>
                <a:cs typeface="Calibri" panose="020F0502020204030204" pitchFamily="34" charset="0"/>
              </a:rPr>
              <a:t>đi</a:t>
            </a:r>
            <a:r>
              <a:rPr lang="en-US" sz="3000" dirty="0">
                <a:solidFill>
                  <a:schemeClr val="tx1"/>
                </a:solidFill>
                <a:latin typeface="Calibri" panose="020F0502020204030204" pitchFamily="34" charset="0"/>
                <a:cs typeface="Calibri" panose="020F0502020204030204" pitchFamily="34" charset="0"/>
              </a:rPr>
              <a:t> </a:t>
            </a:r>
            <a:r>
              <a:rPr lang="en-US" sz="3000" dirty="0" err="1">
                <a:solidFill>
                  <a:schemeClr val="tx1"/>
                </a:solidFill>
                <a:latin typeface="Calibri" panose="020F0502020204030204" pitchFamily="34" charset="0"/>
                <a:cs typeface="Calibri" panose="020F0502020204030204" pitchFamily="34" charset="0"/>
              </a:rPr>
              <a:t>một</a:t>
            </a:r>
            <a:r>
              <a:rPr lang="en-US" sz="3000" dirty="0">
                <a:solidFill>
                  <a:schemeClr val="tx1"/>
                </a:solidFill>
                <a:latin typeface="Calibri" panose="020F0502020204030204" pitchFamily="34" charset="0"/>
                <a:cs typeface="Calibri" panose="020F0502020204030204" pitchFamily="34" charset="0"/>
              </a:rPr>
              <a:t> </a:t>
            </a:r>
            <a:r>
              <a:rPr lang="en-US" sz="3000" dirty="0" err="1">
                <a:solidFill>
                  <a:schemeClr val="tx1"/>
                </a:solidFill>
                <a:latin typeface="Calibri" panose="020F0502020204030204" pitchFamily="34" charset="0"/>
                <a:cs typeface="Calibri" panose="020F0502020204030204" pitchFamily="34" charset="0"/>
              </a:rPr>
              <a:t>ngày</a:t>
            </a:r>
            <a:r>
              <a:rPr lang="en-US" sz="3000" dirty="0">
                <a:solidFill>
                  <a:schemeClr val="tx1"/>
                </a:solidFill>
                <a:latin typeface="Calibri" panose="020F0502020204030204" pitchFamily="34" charset="0"/>
                <a:cs typeface="Calibri" panose="020F0502020204030204" pitchFamily="34" charset="0"/>
              </a:rPr>
              <a:t> </a:t>
            </a:r>
            <a:r>
              <a:rPr lang="en-US" sz="3000" dirty="0" err="1">
                <a:solidFill>
                  <a:schemeClr val="tx1"/>
                </a:solidFill>
                <a:latin typeface="Calibri" panose="020F0502020204030204" pitchFamily="34" charset="0"/>
                <a:cs typeface="Calibri" panose="020F0502020204030204" pitchFamily="34" charset="0"/>
              </a:rPr>
              <a:t>được</a:t>
            </a:r>
            <a:r>
              <a:rPr lang="en-US" sz="3000" dirty="0">
                <a:solidFill>
                  <a:schemeClr val="tx1"/>
                </a:solidFill>
                <a:latin typeface="Calibri" panose="020F0502020204030204" pitchFamily="34" charset="0"/>
                <a:cs typeface="Calibri" panose="020F0502020204030204" pitchFamily="34" charset="0"/>
              </a:rPr>
              <a:t> </a:t>
            </a:r>
            <a:r>
              <a:rPr lang="en-US" sz="3000" dirty="0" err="1">
                <a:solidFill>
                  <a:schemeClr val="tx1"/>
                </a:solidFill>
                <a:latin typeface="Calibri" panose="020F0502020204030204" pitchFamily="34" charset="0"/>
                <a:cs typeface="Calibri" panose="020F0502020204030204" pitchFamily="34" charset="0"/>
              </a:rPr>
              <a:t>mấy</a:t>
            </a:r>
            <a:r>
              <a:rPr lang="en-US" sz="3000" dirty="0">
                <a:solidFill>
                  <a:schemeClr val="tx1"/>
                </a:solidFill>
                <a:latin typeface="Calibri" panose="020F0502020204030204" pitchFamily="34" charset="0"/>
                <a:cs typeface="Calibri" panose="020F0502020204030204" pitchFamily="34" charset="0"/>
              </a:rPr>
              <a:t> </a:t>
            </a:r>
            <a:r>
              <a:rPr lang="en-US" sz="3000" dirty="0" err="1">
                <a:solidFill>
                  <a:schemeClr val="tx1"/>
                </a:solidFill>
                <a:latin typeface="Calibri" panose="020F0502020204030204" pitchFamily="34" charset="0"/>
                <a:cs typeface="Calibri" panose="020F0502020204030204" pitchFamily="34" charset="0"/>
              </a:rPr>
              <a:t>bước</a:t>
            </a:r>
            <a:r>
              <a:rPr lang="en-US" sz="3000" dirty="0">
                <a:solidFill>
                  <a:schemeClr val="tx1"/>
                </a:solidFill>
                <a:latin typeface="Calibri" panose="020F0502020204030204" pitchFamily="34" charset="0"/>
                <a:cs typeface="Calibri" panose="020F0502020204030204" pitchFamily="34" charset="0"/>
              </a:rPr>
              <a:t>  </a:t>
            </a:r>
            <a:r>
              <a:rPr lang="en-US" sz="3000" dirty="0" err="1">
                <a:solidFill>
                  <a:schemeClr val="tx1"/>
                </a:solidFill>
                <a:latin typeface="Calibri" panose="020F0502020204030204" pitchFamily="34" charset="0"/>
                <a:cs typeface="Calibri" panose="020F0502020204030204" pitchFamily="34" charset="0"/>
              </a:rPr>
              <a:t>thì</a:t>
            </a:r>
            <a:r>
              <a:rPr lang="en-US" sz="3000" dirty="0">
                <a:solidFill>
                  <a:schemeClr val="tx1"/>
                </a:solidFill>
                <a:latin typeface="Calibri" panose="020F0502020204030204" pitchFamily="34" charset="0"/>
                <a:cs typeface="Calibri" panose="020F0502020204030204" pitchFamily="34" charset="0"/>
              </a:rPr>
              <a:t> </a:t>
            </a:r>
          </a:p>
          <a:p>
            <a:pPr algn="just">
              <a:lnSpc>
                <a:spcPct val="200000"/>
              </a:lnSpc>
            </a:pPr>
            <a:r>
              <a:rPr lang="en-US" sz="3000" dirty="0" err="1">
                <a:solidFill>
                  <a:schemeClr val="tx1"/>
                </a:solidFill>
                <a:latin typeface="Calibri" panose="020F0502020204030204" pitchFamily="34" charset="0"/>
                <a:cs typeface="Calibri" panose="020F0502020204030204" pitchFamily="34" charset="0"/>
              </a:rPr>
              <a:t>tôi</a:t>
            </a:r>
            <a:r>
              <a:rPr lang="en-US" sz="3000" dirty="0">
                <a:solidFill>
                  <a:schemeClr val="tx1"/>
                </a:solidFill>
                <a:latin typeface="Calibri" panose="020F0502020204030204" pitchFamily="34" charset="0"/>
                <a:cs typeface="Calibri" panose="020F0502020204030204" pitchFamily="34" charset="0"/>
              </a:rPr>
              <a:t> </a:t>
            </a:r>
            <a:r>
              <a:rPr lang="en-US" sz="3000" dirty="0" err="1">
                <a:solidFill>
                  <a:schemeClr val="tx1"/>
                </a:solidFill>
                <a:latin typeface="Calibri" panose="020F0502020204030204" pitchFamily="34" charset="0"/>
                <a:cs typeface="Calibri" panose="020F0502020204030204" pitchFamily="34" charset="0"/>
              </a:rPr>
              <a:t>sẽ</a:t>
            </a:r>
            <a:r>
              <a:rPr lang="en-US" sz="3000" dirty="0">
                <a:solidFill>
                  <a:schemeClr val="tx1"/>
                </a:solidFill>
                <a:latin typeface="Calibri" panose="020F0502020204030204" pitchFamily="34" charset="0"/>
                <a:cs typeface="Calibri" panose="020F0502020204030204" pitchFamily="34" charset="0"/>
              </a:rPr>
              <a:t> </a:t>
            </a:r>
            <a:r>
              <a:rPr lang="en-US" sz="3000" dirty="0" err="1">
                <a:solidFill>
                  <a:schemeClr val="tx1"/>
                </a:solidFill>
                <a:latin typeface="Calibri" panose="020F0502020204030204" pitchFamily="34" charset="0"/>
                <a:cs typeface="Calibri" panose="020F0502020204030204" pitchFamily="34" charset="0"/>
              </a:rPr>
              <a:t>nói</a:t>
            </a:r>
            <a:r>
              <a:rPr lang="en-US" sz="3000" dirty="0">
                <a:solidFill>
                  <a:schemeClr val="tx1"/>
                </a:solidFill>
                <a:latin typeface="Calibri" panose="020F0502020204030204" pitchFamily="34" charset="0"/>
                <a:cs typeface="Calibri" panose="020F0502020204030204" pitchFamily="34" charset="0"/>
              </a:rPr>
              <a:t> </a:t>
            </a:r>
            <a:r>
              <a:rPr lang="en-US" sz="3000" dirty="0" err="1">
                <a:solidFill>
                  <a:schemeClr val="tx1"/>
                </a:solidFill>
                <a:latin typeface="Calibri" panose="020F0502020204030204" pitchFamily="34" charset="0"/>
                <a:cs typeface="Calibri" panose="020F0502020204030204" pitchFamily="34" charset="0"/>
              </a:rPr>
              <a:t>cho</a:t>
            </a:r>
            <a:r>
              <a:rPr lang="en-US" sz="3000" dirty="0">
                <a:solidFill>
                  <a:schemeClr val="tx1"/>
                </a:solidFill>
                <a:latin typeface="Calibri" panose="020F0502020204030204" pitchFamily="34" charset="0"/>
                <a:cs typeface="Calibri" panose="020F0502020204030204" pitchFamily="34" charset="0"/>
              </a:rPr>
              <a:t> </a:t>
            </a:r>
            <a:r>
              <a:rPr lang="en-US" sz="3000" dirty="0" err="1">
                <a:solidFill>
                  <a:schemeClr val="tx1"/>
                </a:solidFill>
                <a:latin typeface="Calibri" panose="020F0502020204030204" pitchFamily="34" charset="0"/>
                <a:cs typeface="Calibri" panose="020F0502020204030204" pitchFamily="34" charset="0"/>
              </a:rPr>
              <a:t>ông</a:t>
            </a:r>
            <a:r>
              <a:rPr lang="en-US" sz="3000" dirty="0">
                <a:solidFill>
                  <a:schemeClr val="tx1"/>
                </a:solidFill>
                <a:latin typeface="Calibri" panose="020F0502020204030204" pitchFamily="34" charset="0"/>
                <a:cs typeface="Calibri" panose="020F0502020204030204" pitchFamily="34" charset="0"/>
              </a:rPr>
              <a:t> </a:t>
            </a:r>
            <a:r>
              <a:rPr lang="en-US" sz="3000" dirty="0" err="1">
                <a:solidFill>
                  <a:schemeClr val="tx1"/>
                </a:solidFill>
                <a:latin typeface="Calibri" panose="020F0502020204030204" pitchFamily="34" charset="0"/>
                <a:cs typeface="Calibri" panose="020F0502020204030204" pitchFamily="34" charset="0"/>
              </a:rPr>
              <a:t>biết</a:t>
            </a:r>
            <a:r>
              <a:rPr lang="en-US" sz="3000" dirty="0">
                <a:solidFill>
                  <a:schemeClr val="tx1"/>
                </a:solidFill>
                <a:latin typeface="Calibri" panose="020F0502020204030204" pitchFamily="34" charset="0"/>
                <a:cs typeface="Calibri" panose="020F0502020204030204" pitchFamily="34" charset="0"/>
              </a:rPr>
              <a:t> </a:t>
            </a:r>
            <a:r>
              <a:rPr lang="en-US" sz="3000" dirty="0" err="1">
                <a:solidFill>
                  <a:schemeClr val="tx1"/>
                </a:solidFill>
                <a:latin typeface="Calibri" panose="020F0502020204030204" pitchFamily="34" charset="0"/>
                <a:cs typeface="Calibri" panose="020F0502020204030204" pitchFamily="34" charset="0"/>
              </a:rPr>
              <a:t>trâu</a:t>
            </a:r>
            <a:r>
              <a:rPr lang="en-US" sz="3000" dirty="0">
                <a:solidFill>
                  <a:schemeClr val="tx1"/>
                </a:solidFill>
                <a:latin typeface="Calibri" panose="020F0502020204030204" pitchFamily="34" charset="0"/>
                <a:cs typeface="Calibri" panose="020F0502020204030204" pitchFamily="34" charset="0"/>
              </a:rPr>
              <a:t> </a:t>
            </a:r>
            <a:r>
              <a:rPr lang="en-US" sz="3000" dirty="0" err="1">
                <a:solidFill>
                  <a:schemeClr val="tx1"/>
                </a:solidFill>
                <a:latin typeface="Calibri" panose="020F0502020204030204" pitchFamily="34" charset="0"/>
                <a:cs typeface="Calibri" panose="020F0502020204030204" pitchFamily="34" charset="0"/>
              </a:rPr>
              <a:t>của</a:t>
            </a:r>
            <a:r>
              <a:rPr lang="en-US" sz="3000" dirty="0">
                <a:solidFill>
                  <a:schemeClr val="tx1"/>
                </a:solidFill>
                <a:latin typeface="Calibri" panose="020F0502020204030204" pitchFamily="34" charset="0"/>
                <a:cs typeface="Calibri" panose="020F0502020204030204" pitchFamily="34" charset="0"/>
              </a:rPr>
              <a:t> </a:t>
            </a:r>
            <a:r>
              <a:rPr lang="en-US" sz="3000" dirty="0" err="1">
                <a:solidFill>
                  <a:schemeClr val="tx1"/>
                </a:solidFill>
                <a:latin typeface="Calibri" panose="020F0502020204030204" pitchFamily="34" charset="0"/>
                <a:cs typeface="Calibri" panose="020F0502020204030204" pitchFamily="34" charset="0"/>
              </a:rPr>
              <a:t>tôi</a:t>
            </a:r>
            <a:r>
              <a:rPr lang="en-US" sz="3000" dirty="0">
                <a:solidFill>
                  <a:schemeClr val="tx1"/>
                </a:solidFill>
                <a:latin typeface="Calibri" panose="020F0502020204030204" pitchFamily="34" charset="0"/>
                <a:cs typeface="Calibri" panose="020F0502020204030204" pitchFamily="34" charset="0"/>
              </a:rPr>
              <a:t> </a:t>
            </a:r>
            <a:r>
              <a:rPr lang="en-US" sz="3000" dirty="0" err="1">
                <a:solidFill>
                  <a:schemeClr val="tx1"/>
                </a:solidFill>
                <a:latin typeface="Calibri" panose="020F0502020204030204" pitchFamily="34" charset="0"/>
                <a:cs typeface="Calibri" panose="020F0502020204030204" pitchFamily="34" charset="0"/>
              </a:rPr>
              <a:t>cày</a:t>
            </a:r>
            <a:r>
              <a:rPr lang="en-US" sz="3000" dirty="0">
                <a:solidFill>
                  <a:schemeClr val="tx1"/>
                </a:solidFill>
                <a:latin typeface="Calibri" panose="020F0502020204030204" pitchFamily="34" charset="0"/>
                <a:cs typeface="Calibri" panose="020F0502020204030204" pitchFamily="34" charset="0"/>
              </a:rPr>
              <a:t> </a:t>
            </a:r>
            <a:r>
              <a:rPr lang="en-US" sz="3000" dirty="0" err="1">
                <a:solidFill>
                  <a:schemeClr val="tx1"/>
                </a:solidFill>
                <a:latin typeface="Calibri" panose="020F0502020204030204" pitchFamily="34" charset="0"/>
                <a:cs typeface="Calibri" panose="020F0502020204030204" pitchFamily="34" charset="0"/>
              </a:rPr>
              <a:t>một</a:t>
            </a:r>
            <a:r>
              <a:rPr lang="en-US" sz="3000" dirty="0">
                <a:solidFill>
                  <a:schemeClr val="tx1"/>
                </a:solidFill>
                <a:latin typeface="Calibri" panose="020F0502020204030204" pitchFamily="34" charset="0"/>
                <a:cs typeface="Calibri" panose="020F0502020204030204" pitchFamily="34" charset="0"/>
              </a:rPr>
              <a:t> </a:t>
            </a:r>
            <a:r>
              <a:rPr lang="en-US" sz="3000" dirty="0" err="1">
                <a:solidFill>
                  <a:schemeClr val="tx1"/>
                </a:solidFill>
                <a:latin typeface="Calibri" panose="020F0502020204030204" pitchFamily="34" charset="0"/>
                <a:cs typeface="Calibri" panose="020F0502020204030204" pitchFamily="34" charset="0"/>
              </a:rPr>
              <a:t>ngày</a:t>
            </a:r>
            <a:r>
              <a:rPr lang="en-US" sz="3000" dirty="0">
                <a:solidFill>
                  <a:schemeClr val="tx1"/>
                </a:solidFill>
                <a:latin typeface="Calibri" panose="020F0502020204030204" pitchFamily="34" charset="0"/>
                <a:cs typeface="Calibri" panose="020F0502020204030204" pitchFamily="34" charset="0"/>
              </a:rPr>
              <a:t> </a:t>
            </a:r>
            <a:r>
              <a:rPr lang="en-US" sz="3000" dirty="0" err="1">
                <a:solidFill>
                  <a:schemeClr val="tx1"/>
                </a:solidFill>
                <a:latin typeface="Calibri" panose="020F0502020204030204" pitchFamily="34" charset="0"/>
                <a:cs typeface="Calibri" panose="020F0502020204030204" pitchFamily="34" charset="0"/>
              </a:rPr>
              <a:t>được</a:t>
            </a:r>
            <a:r>
              <a:rPr lang="en-US" sz="3000" dirty="0">
                <a:solidFill>
                  <a:schemeClr val="tx1"/>
                </a:solidFill>
                <a:latin typeface="Calibri" panose="020F0502020204030204" pitchFamily="34" charset="0"/>
                <a:cs typeface="Calibri" panose="020F0502020204030204" pitchFamily="34" charset="0"/>
              </a:rPr>
              <a:t> </a:t>
            </a:r>
            <a:r>
              <a:rPr lang="en-US" sz="3000" dirty="0" err="1">
                <a:solidFill>
                  <a:schemeClr val="tx1"/>
                </a:solidFill>
                <a:latin typeface="Calibri" panose="020F0502020204030204" pitchFamily="34" charset="0"/>
                <a:cs typeface="Calibri" panose="020F0502020204030204" pitchFamily="34" charset="0"/>
              </a:rPr>
              <a:t>mấy</a:t>
            </a:r>
            <a:r>
              <a:rPr lang="en-US" sz="3000" dirty="0">
                <a:solidFill>
                  <a:schemeClr val="tx1"/>
                </a:solidFill>
                <a:latin typeface="Calibri" panose="020F0502020204030204" pitchFamily="34" charset="0"/>
                <a:cs typeface="Calibri" panose="020F0502020204030204" pitchFamily="34" charset="0"/>
              </a:rPr>
              <a:t> </a:t>
            </a:r>
            <a:r>
              <a:rPr lang="en-US" sz="3000" dirty="0" err="1">
                <a:solidFill>
                  <a:schemeClr val="tx1"/>
                </a:solidFill>
                <a:latin typeface="Calibri" panose="020F0502020204030204" pitchFamily="34" charset="0"/>
                <a:cs typeface="Calibri" panose="020F0502020204030204" pitchFamily="34" charset="0"/>
              </a:rPr>
              <a:t>đường</a:t>
            </a:r>
            <a:r>
              <a:rPr lang="en-US" sz="3000" dirty="0">
                <a:solidFill>
                  <a:schemeClr val="tx1"/>
                </a:solidFill>
                <a:latin typeface="Calibri" panose="020F0502020204030204" pitchFamily="34" charset="0"/>
                <a:cs typeface="Calibri" panose="020F0502020204030204" pitchFamily="34" charset="0"/>
              </a:rPr>
              <a:t>.</a:t>
            </a:r>
          </a:p>
          <a:p>
            <a:pPr algn="r">
              <a:lnSpc>
                <a:spcPct val="200000"/>
              </a:lnSpc>
            </a:pPr>
            <a:r>
              <a:rPr lang="en-US" sz="3000" dirty="0">
                <a:solidFill>
                  <a:schemeClr val="tx1"/>
                </a:solidFill>
                <a:latin typeface="Calibri" panose="020F0502020204030204" pitchFamily="34" charset="0"/>
                <a:cs typeface="Calibri" panose="020F0502020204030204" pitchFamily="34" charset="0"/>
              </a:rPr>
              <a:t>						</a:t>
            </a:r>
            <a:r>
              <a:rPr lang="en-US" sz="3000" i="1" dirty="0">
                <a:solidFill>
                  <a:schemeClr val="tx1"/>
                </a:solidFill>
                <a:latin typeface="Calibri" panose="020F0502020204030204" pitchFamily="34" charset="0"/>
                <a:cs typeface="Calibri" panose="020F0502020204030204" pitchFamily="34" charset="0"/>
              </a:rPr>
              <a:t>Theo CẬU BÉ THÔNG MINH</a:t>
            </a:r>
          </a:p>
        </p:txBody>
      </p:sp>
      <p:sp>
        <p:nvSpPr>
          <p:cNvPr id="6" name="Rectangle: Rounded Corners 5">
            <a:extLst>
              <a:ext uri="{FF2B5EF4-FFF2-40B4-BE49-F238E27FC236}">
                <a16:creationId xmlns:a16="http://schemas.microsoft.com/office/drawing/2014/main" id="{9A2707BB-D1B8-4CDD-9FB3-640F5A9B060C}"/>
              </a:ext>
            </a:extLst>
          </p:cNvPr>
          <p:cNvSpPr/>
          <p:nvPr/>
        </p:nvSpPr>
        <p:spPr>
          <a:xfrm>
            <a:off x="4598680" y="631858"/>
            <a:ext cx="3276816" cy="51672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4000" u="sng" dirty="0">
                <a:solidFill>
                  <a:schemeClr val="tx1"/>
                </a:solidFill>
                <a:latin typeface="Calibri" panose="020F0502020204030204" pitchFamily="34" charset="0"/>
                <a:cs typeface="Calibri" panose="020F0502020204030204" pitchFamily="34" charset="0"/>
              </a:rPr>
              <a:t>III. </a:t>
            </a:r>
            <a:r>
              <a:rPr lang="en-US" sz="4000" u="sng" dirty="0" err="1">
                <a:solidFill>
                  <a:schemeClr val="tx1"/>
                </a:solidFill>
                <a:latin typeface="Calibri" panose="020F0502020204030204" pitchFamily="34" charset="0"/>
                <a:cs typeface="Calibri" panose="020F0502020204030204" pitchFamily="34" charset="0"/>
              </a:rPr>
              <a:t>Luyện</a:t>
            </a:r>
            <a:r>
              <a:rPr lang="en-US" sz="4000" u="sng" dirty="0">
                <a:solidFill>
                  <a:schemeClr val="tx1"/>
                </a:solidFill>
                <a:latin typeface="Calibri" panose="020F0502020204030204" pitchFamily="34" charset="0"/>
                <a:cs typeface="Calibri" panose="020F0502020204030204" pitchFamily="34" charset="0"/>
              </a:rPr>
              <a:t> </a:t>
            </a:r>
            <a:r>
              <a:rPr lang="en-US" sz="4000" u="sng" dirty="0" err="1">
                <a:solidFill>
                  <a:schemeClr val="tx1"/>
                </a:solidFill>
                <a:latin typeface="Calibri" panose="020F0502020204030204" pitchFamily="34" charset="0"/>
                <a:cs typeface="Calibri" panose="020F0502020204030204" pitchFamily="34" charset="0"/>
              </a:rPr>
              <a:t>tập</a:t>
            </a:r>
            <a:endParaRPr lang="en-US" sz="4000" u="sng" dirty="0">
              <a:solidFill>
                <a:schemeClr val="tx1"/>
              </a:solidFill>
              <a:latin typeface="Calibri" panose="020F0502020204030204" pitchFamily="34" charset="0"/>
              <a:cs typeface="Calibri" panose="020F0502020204030204" pitchFamily="34" charset="0"/>
            </a:endParaRPr>
          </a:p>
        </p:txBody>
      </p:sp>
      <p:pic>
        <p:nvPicPr>
          <p:cNvPr id="5122" name="Picture 2" descr="Hình ảnh Phim Hoạt Hình Các Ban Siêu Người Cưỡi Ngựa Ban Siêu Miền Tây, Cưỡi  Ngựa, Hán, Hán Phú miễn phí tải tập tin PNG PSDComment và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9375" l="2188" r="99531"/>
                    </a14:imgEffect>
                  </a14:imgLayer>
                </a14:imgProps>
              </a:ext>
              <a:ext uri="{28A0092B-C50C-407E-A947-70E740481C1C}">
                <a14:useLocalDpi xmlns:a14="http://schemas.microsoft.com/office/drawing/2010/main" val="0"/>
              </a:ext>
            </a:extLst>
          </a:blip>
          <a:srcRect/>
          <a:stretch>
            <a:fillRect/>
          </a:stretch>
        </p:blipFill>
        <p:spPr bwMode="auto">
          <a:xfrm>
            <a:off x="279050" y="3684756"/>
            <a:ext cx="2814802" cy="281480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Nông Dân Cày Ruộng Hình ảnh | Định dạng hình ảnh PNG 400342854|  vn.lovepik.com"/>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9292" l="0" r="100000"/>
                    </a14:imgEffect>
                  </a14:imgLayer>
                </a14:imgProps>
              </a:ext>
              <a:ext uri="{28A0092B-C50C-407E-A947-70E740481C1C}">
                <a14:useLocalDpi xmlns:a14="http://schemas.microsoft.com/office/drawing/2010/main" val="0"/>
              </a:ext>
            </a:extLst>
          </a:blip>
          <a:srcRect/>
          <a:stretch>
            <a:fillRect/>
          </a:stretch>
        </p:blipFill>
        <p:spPr bwMode="auto">
          <a:xfrm>
            <a:off x="3863048" y="4162193"/>
            <a:ext cx="3586946" cy="1768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849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500" fill="hold"/>
                                        <p:tgtEl>
                                          <p:spTgt spid="5122"/>
                                        </p:tgtEl>
                                        <p:attrNameLst>
                                          <p:attrName>ppt_w</p:attrName>
                                        </p:attrNameLst>
                                      </p:cBhvr>
                                      <p:tavLst>
                                        <p:tav tm="0">
                                          <p:val>
                                            <p:fltVal val="0"/>
                                          </p:val>
                                        </p:tav>
                                        <p:tav tm="100000">
                                          <p:val>
                                            <p:strVal val="#ppt_w"/>
                                          </p:val>
                                        </p:tav>
                                      </p:tavLst>
                                    </p:anim>
                                    <p:anim calcmode="lin" valueType="num">
                                      <p:cBhvr>
                                        <p:cTn id="13" dur="500" fill="hold"/>
                                        <p:tgtEl>
                                          <p:spTgt spid="5122"/>
                                        </p:tgtEl>
                                        <p:attrNameLst>
                                          <p:attrName>ppt_h</p:attrName>
                                        </p:attrNameLst>
                                      </p:cBhvr>
                                      <p:tavLst>
                                        <p:tav tm="0">
                                          <p:val>
                                            <p:fltVal val="0"/>
                                          </p:val>
                                        </p:tav>
                                        <p:tav tm="100000">
                                          <p:val>
                                            <p:strVal val="#ppt_h"/>
                                          </p:val>
                                        </p:tav>
                                      </p:tavLst>
                                    </p:anim>
                                    <p:animEffect transition="in" filter="fade">
                                      <p:cBhvr>
                                        <p:cTn id="14" dur="500"/>
                                        <p:tgtEl>
                                          <p:spTgt spid="5122"/>
                                        </p:tgtEl>
                                      </p:cBhvr>
                                    </p:animEffect>
                                  </p:childTnLst>
                                </p:cTn>
                              </p:par>
                              <p:par>
                                <p:cTn id="15" presetID="53" presetClass="entr" presetSubtype="16" fill="hold" nodeType="withEffect">
                                  <p:stCondLst>
                                    <p:cond delay="0"/>
                                  </p:stCondLst>
                                  <p:childTnLst>
                                    <p:set>
                                      <p:cBhvr>
                                        <p:cTn id="16" dur="1" fill="hold">
                                          <p:stCondLst>
                                            <p:cond delay="0"/>
                                          </p:stCondLst>
                                        </p:cTn>
                                        <p:tgtEl>
                                          <p:spTgt spid="5124"/>
                                        </p:tgtEl>
                                        <p:attrNameLst>
                                          <p:attrName>style.visibility</p:attrName>
                                        </p:attrNameLst>
                                      </p:cBhvr>
                                      <p:to>
                                        <p:strVal val="visible"/>
                                      </p:to>
                                    </p:set>
                                    <p:anim calcmode="lin" valueType="num">
                                      <p:cBhvr>
                                        <p:cTn id="17" dur="500" fill="hold"/>
                                        <p:tgtEl>
                                          <p:spTgt spid="5124"/>
                                        </p:tgtEl>
                                        <p:attrNameLst>
                                          <p:attrName>ppt_w</p:attrName>
                                        </p:attrNameLst>
                                      </p:cBhvr>
                                      <p:tavLst>
                                        <p:tav tm="0">
                                          <p:val>
                                            <p:fltVal val="0"/>
                                          </p:val>
                                        </p:tav>
                                        <p:tav tm="100000">
                                          <p:val>
                                            <p:strVal val="#ppt_w"/>
                                          </p:val>
                                        </p:tav>
                                      </p:tavLst>
                                    </p:anim>
                                    <p:anim calcmode="lin" valueType="num">
                                      <p:cBhvr>
                                        <p:cTn id="18" dur="500" fill="hold"/>
                                        <p:tgtEl>
                                          <p:spTgt spid="5124"/>
                                        </p:tgtEl>
                                        <p:attrNameLst>
                                          <p:attrName>ppt_h</p:attrName>
                                        </p:attrNameLst>
                                      </p:cBhvr>
                                      <p:tavLst>
                                        <p:tav tm="0">
                                          <p:val>
                                            <p:fltVal val="0"/>
                                          </p:val>
                                        </p:tav>
                                        <p:tav tm="100000">
                                          <p:val>
                                            <p:strVal val="#ppt_h"/>
                                          </p:val>
                                        </p:tav>
                                      </p:tavLst>
                                    </p:anim>
                                    <p:animEffect transition="in" filter="fade">
                                      <p:cBhvr>
                                        <p:cTn id="19" dur="500"/>
                                        <p:tgtEl>
                                          <p:spTgt spid="5124"/>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barn(inVertical)">
                                      <p:cBhvr>
                                        <p:cTn id="44" dur="500"/>
                                        <p:tgtEl>
                                          <p:spTgt spid="2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8">
                                            <p:txEl>
                                              <p:pRg st="0" end="0"/>
                                            </p:txEl>
                                          </p:spTgt>
                                        </p:tgtEl>
                                        <p:attrNameLst>
                                          <p:attrName>style.visibility</p:attrName>
                                        </p:attrNameLst>
                                      </p:cBhvr>
                                      <p:to>
                                        <p:strVal val="visible"/>
                                      </p:to>
                                    </p:set>
                                    <p:animEffect transition="in" filter="barn(inVertical)">
                                      <p:cBhvr>
                                        <p:cTn id="54"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15" grpId="0" animBg="1"/>
      <p:bldP spid="18"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a:stretch>
            <a:fillRect/>
          </a:stretch>
        </p:blipFill>
        <p:spPr>
          <a:xfrm>
            <a:off x="0" y="16299"/>
            <a:ext cx="8302171" cy="4658871"/>
          </a:xfrm>
          <a:prstGeom prst="rect">
            <a:avLst/>
          </a:prstGeom>
        </p:spPr>
      </p:pic>
      <p:pic>
        <p:nvPicPr>
          <p:cNvPr id="5" name="Picture 4">
            <a:extLst>
              <a:ext uri="{FF2B5EF4-FFF2-40B4-BE49-F238E27FC236}">
                <a16:creationId xmlns:a16="http://schemas.microsoft.com/office/drawing/2014/main" id="{7FC18B8B-0BBA-46A8-8239-8B778F462D82}"/>
              </a:ext>
            </a:extLst>
          </p:cNvPr>
          <p:cNvPicPr>
            <a:picLocks noChangeAspect="1"/>
          </p:cNvPicPr>
          <p:nvPr/>
        </p:nvPicPr>
        <p:blipFill>
          <a:blip r:embed="rId4"/>
          <a:stretch>
            <a:fillRect/>
          </a:stretch>
        </p:blipFill>
        <p:spPr>
          <a:xfrm>
            <a:off x="460375" y="255052"/>
            <a:ext cx="11495658" cy="6481496"/>
          </a:xfrm>
          <a:prstGeom prst="roundRect">
            <a:avLst>
              <a:gd name="adj" fmla="val 16667"/>
            </a:avLst>
          </a:prstGeom>
          <a:ln w="38100">
            <a:solidFill>
              <a:schemeClr val="accent2">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Oval 16">
            <a:extLst>
              <a:ext uri="{FF2B5EF4-FFF2-40B4-BE49-F238E27FC236}">
                <a16:creationId xmlns:a16="http://schemas.microsoft.com/office/drawing/2014/main" id="{2AC5C4D8-CA58-422E-979F-0FE54B53089E}"/>
              </a:ext>
            </a:extLst>
          </p:cNvPr>
          <p:cNvSpPr/>
          <p:nvPr/>
        </p:nvSpPr>
        <p:spPr>
          <a:xfrm>
            <a:off x="4978916" y="3619814"/>
            <a:ext cx="908928" cy="633245"/>
          </a:xfrm>
          <a:prstGeom prst="ellipse">
            <a:avLst/>
          </a:prstGeom>
          <a:solidFill>
            <a:schemeClr val="accent4">
              <a:lumMod val="40000"/>
              <a:lumOff val="60000"/>
            </a:schemeClr>
          </a:solid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1" name="Line 11">
            <a:extLst>
              <a:ext uri="{FF2B5EF4-FFF2-40B4-BE49-F238E27FC236}">
                <a16:creationId xmlns:a16="http://schemas.microsoft.com/office/drawing/2014/main" id="{71F25D3A-56FE-4304-A503-9487A9F1FDD9}"/>
              </a:ext>
            </a:extLst>
          </p:cNvPr>
          <p:cNvSpPr>
            <a:spLocks noChangeShapeType="1"/>
          </p:cNvSpPr>
          <p:nvPr/>
        </p:nvSpPr>
        <p:spPr bwMode="auto">
          <a:xfrm flipH="1">
            <a:off x="4804130" y="3696059"/>
            <a:ext cx="174786" cy="582621"/>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Rectangle 24">
            <a:extLst>
              <a:ext uri="{FF2B5EF4-FFF2-40B4-BE49-F238E27FC236}">
                <a16:creationId xmlns:a16="http://schemas.microsoft.com/office/drawing/2014/main" id="{B04D48CA-1799-43F9-9AAE-499EFAACD9F8}"/>
              </a:ext>
            </a:extLst>
          </p:cNvPr>
          <p:cNvSpPr/>
          <p:nvPr/>
        </p:nvSpPr>
        <p:spPr>
          <a:xfrm>
            <a:off x="7725002" y="4505036"/>
            <a:ext cx="2972100" cy="4835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i="1" dirty="0">
                <a:solidFill>
                  <a:srgbClr val="0070C0"/>
                </a:solidFill>
                <a:latin typeface="Calibri" panose="020F0502020204030204" pitchFamily="34" charset="0"/>
                <a:cs typeface="Calibri" panose="020F0502020204030204" pitchFamily="34" charset="0"/>
              </a:rPr>
              <a:t>(</a:t>
            </a:r>
            <a:r>
              <a:rPr lang="en-US" sz="2800" i="1" dirty="0" err="1">
                <a:solidFill>
                  <a:srgbClr val="0070C0"/>
                </a:solidFill>
                <a:latin typeface="Calibri" panose="020F0502020204030204" pitchFamily="34" charset="0"/>
                <a:cs typeface="Calibri" panose="020F0502020204030204" pitchFamily="34" charset="0"/>
              </a:rPr>
              <a:t>Chỉ</a:t>
            </a:r>
            <a:r>
              <a:rPr lang="en-US" sz="2800" i="1" dirty="0">
                <a:solidFill>
                  <a:srgbClr val="0070C0"/>
                </a:solidFill>
                <a:latin typeface="Calibri" panose="020F0502020204030204" pitchFamily="34" charset="0"/>
                <a:cs typeface="Calibri" panose="020F0502020204030204" pitchFamily="34" charset="0"/>
              </a:rPr>
              <a:t> </a:t>
            </a:r>
            <a:r>
              <a:rPr lang="en-US" sz="2800" i="1" dirty="0" err="1">
                <a:solidFill>
                  <a:srgbClr val="0070C0"/>
                </a:solidFill>
                <a:latin typeface="Calibri" panose="020F0502020204030204" pitchFamily="34" charset="0"/>
                <a:cs typeface="Calibri" panose="020F0502020204030204" pitchFamily="34" charset="0"/>
              </a:rPr>
              <a:t>giả</a:t>
            </a:r>
            <a:r>
              <a:rPr lang="en-US" sz="2800" i="1" dirty="0">
                <a:solidFill>
                  <a:srgbClr val="0070C0"/>
                </a:solidFill>
                <a:latin typeface="Calibri" panose="020F0502020204030204" pitchFamily="34" charset="0"/>
                <a:cs typeface="Calibri" panose="020F0502020204030204" pitchFamily="34" charset="0"/>
              </a:rPr>
              <a:t> </a:t>
            </a:r>
            <a:r>
              <a:rPr lang="en-US" sz="2800" i="1" dirty="0" err="1">
                <a:solidFill>
                  <a:srgbClr val="0070C0"/>
                </a:solidFill>
                <a:latin typeface="Calibri" panose="020F0502020204030204" pitchFamily="34" charset="0"/>
                <a:cs typeface="Calibri" panose="020F0502020204030204" pitchFamily="34" charset="0"/>
              </a:rPr>
              <a:t>thiết</a:t>
            </a:r>
            <a:r>
              <a:rPr lang="en-US" sz="2800" i="1" dirty="0">
                <a:solidFill>
                  <a:srgbClr val="0070C0"/>
                </a:solidFill>
                <a:latin typeface="Calibri" panose="020F0502020204030204" pitchFamily="34" charset="0"/>
                <a:cs typeface="Calibri" panose="020F0502020204030204" pitchFamily="34" charset="0"/>
              </a:rPr>
              <a:t>)</a:t>
            </a:r>
          </a:p>
        </p:txBody>
      </p:sp>
      <p:sp>
        <p:nvSpPr>
          <p:cNvPr id="26" name="Rectangle 25">
            <a:extLst>
              <a:ext uri="{FF2B5EF4-FFF2-40B4-BE49-F238E27FC236}">
                <a16:creationId xmlns:a16="http://schemas.microsoft.com/office/drawing/2014/main" id="{B04D48CA-1799-43F9-9AAE-499EFAACD9F8}"/>
              </a:ext>
            </a:extLst>
          </p:cNvPr>
          <p:cNvSpPr/>
          <p:nvPr/>
        </p:nvSpPr>
        <p:spPr>
          <a:xfrm>
            <a:off x="1380173" y="4412553"/>
            <a:ext cx="2972100" cy="4835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i="1" dirty="0">
                <a:solidFill>
                  <a:srgbClr val="0070C0"/>
                </a:solidFill>
                <a:latin typeface="Calibri" panose="020F0502020204030204" pitchFamily="34" charset="0"/>
                <a:cs typeface="Calibri" panose="020F0502020204030204" pitchFamily="34" charset="0"/>
              </a:rPr>
              <a:t>(</a:t>
            </a:r>
            <a:r>
              <a:rPr lang="en-US" sz="2800" i="1" dirty="0" err="1">
                <a:solidFill>
                  <a:srgbClr val="0070C0"/>
                </a:solidFill>
                <a:latin typeface="Calibri" panose="020F0502020204030204" pitchFamily="34" charset="0"/>
                <a:cs typeface="Calibri" panose="020F0502020204030204" pitchFamily="34" charset="0"/>
              </a:rPr>
              <a:t>Chỉ</a:t>
            </a:r>
            <a:r>
              <a:rPr lang="en-US" sz="2800" i="1" dirty="0">
                <a:solidFill>
                  <a:srgbClr val="0070C0"/>
                </a:solidFill>
                <a:latin typeface="Calibri" panose="020F0502020204030204" pitchFamily="34" charset="0"/>
                <a:cs typeface="Calibri" panose="020F0502020204030204" pitchFamily="34" charset="0"/>
              </a:rPr>
              <a:t> </a:t>
            </a:r>
            <a:r>
              <a:rPr lang="en-US" sz="2800" i="1" dirty="0" err="1">
                <a:solidFill>
                  <a:srgbClr val="0070C0"/>
                </a:solidFill>
                <a:latin typeface="Calibri" panose="020F0502020204030204" pitchFamily="34" charset="0"/>
                <a:cs typeface="Calibri" panose="020F0502020204030204" pitchFamily="34" charset="0"/>
              </a:rPr>
              <a:t>kết</a:t>
            </a:r>
            <a:r>
              <a:rPr lang="en-US" sz="2800" i="1" dirty="0">
                <a:solidFill>
                  <a:srgbClr val="0070C0"/>
                </a:solidFill>
                <a:latin typeface="Calibri" panose="020F0502020204030204" pitchFamily="34" charset="0"/>
                <a:cs typeface="Calibri" panose="020F0502020204030204" pitchFamily="34" charset="0"/>
              </a:rPr>
              <a:t> </a:t>
            </a:r>
            <a:r>
              <a:rPr lang="en-US" sz="2800" i="1" dirty="0" err="1">
                <a:solidFill>
                  <a:srgbClr val="0070C0"/>
                </a:solidFill>
                <a:latin typeface="Calibri" panose="020F0502020204030204" pitchFamily="34" charset="0"/>
                <a:cs typeface="Calibri" panose="020F0502020204030204" pitchFamily="34" charset="0"/>
              </a:rPr>
              <a:t>quả</a:t>
            </a:r>
            <a:r>
              <a:rPr lang="en-US" sz="2800" i="1" dirty="0">
                <a:solidFill>
                  <a:srgbClr val="0070C0"/>
                </a:solidFill>
                <a:latin typeface="Calibri" panose="020F0502020204030204" pitchFamily="34" charset="0"/>
                <a:cs typeface="Calibri" panose="020F0502020204030204" pitchFamily="34" charset="0"/>
              </a:rPr>
              <a:t>)</a:t>
            </a:r>
          </a:p>
        </p:txBody>
      </p:sp>
      <p:sp>
        <p:nvSpPr>
          <p:cNvPr id="6" name="Rectangle: Rounded Corners 5">
            <a:extLst>
              <a:ext uri="{FF2B5EF4-FFF2-40B4-BE49-F238E27FC236}">
                <a16:creationId xmlns:a16="http://schemas.microsoft.com/office/drawing/2014/main" id="{9A2707BB-D1B8-4CDD-9FB3-640F5A9B060C}"/>
              </a:ext>
            </a:extLst>
          </p:cNvPr>
          <p:cNvSpPr/>
          <p:nvPr/>
        </p:nvSpPr>
        <p:spPr>
          <a:xfrm>
            <a:off x="4370840" y="816558"/>
            <a:ext cx="3034007" cy="51672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4000" u="sng" dirty="0">
                <a:solidFill>
                  <a:schemeClr val="tx1"/>
                </a:solidFill>
                <a:latin typeface="Calibri" panose="020F0502020204030204" pitchFamily="34" charset="0"/>
                <a:cs typeface="Calibri" panose="020F0502020204030204" pitchFamily="34" charset="0"/>
              </a:rPr>
              <a:t>III. </a:t>
            </a:r>
            <a:r>
              <a:rPr lang="en-US" sz="4000" u="sng" dirty="0" err="1">
                <a:solidFill>
                  <a:schemeClr val="tx1"/>
                </a:solidFill>
                <a:latin typeface="Calibri" panose="020F0502020204030204" pitchFamily="34" charset="0"/>
                <a:cs typeface="Calibri" panose="020F0502020204030204" pitchFamily="34" charset="0"/>
              </a:rPr>
              <a:t>Luyện</a:t>
            </a:r>
            <a:r>
              <a:rPr lang="en-US" sz="4000" u="sng" dirty="0">
                <a:solidFill>
                  <a:schemeClr val="tx1"/>
                </a:solidFill>
                <a:latin typeface="Calibri" panose="020F0502020204030204" pitchFamily="34" charset="0"/>
                <a:cs typeface="Calibri" panose="020F0502020204030204" pitchFamily="34" charset="0"/>
              </a:rPr>
              <a:t> </a:t>
            </a:r>
            <a:r>
              <a:rPr lang="en-US" sz="4000" u="sng" dirty="0" err="1">
                <a:solidFill>
                  <a:schemeClr val="tx1"/>
                </a:solidFill>
                <a:latin typeface="Calibri" panose="020F0502020204030204" pitchFamily="34" charset="0"/>
                <a:cs typeface="Calibri" panose="020F0502020204030204" pitchFamily="34" charset="0"/>
              </a:rPr>
              <a:t>tập</a:t>
            </a:r>
            <a:endParaRPr lang="en-US" sz="4000" u="sng" dirty="0">
              <a:solidFill>
                <a:schemeClr val="tx1"/>
              </a:solidFill>
              <a:latin typeface="Calibri" panose="020F0502020204030204" pitchFamily="34" charset="0"/>
              <a:cs typeface="Calibri" panose="020F0502020204030204" pitchFamily="34" charset="0"/>
            </a:endParaRPr>
          </a:p>
        </p:txBody>
      </p:sp>
      <p:cxnSp>
        <p:nvCxnSpPr>
          <p:cNvPr id="36" name="Straight Connector 35">
            <a:extLst>
              <a:ext uri="{FF2B5EF4-FFF2-40B4-BE49-F238E27FC236}">
                <a16:creationId xmlns:a16="http://schemas.microsoft.com/office/drawing/2014/main" id="{32F1BF79-9527-41D8-8B30-13BF2D3A6D87}"/>
              </a:ext>
            </a:extLst>
          </p:cNvPr>
          <p:cNvCxnSpPr>
            <a:cxnSpLocks/>
          </p:cNvCxnSpPr>
          <p:nvPr/>
        </p:nvCxnSpPr>
        <p:spPr>
          <a:xfrm flipV="1">
            <a:off x="6010507" y="4343963"/>
            <a:ext cx="5653669" cy="55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2F1BF79-9527-41D8-8B30-13BF2D3A6D87}"/>
              </a:ext>
            </a:extLst>
          </p:cNvPr>
          <p:cNvCxnSpPr>
            <a:cxnSpLocks/>
          </p:cNvCxnSpPr>
          <p:nvPr/>
        </p:nvCxnSpPr>
        <p:spPr>
          <a:xfrm flipV="1">
            <a:off x="1167658" y="4349511"/>
            <a:ext cx="3516706" cy="1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AutoShape 4" descr="Bồ Câu Pháp Bắc Gia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Rounded Corners 8">
            <a:extLst>
              <a:ext uri="{FF2B5EF4-FFF2-40B4-BE49-F238E27FC236}">
                <a16:creationId xmlns:a16="http://schemas.microsoft.com/office/drawing/2014/main" id="{9CE1192A-8E05-446E-ADEE-479E5E3E141F}"/>
              </a:ext>
            </a:extLst>
          </p:cNvPr>
          <p:cNvSpPr/>
          <p:nvPr/>
        </p:nvSpPr>
        <p:spPr>
          <a:xfrm>
            <a:off x="1083146" y="3136300"/>
            <a:ext cx="11092074" cy="223470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lnSpc>
                <a:spcPct val="200000"/>
              </a:lnSpc>
            </a:pPr>
            <a:r>
              <a:rPr lang="en-US" sz="3200" i="1" dirty="0">
                <a:solidFill>
                  <a:schemeClr val="tx1"/>
                </a:solidFill>
                <a:latin typeface="Calibri" panose="020F0502020204030204" pitchFamily="34" charset="0"/>
                <a:cs typeface="Calibri" panose="020F0502020204030204" pitchFamily="34" charset="0"/>
              </a:rPr>
              <a:t>	</a:t>
            </a:r>
            <a:endParaRPr lang="en-US" sz="2800" i="1" dirty="0">
              <a:solidFill>
                <a:schemeClr val="tx1"/>
              </a:solidFill>
              <a:latin typeface="Calibri" panose="020F0502020204030204" pitchFamily="34" charset="0"/>
              <a:cs typeface="Calibri" panose="020F0502020204030204" pitchFamily="34" charset="0"/>
            </a:endParaRPr>
          </a:p>
        </p:txBody>
      </p:sp>
      <p:sp>
        <p:nvSpPr>
          <p:cNvPr id="2" name="TextBox 1"/>
          <p:cNvSpPr txBox="1"/>
          <p:nvPr/>
        </p:nvSpPr>
        <p:spPr>
          <a:xfrm>
            <a:off x="879823" y="3541362"/>
            <a:ext cx="11092074" cy="707886"/>
          </a:xfrm>
          <a:prstGeom prst="rect">
            <a:avLst/>
          </a:prstGeom>
          <a:noFill/>
        </p:spPr>
        <p:txBody>
          <a:bodyPr wrap="square" rtlCol="0">
            <a:spAutoFit/>
          </a:bodyPr>
          <a:lstStyle/>
          <a:p>
            <a:r>
              <a:rPr lang="en-US" sz="4000" dirty="0">
                <a:solidFill>
                  <a:srgbClr val="0070C0"/>
                </a:solidFill>
                <a:latin typeface="Calibri" panose="020F0502020204030204" pitchFamily="34" charset="0"/>
                <a:cs typeface="Calibri" panose="020F0502020204030204" pitchFamily="34" charset="0"/>
              </a:rPr>
              <a:t>b) </a:t>
            </a:r>
            <a:r>
              <a:rPr lang="en-US" sz="4000" dirty="0" err="1">
                <a:solidFill>
                  <a:srgbClr val="0070C0"/>
                </a:solidFill>
                <a:latin typeface="Calibri" panose="020F0502020204030204" pitchFamily="34" charset="0"/>
                <a:cs typeface="Calibri" panose="020F0502020204030204" pitchFamily="34" charset="0"/>
              </a:rPr>
              <a:t>Bố</a:t>
            </a:r>
            <a:r>
              <a:rPr lang="en-US" sz="4000" dirty="0">
                <a:solidFill>
                  <a:srgbClr val="0070C0"/>
                </a:solidFill>
                <a:latin typeface="Calibri" panose="020F0502020204030204" pitchFamily="34" charset="0"/>
                <a:cs typeface="Calibri" panose="020F0502020204030204" pitchFamily="34" charset="0"/>
              </a:rPr>
              <a:t> </a:t>
            </a:r>
            <a:r>
              <a:rPr lang="en-US" sz="4000" dirty="0" err="1">
                <a:solidFill>
                  <a:srgbClr val="0070C0"/>
                </a:solidFill>
                <a:latin typeface="Calibri" panose="020F0502020204030204" pitchFamily="34" charset="0"/>
                <a:cs typeface="Calibri" panose="020F0502020204030204" pitchFamily="34" charset="0"/>
              </a:rPr>
              <a:t>mẹ</a:t>
            </a:r>
            <a:r>
              <a:rPr lang="en-US" sz="4000" dirty="0">
                <a:solidFill>
                  <a:srgbClr val="0070C0"/>
                </a:solidFill>
                <a:latin typeface="Calibri" panose="020F0502020204030204" pitchFamily="34" charset="0"/>
                <a:cs typeface="Calibri" panose="020F0502020204030204" pitchFamily="34" charset="0"/>
              </a:rPr>
              <a:t> </a:t>
            </a:r>
            <a:r>
              <a:rPr lang="en-US" sz="4000" dirty="0" err="1">
                <a:solidFill>
                  <a:srgbClr val="0070C0"/>
                </a:solidFill>
                <a:latin typeface="Calibri" panose="020F0502020204030204" pitchFamily="34" charset="0"/>
                <a:cs typeface="Calibri" panose="020F0502020204030204" pitchFamily="34" charset="0"/>
              </a:rPr>
              <a:t>sẽ</a:t>
            </a:r>
            <a:r>
              <a:rPr lang="en-US" sz="4000" dirty="0">
                <a:solidFill>
                  <a:srgbClr val="0070C0"/>
                </a:solidFill>
                <a:latin typeface="Calibri" panose="020F0502020204030204" pitchFamily="34" charset="0"/>
                <a:cs typeface="Calibri" panose="020F0502020204030204" pitchFamily="34" charset="0"/>
              </a:rPr>
              <a:t> </a:t>
            </a:r>
            <a:r>
              <a:rPr lang="en-US" sz="4000" dirty="0" err="1">
                <a:solidFill>
                  <a:srgbClr val="0070C0"/>
                </a:solidFill>
                <a:latin typeface="Calibri" panose="020F0502020204030204" pitchFamily="34" charset="0"/>
                <a:cs typeface="Calibri" panose="020F0502020204030204" pitchFamily="34" charset="0"/>
              </a:rPr>
              <a:t>rất</a:t>
            </a:r>
            <a:r>
              <a:rPr lang="en-US" sz="4000" dirty="0">
                <a:solidFill>
                  <a:srgbClr val="0070C0"/>
                </a:solidFill>
                <a:latin typeface="Calibri" panose="020F0502020204030204" pitchFamily="34" charset="0"/>
                <a:cs typeface="Calibri" panose="020F0502020204030204" pitchFamily="34" charset="0"/>
              </a:rPr>
              <a:t> </a:t>
            </a:r>
            <a:r>
              <a:rPr lang="en-US" sz="4000" dirty="0" err="1">
                <a:solidFill>
                  <a:srgbClr val="0070C0"/>
                </a:solidFill>
                <a:latin typeface="Calibri" panose="020F0502020204030204" pitchFamily="34" charset="0"/>
                <a:cs typeface="Calibri" panose="020F0502020204030204" pitchFamily="34" charset="0"/>
              </a:rPr>
              <a:t>vui</a:t>
            </a:r>
            <a:r>
              <a:rPr lang="en-US" sz="4000" dirty="0">
                <a:solidFill>
                  <a:srgbClr val="0070C0"/>
                </a:solidFill>
                <a:latin typeface="Calibri" panose="020F0502020204030204" pitchFamily="34" charset="0"/>
                <a:cs typeface="Calibri" panose="020F0502020204030204" pitchFamily="34" charset="0"/>
              </a:rPr>
              <a:t>, </a:t>
            </a:r>
            <a:r>
              <a:rPr lang="en-US" sz="4000" dirty="0" err="1">
                <a:solidFill>
                  <a:srgbClr val="0070C0"/>
                </a:solidFill>
                <a:latin typeface="Calibri" panose="020F0502020204030204" pitchFamily="34" charset="0"/>
                <a:cs typeface="Calibri" panose="020F0502020204030204" pitchFamily="34" charset="0"/>
              </a:rPr>
              <a:t>nếu</a:t>
            </a:r>
            <a:r>
              <a:rPr lang="en-US" sz="4000" dirty="0">
                <a:solidFill>
                  <a:srgbClr val="0070C0"/>
                </a:solidFill>
                <a:latin typeface="Calibri" panose="020F0502020204030204" pitchFamily="34" charset="0"/>
                <a:cs typeface="Calibri" panose="020F0502020204030204" pitchFamily="34" charset="0"/>
              </a:rPr>
              <a:t> </a:t>
            </a:r>
            <a:r>
              <a:rPr lang="en-US" sz="4000" dirty="0" err="1">
                <a:solidFill>
                  <a:srgbClr val="0070C0"/>
                </a:solidFill>
                <a:latin typeface="Calibri" panose="020F0502020204030204" pitchFamily="34" charset="0"/>
                <a:cs typeface="Calibri" panose="020F0502020204030204" pitchFamily="34" charset="0"/>
              </a:rPr>
              <a:t>như</a:t>
            </a:r>
            <a:r>
              <a:rPr lang="en-US" sz="4000" dirty="0">
                <a:solidFill>
                  <a:srgbClr val="0070C0"/>
                </a:solidFill>
                <a:latin typeface="Calibri" panose="020F0502020204030204" pitchFamily="34" charset="0"/>
                <a:cs typeface="Calibri" panose="020F0502020204030204" pitchFamily="34" charset="0"/>
              </a:rPr>
              <a:t> </a:t>
            </a:r>
            <a:r>
              <a:rPr lang="en-US" sz="4000" dirty="0" err="1">
                <a:solidFill>
                  <a:srgbClr val="0070C0"/>
                </a:solidFill>
                <a:latin typeface="Calibri" panose="020F0502020204030204" pitchFamily="34" charset="0"/>
                <a:cs typeface="Calibri" panose="020F0502020204030204" pitchFamily="34" charset="0"/>
              </a:rPr>
              <a:t>em</a:t>
            </a:r>
            <a:r>
              <a:rPr lang="en-US" sz="4000" dirty="0">
                <a:solidFill>
                  <a:srgbClr val="0070C0"/>
                </a:solidFill>
                <a:latin typeface="Calibri" panose="020F0502020204030204" pitchFamily="34" charset="0"/>
                <a:cs typeface="Calibri" panose="020F0502020204030204" pitchFamily="34" charset="0"/>
              </a:rPr>
              <a:t> </a:t>
            </a:r>
            <a:r>
              <a:rPr lang="en-US" sz="4000" dirty="0" err="1">
                <a:solidFill>
                  <a:srgbClr val="0070C0"/>
                </a:solidFill>
                <a:latin typeface="Calibri" panose="020F0502020204030204" pitchFamily="34" charset="0"/>
                <a:cs typeface="Calibri" panose="020F0502020204030204" pitchFamily="34" charset="0"/>
              </a:rPr>
              <a:t>chăm</a:t>
            </a:r>
            <a:r>
              <a:rPr lang="en-US" sz="4000" dirty="0">
                <a:solidFill>
                  <a:srgbClr val="0070C0"/>
                </a:solidFill>
                <a:latin typeface="Calibri" panose="020F0502020204030204" pitchFamily="34" charset="0"/>
                <a:cs typeface="Calibri" panose="020F0502020204030204" pitchFamily="34" charset="0"/>
              </a:rPr>
              <a:t> </a:t>
            </a:r>
            <a:r>
              <a:rPr lang="en-US" sz="4000" dirty="0" err="1">
                <a:solidFill>
                  <a:srgbClr val="0070C0"/>
                </a:solidFill>
                <a:latin typeface="Calibri" panose="020F0502020204030204" pitchFamily="34" charset="0"/>
                <a:cs typeface="Calibri" panose="020F0502020204030204" pitchFamily="34" charset="0"/>
              </a:rPr>
              <a:t>chỉ</a:t>
            </a:r>
            <a:r>
              <a:rPr lang="en-US" sz="4000" dirty="0">
                <a:solidFill>
                  <a:srgbClr val="0070C0"/>
                </a:solidFill>
                <a:latin typeface="Calibri" panose="020F0502020204030204" pitchFamily="34" charset="0"/>
                <a:cs typeface="Calibri" panose="020F0502020204030204" pitchFamily="34" charset="0"/>
              </a:rPr>
              <a:t> </a:t>
            </a:r>
            <a:r>
              <a:rPr lang="en-US" sz="4000" dirty="0" err="1">
                <a:solidFill>
                  <a:srgbClr val="0070C0"/>
                </a:solidFill>
                <a:latin typeface="Calibri" panose="020F0502020204030204" pitchFamily="34" charset="0"/>
                <a:cs typeface="Calibri" panose="020F0502020204030204" pitchFamily="34" charset="0"/>
              </a:rPr>
              <a:t>học</a:t>
            </a:r>
            <a:r>
              <a:rPr lang="en-US" sz="4000" dirty="0">
                <a:solidFill>
                  <a:srgbClr val="0070C0"/>
                </a:solidFill>
                <a:latin typeface="Calibri" panose="020F0502020204030204" pitchFamily="34" charset="0"/>
                <a:cs typeface="Calibri" panose="020F0502020204030204" pitchFamily="34" charset="0"/>
              </a:rPr>
              <a:t> </a:t>
            </a:r>
            <a:r>
              <a:rPr lang="en-US" sz="4000" dirty="0" err="1">
                <a:solidFill>
                  <a:srgbClr val="0070C0"/>
                </a:solidFill>
                <a:latin typeface="Calibri" panose="020F0502020204030204" pitchFamily="34" charset="0"/>
                <a:cs typeface="Calibri" panose="020F0502020204030204" pitchFamily="34" charset="0"/>
              </a:rPr>
              <a:t>hành</a:t>
            </a:r>
            <a:r>
              <a:rPr lang="en-US" sz="4000" dirty="0">
                <a:solidFill>
                  <a:srgbClr val="0070C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09447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6" presetClass="entr" presetSubtype="21" fill="hold" nodeType="with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barn(inVertical)">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par>
                                <p:cTn id="33" presetID="16" presetClass="entr" presetSubtype="21" fill="hold" nodeType="withEffect">
                                  <p:stCondLst>
                                    <p:cond delay="0"/>
                                  </p:stCondLst>
                                  <p:childTnLst>
                                    <p:set>
                                      <p:cBhvr>
                                        <p:cTn id="34" dur="1" fill="hold">
                                          <p:stCondLst>
                                            <p:cond delay="0"/>
                                          </p:stCondLst>
                                        </p:cTn>
                                        <p:tgtEl>
                                          <p:spTgt spid="26">
                                            <p:txEl>
                                              <p:pRg st="0" end="0"/>
                                            </p:txEl>
                                          </p:spTgt>
                                        </p:tgtEl>
                                        <p:attrNameLst>
                                          <p:attrName>style.visibility</p:attrName>
                                        </p:attrNameLst>
                                      </p:cBhvr>
                                      <p:to>
                                        <p:strVal val="visible"/>
                                      </p:to>
                                    </p:set>
                                    <p:animEffect transition="in" filter="barn(inVertical)">
                                      <p:cBhvr>
                                        <p:cTn id="35"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0" y="16300"/>
            <a:ext cx="12192000" cy="6841700"/>
          </a:xfrm>
          <a:prstGeom prst="rect">
            <a:avLst/>
          </a:prstGeom>
        </p:spPr>
      </p:pic>
      <p:pic>
        <p:nvPicPr>
          <p:cNvPr id="7" name="Picture 6">
            <a:extLst>
              <a:ext uri="{FF2B5EF4-FFF2-40B4-BE49-F238E27FC236}">
                <a16:creationId xmlns:a16="http://schemas.microsoft.com/office/drawing/2014/main" id="{855A0EC5-EB9E-49A9-BFEC-C14B2834639B}"/>
              </a:ext>
            </a:extLst>
          </p:cNvPr>
          <p:cNvPicPr>
            <a:picLocks noChangeAspect="1"/>
          </p:cNvPicPr>
          <p:nvPr/>
        </p:nvPicPr>
        <p:blipFill>
          <a:blip r:embed="rId4"/>
          <a:stretch>
            <a:fillRect/>
          </a:stretch>
        </p:blipFill>
        <p:spPr>
          <a:xfrm>
            <a:off x="564373" y="641844"/>
            <a:ext cx="11101778" cy="5103636"/>
          </a:xfrm>
          <a:prstGeom prst="roundRect">
            <a:avLst>
              <a:gd name="adj" fmla="val 16667"/>
            </a:avLst>
          </a:prstGeom>
          <a:ln w="38100">
            <a:solidFill>
              <a:schemeClr val="accent2">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Rounded Corners 8">
            <a:extLst>
              <a:ext uri="{FF2B5EF4-FFF2-40B4-BE49-F238E27FC236}">
                <a16:creationId xmlns:a16="http://schemas.microsoft.com/office/drawing/2014/main" id="{D787BB2D-5A98-4538-9B90-08788BA4B236}"/>
              </a:ext>
            </a:extLst>
          </p:cNvPr>
          <p:cNvSpPr/>
          <p:nvPr/>
        </p:nvSpPr>
        <p:spPr>
          <a:xfrm>
            <a:off x="1054878" y="1454623"/>
            <a:ext cx="9899364" cy="145444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n-US" sz="3200" dirty="0" err="1">
                <a:solidFill>
                  <a:srgbClr val="002060"/>
                </a:solidFill>
                <a:latin typeface="Calibri" panose="020F0502020204030204" pitchFamily="34" charset="0"/>
                <a:cs typeface="Calibri" panose="020F0502020204030204" pitchFamily="34" charset="0"/>
              </a:rPr>
              <a:t>Bài</a:t>
            </a:r>
            <a:r>
              <a:rPr lang="en-US" sz="3200" dirty="0">
                <a:solidFill>
                  <a:srgbClr val="002060"/>
                </a:solidFill>
                <a:latin typeface="Calibri" panose="020F0502020204030204" pitchFamily="34" charset="0"/>
                <a:cs typeface="Calibri" panose="020F0502020204030204" pitchFamily="34" charset="0"/>
              </a:rPr>
              <a:t> 2</a:t>
            </a:r>
            <a:r>
              <a:rPr lang="en-US" sz="3200">
                <a:solidFill>
                  <a:srgbClr val="002060"/>
                </a:solidFill>
                <a:latin typeface="Calibri" panose="020F0502020204030204" pitchFamily="34" charset="0"/>
                <a:cs typeface="Calibri" panose="020F0502020204030204" pitchFamily="34" charset="0"/>
              </a:rPr>
              <a:t>. Tìm quan hệ từ thích hợp với mỗi chỗ trống để tạo ra những câu ghép chỉ điều kiện – kết quả hoặc giả thiết – kết quả:</a:t>
            </a:r>
            <a:endParaRPr lang="en-US" sz="3200" dirty="0">
              <a:solidFill>
                <a:srgbClr val="002060"/>
              </a:solidFill>
              <a:latin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62FC949C-02A7-4195-87D5-970553EFCA61}"/>
              </a:ext>
            </a:extLst>
          </p:cNvPr>
          <p:cNvCxnSpPr>
            <a:cxnSpLocks/>
          </p:cNvCxnSpPr>
          <p:nvPr/>
        </p:nvCxnSpPr>
        <p:spPr>
          <a:xfrm>
            <a:off x="5024063" y="2360421"/>
            <a:ext cx="31195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455A2583-49AF-4078-9FA4-32F8BF657FD9}"/>
              </a:ext>
            </a:extLst>
          </p:cNvPr>
          <p:cNvSpPr/>
          <p:nvPr/>
        </p:nvSpPr>
        <p:spPr>
          <a:xfrm>
            <a:off x="500211" y="3112193"/>
            <a:ext cx="11524053" cy="196340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514350" indent="-514350" algn="just">
              <a:lnSpc>
                <a:spcPct val="150000"/>
              </a:lnSpc>
              <a:buAutoNum type="alphaLcParenR"/>
            </a:pPr>
            <a:r>
              <a:rPr lang="en-US" sz="3200">
                <a:solidFill>
                  <a:schemeClr val="tx1"/>
                </a:solidFill>
                <a:latin typeface="Calibri" panose="020F0502020204030204" pitchFamily="34" charset="0"/>
                <a:cs typeface="Calibri" panose="020F0502020204030204" pitchFamily="34" charset="0"/>
              </a:rPr>
              <a:t>       chủ nhật này trời đẹp        chúng ta sẽ đi cắm trại.</a:t>
            </a:r>
          </a:p>
          <a:p>
            <a:pPr marL="514350" indent="-514350" algn="just">
              <a:lnSpc>
                <a:spcPct val="150000"/>
              </a:lnSpc>
              <a:buAutoNum type="alphaLcParenR"/>
            </a:pPr>
            <a:r>
              <a:rPr lang="en-US" sz="3200">
                <a:solidFill>
                  <a:schemeClr val="tx1"/>
                </a:solidFill>
                <a:latin typeface="Calibri" panose="020F0502020204030204" pitchFamily="34" charset="0"/>
                <a:cs typeface="Calibri" panose="020F0502020204030204" pitchFamily="34" charset="0"/>
              </a:rPr>
              <a:t>       bạn Nam phát biểu ý kiến       cả lớp lại trầm trồ khen ngợi. </a:t>
            </a:r>
          </a:p>
          <a:p>
            <a:pPr marL="514350" indent="-514350" algn="just">
              <a:lnSpc>
                <a:spcPct val="150000"/>
              </a:lnSpc>
              <a:buAutoNum type="alphaLcParenR"/>
            </a:pPr>
            <a:r>
              <a:rPr lang="en-US" sz="3200">
                <a:solidFill>
                  <a:schemeClr val="tx1"/>
                </a:solidFill>
                <a:latin typeface="Calibri" panose="020F0502020204030204" pitchFamily="34" charset="0"/>
                <a:cs typeface="Calibri" panose="020F0502020204030204" pitchFamily="34" charset="0"/>
              </a:rPr>
              <a:t>       ta chiếm được điểm cao này       trận đánh sẽ rất thuận lợi.  </a:t>
            </a:r>
            <a:endParaRPr lang="en-US" sz="3200" i="1" dirty="0">
              <a:solidFill>
                <a:schemeClr val="tx1"/>
              </a:solidFill>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8B070FEF-8D31-433F-AD8F-E25706B68B19}"/>
              </a:ext>
            </a:extLst>
          </p:cNvPr>
          <p:cNvSpPr/>
          <p:nvPr/>
        </p:nvSpPr>
        <p:spPr>
          <a:xfrm>
            <a:off x="980268" y="2977774"/>
            <a:ext cx="5486881" cy="76324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lnSpc>
                <a:spcPct val="150000"/>
              </a:lnSpc>
            </a:pPr>
            <a:r>
              <a:rPr lang="en-US" sz="3200">
                <a:solidFill>
                  <a:srgbClr val="FF0000"/>
                </a:solidFill>
                <a:latin typeface="Calibri" panose="020F0502020204030204" pitchFamily="34" charset="0"/>
                <a:cs typeface="Calibri" panose="020F0502020204030204" pitchFamily="34" charset="0"/>
                <a:sym typeface="Wingdings" panose="05000000000000000000" pitchFamily="2" charset="2"/>
              </a:rPr>
              <a:t>Nếu                                         thì</a:t>
            </a:r>
            <a:endParaRPr lang="en-US" sz="3200" dirty="0">
              <a:solidFill>
                <a:srgbClr val="FF0000"/>
              </a:solidFill>
              <a:latin typeface="Calibri" panose="020F0502020204030204" pitchFamily="34" charset="0"/>
              <a:cs typeface="Calibri" panose="020F0502020204030204" pitchFamily="34" charset="0"/>
            </a:endParaRPr>
          </a:p>
        </p:txBody>
      </p:sp>
      <p:sp>
        <p:nvSpPr>
          <p:cNvPr id="10" name="Rectangle: Rounded Corners 12">
            <a:extLst>
              <a:ext uri="{FF2B5EF4-FFF2-40B4-BE49-F238E27FC236}">
                <a16:creationId xmlns:a16="http://schemas.microsoft.com/office/drawing/2014/main" id="{8B070FEF-8D31-433F-AD8F-E25706B68B19}"/>
              </a:ext>
            </a:extLst>
          </p:cNvPr>
          <p:cNvSpPr/>
          <p:nvPr/>
        </p:nvSpPr>
        <p:spPr>
          <a:xfrm>
            <a:off x="1098496" y="3707338"/>
            <a:ext cx="6015221" cy="76324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lnSpc>
                <a:spcPct val="150000"/>
              </a:lnSpc>
            </a:pPr>
            <a:r>
              <a:rPr lang="en-US" sz="3200">
                <a:solidFill>
                  <a:srgbClr val="FF0000"/>
                </a:solidFill>
                <a:latin typeface="Calibri" panose="020F0502020204030204" pitchFamily="34" charset="0"/>
                <a:cs typeface="Calibri" panose="020F0502020204030204" pitchFamily="34" charset="0"/>
                <a:sym typeface="Wingdings" panose="05000000000000000000" pitchFamily="2" charset="2"/>
              </a:rPr>
              <a:t>Hễ                                                thì </a:t>
            </a:r>
            <a:endParaRPr lang="en-US" sz="3200" dirty="0">
              <a:solidFill>
                <a:srgbClr val="FF0000"/>
              </a:solidFill>
              <a:latin typeface="Calibri" panose="020F0502020204030204" pitchFamily="34" charset="0"/>
              <a:cs typeface="Calibri" panose="020F0502020204030204" pitchFamily="34" charset="0"/>
            </a:endParaRPr>
          </a:p>
        </p:txBody>
      </p:sp>
      <p:sp>
        <p:nvSpPr>
          <p:cNvPr id="15" name="Rectangle: Rounded Corners 12">
            <a:extLst>
              <a:ext uri="{FF2B5EF4-FFF2-40B4-BE49-F238E27FC236}">
                <a16:creationId xmlns:a16="http://schemas.microsoft.com/office/drawing/2014/main" id="{8B070FEF-8D31-433F-AD8F-E25706B68B19}"/>
              </a:ext>
            </a:extLst>
          </p:cNvPr>
          <p:cNvSpPr/>
          <p:nvPr/>
        </p:nvSpPr>
        <p:spPr>
          <a:xfrm>
            <a:off x="1109596" y="4437533"/>
            <a:ext cx="8017508" cy="76324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lnSpc>
                <a:spcPct val="150000"/>
              </a:lnSpc>
            </a:pPr>
            <a:r>
              <a:rPr lang="en-US" sz="3200">
                <a:solidFill>
                  <a:srgbClr val="FF0000"/>
                </a:solidFill>
                <a:latin typeface="Calibri" panose="020F0502020204030204" pitchFamily="34" charset="0"/>
                <a:cs typeface="Calibri" panose="020F0502020204030204" pitchFamily="34" charset="0"/>
                <a:sym typeface="Wingdings" panose="05000000000000000000" pitchFamily="2" charset="2"/>
              </a:rPr>
              <a:t>Giá                                                    thì</a:t>
            </a:r>
            <a:endParaRPr lang="en-US" sz="3200" dirty="0">
              <a:solidFill>
                <a:srgbClr val="FF0000"/>
              </a:solidFill>
              <a:latin typeface="Calibri" panose="020F0502020204030204" pitchFamily="34" charset="0"/>
              <a:cs typeface="Calibri" panose="020F0502020204030204" pitchFamily="34" charset="0"/>
            </a:endParaRPr>
          </a:p>
        </p:txBody>
      </p:sp>
      <p:cxnSp>
        <p:nvCxnSpPr>
          <p:cNvPr id="16" name="Straight Connector 15">
            <a:extLst>
              <a:ext uri="{FF2B5EF4-FFF2-40B4-BE49-F238E27FC236}">
                <a16:creationId xmlns:a16="http://schemas.microsoft.com/office/drawing/2014/main" id="{62FC949C-02A7-4195-87D5-970553EFCA61}"/>
              </a:ext>
            </a:extLst>
          </p:cNvPr>
          <p:cNvCxnSpPr/>
          <p:nvPr/>
        </p:nvCxnSpPr>
        <p:spPr>
          <a:xfrm flipV="1">
            <a:off x="2961138" y="1868542"/>
            <a:ext cx="1796111" cy="53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2FC949C-02A7-4195-87D5-970553EFCA61}"/>
              </a:ext>
            </a:extLst>
          </p:cNvPr>
          <p:cNvCxnSpPr/>
          <p:nvPr/>
        </p:nvCxnSpPr>
        <p:spPr>
          <a:xfrm>
            <a:off x="9072386" y="2360421"/>
            <a:ext cx="14748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5912A48A-3CDE-407D-8CEA-AFC67392F87F}"/>
              </a:ext>
            </a:extLst>
          </p:cNvPr>
          <p:cNvSpPr/>
          <p:nvPr/>
        </p:nvSpPr>
        <p:spPr>
          <a:xfrm>
            <a:off x="4435160" y="714802"/>
            <a:ext cx="3009977" cy="51672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4000" u="sng" dirty="0">
                <a:solidFill>
                  <a:srgbClr val="7030A0"/>
                </a:solidFill>
                <a:latin typeface="Calibri" panose="020F0502020204030204" pitchFamily="34" charset="0"/>
                <a:cs typeface="Calibri" panose="020F0502020204030204" pitchFamily="34" charset="0"/>
              </a:rPr>
              <a:t>III. </a:t>
            </a:r>
            <a:r>
              <a:rPr lang="en-US" sz="4000" u="sng" dirty="0" err="1">
                <a:solidFill>
                  <a:srgbClr val="7030A0"/>
                </a:solidFill>
                <a:latin typeface="Calibri" panose="020F0502020204030204" pitchFamily="34" charset="0"/>
                <a:cs typeface="Calibri" panose="020F0502020204030204" pitchFamily="34" charset="0"/>
              </a:rPr>
              <a:t>Luyện</a:t>
            </a:r>
            <a:r>
              <a:rPr lang="en-US" sz="4000" u="sng" dirty="0">
                <a:solidFill>
                  <a:srgbClr val="7030A0"/>
                </a:solidFill>
                <a:latin typeface="Calibri" panose="020F0502020204030204" pitchFamily="34" charset="0"/>
                <a:cs typeface="Calibri" panose="020F0502020204030204" pitchFamily="34" charset="0"/>
              </a:rPr>
              <a:t> </a:t>
            </a:r>
            <a:r>
              <a:rPr lang="en-US" sz="4000" u="sng" dirty="0" err="1">
                <a:solidFill>
                  <a:srgbClr val="7030A0"/>
                </a:solidFill>
                <a:latin typeface="Calibri" panose="020F0502020204030204" pitchFamily="34" charset="0"/>
                <a:cs typeface="Calibri" panose="020F0502020204030204" pitchFamily="34" charset="0"/>
              </a:rPr>
              <a:t>tập</a:t>
            </a:r>
            <a:endParaRPr lang="en-US" sz="4000" u="sng" dirty="0">
              <a:solidFill>
                <a:srgbClr val="7030A0"/>
              </a:solidFill>
              <a:latin typeface="Calibri" panose="020F0502020204030204" pitchFamily="34" charset="0"/>
              <a:cs typeface="Calibri" panose="020F0502020204030204" pitchFamily="34" charset="0"/>
            </a:endParaRPr>
          </a:p>
        </p:txBody>
      </p:sp>
      <p:cxnSp>
        <p:nvCxnSpPr>
          <p:cNvPr id="26" name="Straight Connector 25">
            <a:extLst>
              <a:ext uri="{FF2B5EF4-FFF2-40B4-BE49-F238E27FC236}">
                <a16:creationId xmlns:a16="http://schemas.microsoft.com/office/drawing/2014/main" id="{62FC949C-02A7-4195-87D5-970553EFCA61}"/>
              </a:ext>
            </a:extLst>
          </p:cNvPr>
          <p:cNvCxnSpPr/>
          <p:nvPr/>
        </p:nvCxnSpPr>
        <p:spPr>
          <a:xfrm>
            <a:off x="1167530" y="2895441"/>
            <a:ext cx="12229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109596" y="3228598"/>
            <a:ext cx="791308" cy="584775"/>
          </a:xfrm>
          <a:prstGeom prst="rect">
            <a:avLst/>
          </a:prstGeom>
          <a:noFill/>
        </p:spPr>
        <p:txBody>
          <a:bodyPr wrap="square" rtlCol="0">
            <a:spAutoFit/>
          </a:bodyPr>
          <a:lstStyle/>
          <a:p>
            <a:r>
              <a:rPr lang="en-US" sz="3200" dirty="0"/>
              <a:t>……</a:t>
            </a:r>
          </a:p>
        </p:txBody>
      </p:sp>
      <p:sp>
        <p:nvSpPr>
          <p:cNvPr id="17" name="TextBox 16"/>
          <p:cNvSpPr txBox="1"/>
          <p:nvPr/>
        </p:nvSpPr>
        <p:spPr>
          <a:xfrm>
            <a:off x="1126487" y="3958793"/>
            <a:ext cx="791308" cy="584775"/>
          </a:xfrm>
          <a:prstGeom prst="rect">
            <a:avLst/>
          </a:prstGeom>
          <a:noFill/>
        </p:spPr>
        <p:txBody>
          <a:bodyPr wrap="square" rtlCol="0">
            <a:spAutoFit/>
          </a:bodyPr>
          <a:lstStyle/>
          <a:p>
            <a:r>
              <a:rPr lang="en-US" sz="3200" dirty="0"/>
              <a:t>……</a:t>
            </a:r>
          </a:p>
        </p:txBody>
      </p:sp>
      <p:sp>
        <p:nvSpPr>
          <p:cNvPr id="18" name="TextBox 17"/>
          <p:cNvSpPr txBox="1"/>
          <p:nvPr/>
        </p:nvSpPr>
        <p:spPr>
          <a:xfrm>
            <a:off x="1167530" y="4729920"/>
            <a:ext cx="791308" cy="584775"/>
          </a:xfrm>
          <a:prstGeom prst="rect">
            <a:avLst/>
          </a:prstGeom>
          <a:noFill/>
        </p:spPr>
        <p:txBody>
          <a:bodyPr wrap="square" rtlCol="0">
            <a:spAutoFit/>
          </a:bodyPr>
          <a:lstStyle/>
          <a:p>
            <a:r>
              <a:rPr lang="en-US" sz="3200" dirty="0"/>
              <a:t>……</a:t>
            </a:r>
          </a:p>
        </p:txBody>
      </p:sp>
      <p:sp>
        <p:nvSpPr>
          <p:cNvPr id="19" name="TextBox 18"/>
          <p:cNvSpPr txBox="1"/>
          <p:nvPr/>
        </p:nvSpPr>
        <p:spPr>
          <a:xfrm>
            <a:off x="5448859" y="3209631"/>
            <a:ext cx="791308" cy="584775"/>
          </a:xfrm>
          <a:prstGeom prst="rect">
            <a:avLst/>
          </a:prstGeom>
          <a:noFill/>
        </p:spPr>
        <p:txBody>
          <a:bodyPr wrap="square" rtlCol="0">
            <a:spAutoFit/>
          </a:bodyPr>
          <a:lstStyle/>
          <a:p>
            <a:r>
              <a:rPr lang="en-US" sz="3200" dirty="0"/>
              <a:t>……</a:t>
            </a:r>
          </a:p>
        </p:txBody>
      </p:sp>
      <p:sp>
        <p:nvSpPr>
          <p:cNvPr id="21" name="TextBox 20"/>
          <p:cNvSpPr txBox="1"/>
          <p:nvPr/>
        </p:nvSpPr>
        <p:spPr>
          <a:xfrm>
            <a:off x="6467149" y="4696352"/>
            <a:ext cx="791308" cy="584775"/>
          </a:xfrm>
          <a:prstGeom prst="rect">
            <a:avLst/>
          </a:prstGeom>
          <a:noFill/>
        </p:spPr>
        <p:txBody>
          <a:bodyPr wrap="square" rtlCol="0">
            <a:spAutoFit/>
          </a:bodyPr>
          <a:lstStyle/>
          <a:p>
            <a:r>
              <a:rPr lang="en-US" sz="3200" dirty="0"/>
              <a:t>……</a:t>
            </a:r>
          </a:p>
        </p:txBody>
      </p:sp>
      <p:sp>
        <p:nvSpPr>
          <p:cNvPr id="22" name="TextBox 21"/>
          <p:cNvSpPr txBox="1"/>
          <p:nvPr/>
        </p:nvSpPr>
        <p:spPr>
          <a:xfrm>
            <a:off x="6010623" y="3944147"/>
            <a:ext cx="791308" cy="584775"/>
          </a:xfrm>
          <a:prstGeom prst="rect">
            <a:avLst/>
          </a:prstGeom>
          <a:noFill/>
        </p:spPr>
        <p:txBody>
          <a:bodyPr wrap="square" rtlCol="0">
            <a:spAutoFit/>
          </a:bodyPr>
          <a:lstStyle/>
          <a:p>
            <a:r>
              <a:rPr lang="en-US" sz="3200" dirty="0"/>
              <a:t>……</a:t>
            </a:r>
          </a:p>
        </p:txBody>
      </p:sp>
    </p:spTree>
    <p:extLst>
      <p:ext uri="{BB962C8B-B14F-4D97-AF65-F5344CB8AC3E}">
        <p14:creationId xmlns:p14="http://schemas.microsoft.com/office/powerpoint/2010/main" val="4147256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randombar(horizontal)">
                                      <p:cBhvr>
                                        <p:cTn id="16" dur="500"/>
                                        <p:tgtEl>
                                          <p:spTgt spid="1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barn(inVertical)">
                                      <p:cBhvr>
                                        <p:cTn id="47" dur="500"/>
                                        <p:tgtEl>
                                          <p:spTgt spid="13">
                                            <p:txEl>
                                              <p:pRg st="0" end="0"/>
                                            </p:txEl>
                                          </p:spTgt>
                                        </p:tgtEl>
                                      </p:cBhvr>
                                    </p:animEffect>
                                  </p:childTnLst>
                                </p:cTn>
                              </p:par>
                              <p:par>
                                <p:cTn id="48" presetID="6" presetClass="exit" presetSubtype="32" fill="hold" grpId="1" nodeType="withEffect">
                                  <p:stCondLst>
                                    <p:cond delay="0"/>
                                  </p:stCondLst>
                                  <p:childTnLst>
                                    <p:animEffect transition="out" filter="circle(out)">
                                      <p:cBhvr>
                                        <p:cTn id="49" dur="2000"/>
                                        <p:tgtEl>
                                          <p:spTgt spid="19"/>
                                        </p:tgtEl>
                                      </p:cBhvr>
                                    </p:animEffect>
                                    <p:set>
                                      <p:cBhvr>
                                        <p:cTn id="50" dur="1" fill="hold">
                                          <p:stCondLst>
                                            <p:cond delay="1999"/>
                                          </p:stCondLst>
                                        </p:cTn>
                                        <p:tgtEl>
                                          <p:spTgt spid="19"/>
                                        </p:tgtEl>
                                        <p:attrNameLst>
                                          <p:attrName>style.visibility</p:attrName>
                                        </p:attrNameLst>
                                      </p:cBhvr>
                                      <p:to>
                                        <p:strVal val="hidden"/>
                                      </p:to>
                                    </p:set>
                                  </p:childTnLst>
                                </p:cTn>
                              </p:par>
                              <p:par>
                                <p:cTn id="51" presetID="6" presetClass="exit" presetSubtype="32" fill="hold" grpId="1" nodeType="withEffect">
                                  <p:stCondLst>
                                    <p:cond delay="0"/>
                                  </p:stCondLst>
                                  <p:childTnLst>
                                    <p:animEffect transition="out" filter="circle(out)">
                                      <p:cBhvr>
                                        <p:cTn id="52" dur="2000"/>
                                        <p:tgtEl>
                                          <p:spTgt spid="2"/>
                                        </p:tgtEl>
                                      </p:cBhvr>
                                    </p:animEffect>
                                    <p:set>
                                      <p:cBhvr>
                                        <p:cTn id="53" dur="1" fill="hold">
                                          <p:stCondLst>
                                            <p:cond delay="1999"/>
                                          </p:stCondLst>
                                        </p:cTn>
                                        <p:tgtEl>
                                          <p:spTgt spid="2"/>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10">
                                            <p:txEl>
                                              <p:pRg st="0" end="0"/>
                                            </p:txEl>
                                          </p:spTgt>
                                        </p:tgtEl>
                                        <p:attrNameLst>
                                          <p:attrName>style.visibility</p:attrName>
                                        </p:attrNameLst>
                                      </p:cBhvr>
                                      <p:to>
                                        <p:strVal val="visible"/>
                                      </p:to>
                                    </p:set>
                                    <p:animEffect transition="in" filter="barn(inVertical)">
                                      <p:cBhvr>
                                        <p:cTn id="58" dur="500"/>
                                        <p:tgtEl>
                                          <p:spTgt spid="10">
                                            <p:txEl>
                                              <p:pRg st="0" end="0"/>
                                            </p:txEl>
                                          </p:spTgt>
                                        </p:tgtEl>
                                      </p:cBhvr>
                                    </p:animEffect>
                                  </p:childTnLst>
                                </p:cTn>
                              </p:par>
                              <p:par>
                                <p:cTn id="59" presetID="6" presetClass="exit" presetSubtype="32" fill="hold" grpId="1" nodeType="withEffect">
                                  <p:stCondLst>
                                    <p:cond delay="0"/>
                                  </p:stCondLst>
                                  <p:childTnLst>
                                    <p:animEffect transition="out" filter="circle(out)">
                                      <p:cBhvr>
                                        <p:cTn id="60" dur="2000"/>
                                        <p:tgtEl>
                                          <p:spTgt spid="22"/>
                                        </p:tgtEl>
                                      </p:cBhvr>
                                    </p:animEffect>
                                    <p:set>
                                      <p:cBhvr>
                                        <p:cTn id="61" dur="1" fill="hold">
                                          <p:stCondLst>
                                            <p:cond delay="1999"/>
                                          </p:stCondLst>
                                        </p:cTn>
                                        <p:tgtEl>
                                          <p:spTgt spid="22"/>
                                        </p:tgtEl>
                                        <p:attrNameLst>
                                          <p:attrName>style.visibility</p:attrName>
                                        </p:attrNameLst>
                                      </p:cBhvr>
                                      <p:to>
                                        <p:strVal val="hidden"/>
                                      </p:to>
                                    </p:set>
                                  </p:childTnLst>
                                </p:cTn>
                              </p:par>
                              <p:par>
                                <p:cTn id="62" presetID="6" presetClass="exit" presetSubtype="32" fill="hold" grpId="1" nodeType="withEffect">
                                  <p:stCondLst>
                                    <p:cond delay="0"/>
                                  </p:stCondLst>
                                  <p:childTnLst>
                                    <p:animEffect transition="out" filter="circle(out)">
                                      <p:cBhvr>
                                        <p:cTn id="63" dur="2000"/>
                                        <p:tgtEl>
                                          <p:spTgt spid="17"/>
                                        </p:tgtEl>
                                      </p:cBhvr>
                                    </p:animEffect>
                                    <p:set>
                                      <p:cBhvr>
                                        <p:cTn id="64" dur="1" fill="hold">
                                          <p:stCondLst>
                                            <p:cond delay="1999"/>
                                          </p:stCondLst>
                                        </p:cTn>
                                        <p:tgtEl>
                                          <p:spTgt spid="1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15">
                                            <p:txEl>
                                              <p:pRg st="0" end="0"/>
                                            </p:txEl>
                                          </p:spTgt>
                                        </p:tgtEl>
                                        <p:attrNameLst>
                                          <p:attrName>style.visibility</p:attrName>
                                        </p:attrNameLst>
                                      </p:cBhvr>
                                      <p:to>
                                        <p:strVal val="visible"/>
                                      </p:to>
                                    </p:set>
                                    <p:animEffect transition="in" filter="barn(inVertical)">
                                      <p:cBhvr>
                                        <p:cTn id="69" dur="500"/>
                                        <p:tgtEl>
                                          <p:spTgt spid="15">
                                            <p:txEl>
                                              <p:pRg st="0" end="0"/>
                                            </p:txEl>
                                          </p:spTgt>
                                        </p:tgtEl>
                                      </p:cBhvr>
                                    </p:animEffect>
                                  </p:childTnLst>
                                </p:cTn>
                              </p:par>
                              <p:par>
                                <p:cTn id="70" presetID="6" presetClass="exit" presetSubtype="32" fill="hold" grpId="1" nodeType="withEffect">
                                  <p:stCondLst>
                                    <p:cond delay="0"/>
                                  </p:stCondLst>
                                  <p:childTnLst>
                                    <p:animEffect transition="out" filter="circle(out)">
                                      <p:cBhvr>
                                        <p:cTn id="71" dur="2000"/>
                                        <p:tgtEl>
                                          <p:spTgt spid="18"/>
                                        </p:tgtEl>
                                      </p:cBhvr>
                                    </p:animEffect>
                                    <p:set>
                                      <p:cBhvr>
                                        <p:cTn id="72" dur="1" fill="hold">
                                          <p:stCondLst>
                                            <p:cond delay="1999"/>
                                          </p:stCondLst>
                                        </p:cTn>
                                        <p:tgtEl>
                                          <p:spTgt spid="18"/>
                                        </p:tgtEl>
                                        <p:attrNameLst>
                                          <p:attrName>style.visibility</p:attrName>
                                        </p:attrNameLst>
                                      </p:cBhvr>
                                      <p:to>
                                        <p:strVal val="hidden"/>
                                      </p:to>
                                    </p:set>
                                  </p:childTnLst>
                                </p:cTn>
                              </p:par>
                              <p:par>
                                <p:cTn id="73" presetID="6" presetClass="exit" presetSubtype="32" fill="hold" grpId="1" nodeType="withEffect">
                                  <p:stCondLst>
                                    <p:cond delay="0"/>
                                  </p:stCondLst>
                                  <p:childTnLst>
                                    <p:animEffect transition="out" filter="circle(out)">
                                      <p:cBhvr>
                                        <p:cTn id="74" dur="2000"/>
                                        <p:tgtEl>
                                          <p:spTgt spid="21"/>
                                        </p:tgtEl>
                                      </p:cBhvr>
                                    </p:animEffect>
                                    <p:set>
                                      <p:cBhvr>
                                        <p:cTn id="75"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 grpId="0"/>
      <p:bldP spid="2" grpId="1"/>
      <p:bldP spid="17" grpId="0"/>
      <p:bldP spid="17" grpId="1"/>
      <p:bldP spid="18" grpId="0"/>
      <p:bldP spid="18" grpId="1"/>
      <p:bldP spid="19" grpId="0"/>
      <p:bldP spid="19" grpId="1"/>
      <p:bldP spid="21" grpId="0"/>
      <p:bldP spid="21" grpId="1"/>
      <p:bldP spid="22" grpId="0"/>
      <p:bldP spid="2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Nắng Nền Rừng Quảng Cáo, Nền Quảng Cáo, Rừng, C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C053FE3-582D-4945-ADF7-AEC3C08C12C2}"/>
              </a:ext>
            </a:extLst>
          </p:cNvPr>
          <p:cNvPicPr>
            <a:picLocks noChangeAspect="1"/>
          </p:cNvPicPr>
          <p:nvPr/>
        </p:nvPicPr>
        <p:blipFill>
          <a:blip r:embed="rId3"/>
          <a:stretch>
            <a:fillRect/>
          </a:stretch>
        </p:blipFill>
        <p:spPr>
          <a:xfrm>
            <a:off x="655813" y="367524"/>
            <a:ext cx="11101778" cy="6259418"/>
          </a:xfrm>
          <a:prstGeom prst="roundRect">
            <a:avLst>
              <a:gd name="adj" fmla="val 16667"/>
            </a:avLst>
          </a:prstGeom>
          <a:ln w="38100">
            <a:solidFill>
              <a:srgbClr val="0070C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Rounded Corners 7">
            <a:extLst>
              <a:ext uri="{FF2B5EF4-FFF2-40B4-BE49-F238E27FC236}">
                <a16:creationId xmlns:a16="http://schemas.microsoft.com/office/drawing/2014/main" id="{F5990669-9BC6-4874-9DC5-8E2424795163}"/>
              </a:ext>
            </a:extLst>
          </p:cNvPr>
          <p:cNvSpPr/>
          <p:nvPr/>
        </p:nvSpPr>
        <p:spPr>
          <a:xfrm>
            <a:off x="873457" y="1033121"/>
            <a:ext cx="10874429" cy="16187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n-US" sz="3200" err="1">
                <a:solidFill>
                  <a:srgbClr val="002060"/>
                </a:solidFill>
                <a:latin typeface="Calibri" panose="020F0502020204030204" pitchFamily="34" charset="0"/>
                <a:cs typeface="Calibri" panose="020F0502020204030204" pitchFamily="34" charset="0"/>
              </a:rPr>
              <a:t>Bài</a:t>
            </a:r>
            <a:r>
              <a:rPr lang="en-US" sz="3200">
                <a:solidFill>
                  <a:srgbClr val="002060"/>
                </a:solidFill>
                <a:latin typeface="Calibri" panose="020F0502020204030204" pitchFamily="34" charset="0"/>
                <a:cs typeface="Calibri" panose="020F0502020204030204" pitchFamily="34" charset="0"/>
              </a:rPr>
              <a:t> 3. </a:t>
            </a:r>
            <a:r>
              <a:rPr lang="en-US" sz="3200" dirty="0" err="1">
                <a:solidFill>
                  <a:srgbClr val="002060"/>
                </a:solidFill>
                <a:latin typeface="Calibri" panose="020F0502020204030204" pitchFamily="34" charset="0"/>
                <a:cs typeface="Calibri" panose="020F0502020204030204" pitchFamily="34" charset="0"/>
              </a:rPr>
              <a:t>Thêm</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vào</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chỗ</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trống</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một</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vế</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câu</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thích</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hợp</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để</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tạo</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thành</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câu</a:t>
            </a:r>
            <a:r>
              <a:rPr lang="en-US" sz="3200" dirty="0">
                <a:solidFill>
                  <a:srgbClr val="002060"/>
                </a:solidFill>
                <a:latin typeface="Calibri" panose="020F0502020204030204" pitchFamily="34" charset="0"/>
                <a:cs typeface="Calibri" panose="020F0502020204030204" pitchFamily="34" charset="0"/>
              </a:rPr>
              <a:t> </a:t>
            </a:r>
            <a:r>
              <a:rPr lang="en-US" sz="3200" err="1">
                <a:solidFill>
                  <a:srgbClr val="002060"/>
                </a:solidFill>
                <a:latin typeface="Calibri" panose="020F0502020204030204" pitchFamily="34" charset="0"/>
                <a:cs typeface="Calibri" panose="020F0502020204030204" pitchFamily="34" charset="0"/>
              </a:rPr>
              <a:t>ghép</a:t>
            </a:r>
            <a:r>
              <a:rPr lang="en-US" sz="3200">
                <a:solidFill>
                  <a:srgbClr val="002060"/>
                </a:solidFill>
                <a:latin typeface="Calibri" panose="020F0502020204030204" pitchFamily="34" charset="0"/>
                <a:cs typeface="Calibri" panose="020F0502020204030204" pitchFamily="34" charset="0"/>
              </a:rPr>
              <a:t> chỉ điều kiện – </a:t>
            </a:r>
            <a:r>
              <a:rPr lang="en-US" sz="3200" err="1">
                <a:solidFill>
                  <a:srgbClr val="002060"/>
                </a:solidFill>
                <a:latin typeface="Calibri" panose="020F0502020204030204" pitchFamily="34" charset="0"/>
                <a:cs typeface="Calibri" panose="020F0502020204030204" pitchFamily="34" charset="0"/>
              </a:rPr>
              <a:t>kết</a:t>
            </a:r>
            <a:r>
              <a:rPr lang="en-US" sz="3200">
                <a:solidFill>
                  <a:srgbClr val="002060"/>
                </a:solidFill>
                <a:latin typeface="Calibri" panose="020F0502020204030204" pitchFamily="34" charset="0"/>
                <a:cs typeface="Calibri" panose="020F0502020204030204" pitchFamily="34" charset="0"/>
              </a:rPr>
              <a:t> quả hoặc giả thiết – kết quả:</a:t>
            </a:r>
            <a:endParaRPr lang="en-US" sz="3200" dirty="0">
              <a:solidFill>
                <a:srgbClr val="002060"/>
              </a:solidFill>
              <a:latin typeface="Calibri" panose="020F0502020204030204" pitchFamily="34" charset="0"/>
              <a:cs typeface="Calibri" panose="020F0502020204030204" pitchFamily="34" charset="0"/>
            </a:endParaRPr>
          </a:p>
        </p:txBody>
      </p:sp>
      <p:cxnSp>
        <p:nvCxnSpPr>
          <p:cNvPr id="10" name="Straight Connector 9">
            <a:extLst>
              <a:ext uri="{FF2B5EF4-FFF2-40B4-BE49-F238E27FC236}">
                <a16:creationId xmlns:a16="http://schemas.microsoft.com/office/drawing/2014/main" id="{7D9A93D1-852B-4481-9642-89347CE4D784}"/>
              </a:ext>
            </a:extLst>
          </p:cNvPr>
          <p:cNvCxnSpPr>
            <a:cxnSpLocks/>
          </p:cNvCxnSpPr>
          <p:nvPr/>
        </p:nvCxnSpPr>
        <p:spPr>
          <a:xfrm>
            <a:off x="2144690" y="1794515"/>
            <a:ext cx="9255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0665B7E-1C74-4AA0-B4DF-18CC10229604}"/>
              </a:ext>
            </a:extLst>
          </p:cNvPr>
          <p:cNvCxnSpPr>
            <a:cxnSpLocks/>
          </p:cNvCxnSpPr>
          <p:nvPr/>
        </p:nvCxnSpPr>
        <p:spPr>
          <a:xfrm>
            <a:off x="6383891" y="1794515"/>
            <a:ext cx="28789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DBD0C5-3411-4EC8-A10C-3BA3CD234CEE}"/>
              </a:ext>
            </a:extLst>
          </p:cNvPr>
          <p:cNvCxnSpPr>
            <a:cxnSpLocks/>
          </p:cNvCxnSpPr>
          <p:nvPr/>
        </p:nvCxnSpPr>
        <p:spPr>
          <a:xfrm flipV="1">
            <a:off x="3231957" y="2286387"/>
            <a:ext cx="3151934" cy="146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11BF69E3-ED31-414C-A276-6AD856C9102A}"/>
              </a:ext>
            </a:extLst>
          </p:cNvPr>
          <p:cNvSpPr/>
          <p:nvPr/>
        </p:nvSpPr>
        <p:spPr>
          <a:xfrm>
            <a:off x="678429" y="2904247"/>
            <a:ext cx="11079940" cy="73105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indent="461963" algn="just"/>
            <a:r>
              <a:rPr lang="en-US" sz="3200" dirty="0">
                <a:solidFill>
                  <a:schemeClr val="tx1"/>
                </a:solidFill>
                <a:latin typeface="Calibri" panose="020F0502020204030204" pitchFamily="34" charset="0"/>
                <a:cs typeface="Calibri" panose="020F0502020204030204" pitchFamily="34" charset="0"/>
              </a:rPr>
              <a:t>a</a:t>
            </a:r>
            <a:r>
              <a:rPr lang="en-US" sz="3200">
                <a:solidFill>
                  <a:schemeClr val="tx1"/>
                </a:solidFill>
                <a:latin typeface="Calibri" panose="020F0502020204030204" pitchFamily="34" charset="0"/>
                <a:cs typeface="Calibri" panose="020F0502020204030204" pitchFamily="34" charset="0"/>
              </a:rPr>
              <a:t>) Hễ em được điểm tốt</a:t>
            </a:r>
            <a:endParaRPr lang="en-US" sz="3200" dirty="0">
              <a:solidFill>
                <a:schemeClr val="tx1"/>
              </a:solidFill>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42ADB784-2557-4412-8393-616832159E4A}"/>
              </a:ext>
            </a:extLst>
          </p:cNvPr>
          <p:cNvSpPr/>
          <p:nvPr/>
        </p:nvSpPr>
        <p:spPr>
          <a:xfrm>
            <a:off x="678429" y="3887714"/>
            <a:ext cx="4999040" cy="73105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indent="461963" algn="just"/>
            <a:r>
              <a:rPr lang="en-US" sz="3200" dirty="0">
                <a:solidFill>
                  <a:schemeClr val="tx1"/>
                </a:solidFill>
                <a:latin typeface="Calibri" panose="020F0502020204030204" pitchFamily="34" charset="0"/>
                <a:cs typeface="Calibri" panose="020F0502020204030204" pitchFamily="34" charset="0"/>
              </a:rPr>
              <a:t>b</a:t>
            </a:r>
            <a:r>
              <a:rPr lang="en-US" sz="3200">
                <a:solidFill>
                  <a:schemeClr val="tx1"/>
                </a:solidFill>
                <a:latin typeface="Calibri" panose="020F0502020204030204" pitchFamily="34" charset="0"/>
                <a:cs typeface="Calibri" panose="020F0502020204030204" pitchFamily="34" charset="0"/>
              </a:rPr>
              <a:t>) Nếu chúng ta chủ quan</a:t>
            </a:r>
            <a:endParaRPr lang="en-US" sz="3200" dirty="0">
              <a:solidFill>
                <a:schemeClr val="tx1"/>
              </a:solidFill>
              <a:latin typeface="Calibri" panose="020F0502020204030204" pitchFamily="34" charset="0"/>
              <a:cs typeface="Calibri" panose="020F0502020204030204" pitchFamily="34" charset="0"/>
            </a:endParaRPr>
          </a:p>
        </p:txBody>
      </p:sp>
      <p:sp>
        <p:nvSpPr>
          <p:cNvPr id="21" name="Rectangle: Rounded Corners 20">
            <a:extLst>
              <a:ext uri="{FF2B5EF4-FFF2-40B4-BE49-F238E27FC236}">
                <a16:creationId xmlns:a16="http://schemas.microsoft.com/office/drawing/2014/main" id="{2B4BD998-294C-42F1-B7C1-A98EDA0E6999}"/>
              </a:ext>
            </a:extLst>
          </p:cNvPr>
          <p:cNvSpPr/>
          <p:nvPr/>
        </p:nvSpPr>
        <p:spPr>
          <a:xfrm>
            <a:off x="678429" y="4868264"/>
            <a:ext cx="11079940" cy="73105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indent="461963" algn="just"/>
            <a:r>
              <a:rPr lang="en-US" sz="3200" dirty="0">
                <a:solidFill>
                  <a:schemeClr val="tx1"/>
                </a:solidFill>
                <a:latin typeface="Calibri" panose="020F0502020204030204" pitchFamily="34" charset="0"/>
                <a:cs typeface="Calibri" panose="020F0502020204030204" pitchFamily="34" charset="0"/>
              </a:rPr>
              <a:t>c) 	</a:t>
            </a:r>
            <a:r>
              <a:rPr lang="en-US" sz="3200">
                <a:solidFill>
                  <a:schemeClr val="tx1"/>
                </a:solidFill>
                <a:latin typeface="Calibri" panose="020F0502020204030204" pitchFamily="34" charset="0"/>
                <a:cs typeface="Calibri" panose="020F0502020204030204" pitchFamily="34" charset="0"/>
              </a:rPr>
              <a:t>	           thì Hồng đã có nhiều tiến bộ trong học tập.</a:t>
            </a:r>
            <a:endParaRPr lang="en-US" sz="3200" dirty="0">
              <a:solidFill>
                <a:schemeClr val="tx1"/>
              </a:solidFill>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43EC768B-D8EE-4803-BD7C-850EC494316D}"/>
              </a:ext>
            </a:extLst>
          </p:cNvPr>
          <p:cNvSpPr/>
          <p:nvPr/>
        </p:nvSpPr>
        <p:spPr>
          <a:xfrm>
            <a:off x="4251491" y="2919766"/>
            <a:ext cx="3933816" cy="68022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AC5C7A89-1AB5-489B-9A44-46C16A4DC7D9}"/>
              </a:ext>
            </a:extLst>
          </p:cNvPr>
          <p:cNvSpPr/>
          <p:nvPr/>
        </p:nvSpPr>
        <p:spPr>
          <a:xfrm>
            <a:off x="4928301" y="3938542"/>
            <a:ext cx="3478181" cy="68022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99D1330C-FA7A-4229-8E9A-0EBBA57B8F8F}"/>
              </a:ext>
            </a:extLst>
          </p:cNvPr>
          <p:cNvSpPr/>
          <p:nvPr/>
        </p:nvSpPr>
        <p:spPr>
          <a:xfrm>
            <a:off x="1454772" y="4919092"/>
            <a:ext cx="2305386" cy="68022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cxnSp>
        <p:nvCxnSpPr>
          <p:cNvPr id="25" name="Straight Connector 24">
            <a:extLst>
              <a:ext uri="{FF2B5EF4-FFF2-40B4-BE49-F238E27FC236}">
                <a16:creationId xmlns:a16="http://schemas.microsoft.com/office/drawing/2014/main" id="{2CDBD0C5-3411-4EC8-A10C-3BA3CD234CEE}"/>
              </a:ext>
            </a:extLst>
          </p:cNvPr>
          <p:cNvCxnSpPr>
            <a:cxnSpLocks/>
          </p:cNvCxnSpPr>
          <p:nvPr/>
        </p:nvCxnSpPr>
        <p:spPr>
          <a:xfrm flipV="1">
            <a:off x="7301265" y="2286387"/>
            <a:ext cx="3016442" cy="146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45F24BC3-F57E-4F7D-9228-38040DEE9AAD}"/>
              </a:ext>
            </a:extLst>
          </p:cNvPr>
          <p:cNvSpPr/>
          <p:nvPr/>
        </p:nvSpPr>
        <p:spPr>
          <a:xfrm>
            <a:off x="4473071" y="501298"/>
            <a:ext cx="3190473" cy="51672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4000" u="sng" dirty="0">
                <a:solidFill>
                  <a:srgbClr val="7030A0"/>
                </a:solidFill>
                <a:latin typeface="Calibri" panose="020F0502020204030204" pitchFamily="34" charset="0"/>
                <a:cs typeface="Calibri" panose="020F0502020204030204" pitchFamily="34" charset="0"/>
              </a:rPr>
              <a:t>III. </a:t>
            </a:r>
            <a:r>
              <a:rPr lang="en-US" sz="4000" u="sng" dirty="0" err="1">
                <a:solidFill>
                  <a:srgbClr val="7030A0"/>
                </a:solidFill>
                <a:latin typeface="Calibri" panose="020F0502020204030204" pitchFamily="34" charset="0"/>
                <a:cs typeface="Calibri" panose="020F0502020204030204" pitchFamily="34" charset="0"/>
              </a:rPr>
              <a:t>Luyện</a:t>
            </a:r>
            <a:r>
              <a:rPr lang="en-US" sz="4000" u="sng" dirty="0">
                <a:solidFill>
                  <a:srgbClr val="7030A0"/>
                </a:solidFill>
                <a:latin typeface="Calibri" panose="020F0502020204030204" pitchFamily="34" charset="0"/>
                <a:cs typeface="Calibri" panose="020F0502020204030204" pitchFamily="34" charset="0"/>
              </a:rPr>
              <a:t> </a:t>
            </a:r>
            <a:r>
              <a:rPr lang="en-US" sz="4000" u="sng" dirty="0" err="1">
                <a:solidFill>
                  <a:srgbClr val="7030A0"/>
                </a:solidFill>
                <a:latin typeface="Calibri" panose="020F0502020204030204" pitchFamily="34" charset="0"/>
                <a:cs typeface="Calibri" panose="020F0502020204030204" pitchFamily="34" charset="0"/>
              </a:rPr>
              <a:t>tập</a:t>
            </a:r>
            <a:endParaRPr lang="en-US" sz="4000" u="sng"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3499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randombar(horizontal)">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Nắng Nền Rừng Quảng Cáo, Nền Quảng Cáo, Rừng, C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C30E5B7-3863-4586-9772-EF6920676AF0}"/>
              </a:ext>
            </a:extLst>
          </p:cNvPr>
          <p:cNvPicPr>
            <a:picLocks noChangeAspect="1"/>
          </p:cNvPicPr>
          <p:nvPr/>
        </p:nvPicPr>
        <p:blipFill>
          <a:blip r:embed="rId3"/>
          <a:stretch>
            <a:fillRect/>
          </a:stretch>
        </p:blipFill>
        <p:spPr>
          <a:xfrm>
            <a:off x="310968" y="78059"/>
            <a:ext cx="11721198" cy="6548883"/>
          </a:xfrm>
          <a:prstGeom prst="roundRect">
            <a:avLst>
              <a:gd name="adj" fmla="val 16667"/>
            </a:avLst>
          </a:prstGeom>
          <a:ln w="38100">
            <a:solidFill>
              <a:srgbClr val="0070C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Rounded Corners 3">
            <a:extLst>
              <a:ext uri="{FF2B5EF4-FFF2-40B4-BE49-F238E27FC236}">
                <a16:creationId xmlns:a16="http://schemas.microsoft.com/office/drawing/2014/main" id="{FC5F2AEC-E5BD-40CB-96FE-E40D1CCAF162}"/>
              </a:ext>
            </a:extLst>
          </p:cNvPr>
          <p:cNvSpPr/>
          <p:nvPr/>
        </p:nvSpPr>
        <p:spPr>
          <a:xfrm>
            <a:off x="302048" y="671254"/>
            <a:ext cx="11721198" cy="122612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n-US" sz="2900">
                <a:solidFill>
                  <a:srgbClr val="0070C0"/>
                </a:solidFill>
                <a:latin typeface="Calibri" panose="020F0502020204030204" pitchFamily="34" charset="0"/>
                <a:cs typeface="Calibri" panose="020F0502020204030204" pitchFamily="34" charset="0"/>
                <a:sym typeface="Wingdings" panose="05000000000000000000" pitchFamily="2" charset="2"/>
              </a:rPr>
              <a:t> </a:t>
            </a:r>
            <a:r>
              <a:rPr lang="en-US" sz="2900">
                <a:solidFill>
                  <a:srgbClr val="FF0000"/>
                </a:solidFill>
                <a:latin typeface="Calibri" panose="020F0502020204030204" pitchFamily="34" charset="0"/>
                <a:cs typeface="Calibri" panose="020F0502020204030204" pitchFamily="34" charset="0"/>
                <a:sym typeface="Wingdings" panose="05000000000000000000" pitchFamily="2" charset="2"/>
              </a:rPr>
              <a:t>Hễ </a:t>
            </a:r>
            <a:r>
              <a:rPr lang="en-US" sz="2900">
                <a:solidFill>
                  <a:srgbClr val="108539"/>
                </a:solidFill>
                <a:latin typeface="Calibri" panose="020F0502020204030204" pitchFamily="34" charset="0"/>
                <a:cs typeface="Calibri" panose="020F0502020204030204" pitchFamily="34" charset="0"/>
                <a:sym typeface="Wingdings" panose="05000000000000000000" pitchFamily="2" charset="2"/>
              </a:rPr>
              <a:t>em được điểm tốt </a:t>
            </a:r>
            <a:r>
              <a:rPr lang="en-US" sz="2900">
                <a:solidFill>
                  <a:srgbClr val="FF0000"/>
                </a:solidFill>
                <a:latin typeface="Calibri" panose="020F0502020204030204" pitchFamily="34" charset="0"/>
                <a:cs typeface="Calibri" panose="020F0502020204030204" pitchFamily="34" charset="0"/>
                <a:sym typeface="Wingdings" panose="05000000000000000000" pitchFamily="2" charset="2"/>
              </a:rPr>
              <a:t>thì </a:t>
            </a:r>
            <a:r>
              <a:rPr lang="en-US" sz="2900">
                <a:solidFill>
                  <a:srgbClr val="108539"/>
                </a:solidFill>
                <a:latin typeface="Calibri" panose="020F0502020204030204" pitchFamily="34" charset="0"/>
                <a:cs typeface="Calibri" panose="020F0502020204030204" pitchFamily="34" charset="0"/>
                <a:sym typeface="Wingdings" panose="05000000000000000000" pitchFamily="2" charset="2"/>
              </a:rPr>
              <a:t>cả nhà đều vui.</a:t>
            </a:r>
            <a:endParaRPr lang="en-US" sz="2900" dirty="0">
              <a:solidFill>
                <a:srgbClr val="00B050"/>
              </a:solidFill>
              <a:latin typeface="Calibri" panose="020F0502020204030204" pitchFamily="34" charset="0"/>
              <a:cs typeface="Calibri" panose="020F0502020204030204" pitchFamily="34" charset="0"/>
              <a:sym typeface="Wingdings" panose="05000000000000000000" pitchFamily="2" charset="2"/>
            </a:endParaRPr>
          </a:p>
          <a:p>
            <a:pPr algn="just"/>
            <a:r>
              <a:rPr lang="en-US" sz="2900">
                <a:solidFill>
                  <a:srgbClr val="0070C0"/>
                </a:solidFill>
                <a:latin typeface="Calibri" panose="020F0502020204030204" pitchFamily="34" charset="0"/>
                <a:cs typeface="Calibri" panose="020F0502020204030204" pitchFamily="34" charset="0"/>
                <a:sym typeface="Wingdings" panose="05000000000000000000" pitchFamily="2" charset="2"/>
              </a:rPr>
              <a:t> </a:t>
            </a:r>
            <a:r>
              <a:rPr lang="en-US" sz="2900">
                <a:solidFill>
                  <a:srgbClr val="FF0000"/>
                </a:solidFill>
                <a:latin typeface="Calibri" panose="020F0502020204030204" pitchFamily="34" charset="0"/>
                <a:cs typeface="Calibri" panose="020F0502020204030204" pitchFamily="34" charset="0"/>
                <a:sym typeface="Wingdings" panose="05000000000000000000" pitchFamily="2" charset="2"/>
              </a:rPr>
              <a:t>Hễ </a:t>
            </a:r>
            <a:r>
              <a:rPr lang="en-US" sz="2900">
                <a:solidFill>
                  <a:srgbClr val="0070C0"/>
                </a:solidFill>
                <a:latin typeface="Calibri" panose="020F0502020204030204" pitchFamily="34" charset="0"/>
                <a:cs typeface="Calibri" panose="020F0502020204030204" pitchFamily="34" charset="0"/>
                <a:sym typeface="Wingdings" panose="05000000000000000000" pitchFamily="2" charset="2"/>
              </a:rPr>
              <a:t>em được điểm tốt</a:t>
            </a:r>
            <a:r>
              <a:rPr lang="en-US" sz="290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900">
                <a:solidFill>
                  <a:srgbClr val="0070C0"/>
                </a:solidFill>
                <a:latin typeface="Calibri" panose="020F0502020204030204" pitchFamily="34" charset="0"/>
                <a:cs typeface="Calibri" panose="020F0502020204030204" pitchFamily="34" charset="0"/>
                <a:sym typeface="Wingdings" panose="05000000000000000000" pitchFamily="2" charset="2"/>
              </a:rPr>
              <a:t>em sẽ được thưởng.</a:t>
            </a:r>
            <a:endParaRPr lang="en-US" sz="2900" dirty="0">
              <a:solidFill>
                <a:srgbClr val="00B050"/>
              </a:solidFill>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76BE8E78-C35B-4A01-B204-CB1CA47C612B}"/>
              </a:ext>
            </a:extLst>
          </p:cNvPr>
          <p:cNvSpPr/>
          <p:nvPr/>
        </p:nvSpPr>
        <p:spPr>
          <a:xfrm>
            <a:off x="667281" y="103761"/>
            <a:ext cx="11079940" cy="609918"/>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indent="461963" algn="just"/>
            <a:r>
              <a:rPr lang="en-US" sz="3200" dirty="0">
                <a:solidFill>
                  <a:schemeClr val="tx1"/>
                </a:solidFill>
                <a:latin typeface="Calibri" panose="020F0502020204030204" pitchFamily="34" charset="0"/>
                <a:cs typeface="Calibri" panose="020F0502020204030204" pitchFamily="34" charset="0"/>
              </a:rPr>
              <a:t>a</a:t>
            </a:r>
            <a:r>
              <a:rPr lang="en-US" sz="3200">
                <a:solidFill>
                  <a:schemeClr val="tx1"/>
                </a:solidFill>
                <a:latin typeface="Calibri" panose="020F0502020204030204" pitchFamily="34" charset="0"/>
                <a:cs typeface="Calibri" panose="020F0502020204030204" pitchFamily="34" charset="0"/>
              </a:rPr>
              <a:t>) Hễ em được điểm tốt</a:t>
            </a:r>
            <a:endParaRPr lang="en-US" sz="3200" dirty="0">
              <a:solidFill>
                <a:schemeClr val="tx1"/>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8F0C7C9A-60D0-4655-AF61-225E3BFFAA4A}"/>
              </a:ext>
            </a:extLst>
          </p:cNvPr>
          <p:cNvSpPr/>
          <p:nvPr/>
        </p:nvSpPr>
        <p:spPr>
          <a:xfrm>
            <a:off x="667281" y="2020940"/>
            <a:ext cx="4982892" cy="73105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indent="461963" algn="just"/>
            <a:r>
              <a:rPr lang="en-US" sz="3200" dirty="0">
                <a:solidFill>
                  <a:schemeClr val="tx1"/>
                </a:solidFill>
                <a:latin typeface="Calibri" panose="020F0502020204030204" pitchFamily="34" charset="0"/>
                <a:cs typeface="Calibri" panose="020F0502020204030204" pitchFamily="34" charset="0"/>
              </a:rPr>
              <a:t>b</a:t>
            </a:r>
            <a:r>
              <a:rPr lang="en-US" sz="3200">
                <a:solidFill>
                  <a:schemeClr val="tx1"/>
                </a:solidFill>
                <a:latin typeface="Calibri" panose="020F0502020204030204" pitchFamily="34" charset="0"/>
                <a:cs typeface="Calibri" panose="020F0502020204030204" pitchFamily="34" charset="0"/>
              </a:rPr>
              <a:t>) Nếu chúng ta chủ quan</a:t>
            </a:r>
            <a:endParaRPr lang="en-US" sz="3200" dirty="0">
              <a:solidFill>
                <a:schemeClr val="tx1"/>
              </a:solidFill>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0CEDAB25-1CC8-4676-AD01-A166DCC22FC4}"/>
              </a:ext>
            </a:extLst>
          </p:cNvPr>
          <p:cNvSpPr/>
          <p:nvPr/>
        </p:nvSpPr>
        <p:spPr>
          <a:xfrm>
            <a:off x="667281" y="3966711"/>
            <a:ext cx="11079940" cy="73105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indent="461963" algn="just"/>
            <a:r>
              <a:rPr lang="en-US" sz="3200" dirty="0">
                <a:solidFill>
                  <a:schemeClr val="tx1"/>
                </a:solidFill>
                <a:latin typeface="Calibri" panose="020F0502020204030204" pitchFamily="34" charset="0"/>
                <a:cs typeface="Calibri" panose="020F0502020204030204" pitchFamily="34" charset="0"/>
              </a:rPr>
              <a:t>c) 	</a:t>
            </a:r>
            <a:r>
              <a:rPr lang="en-US" sz="3200">
                <a:solidFill>
                  <a:schemeClr val="tx1"/>
                </a:solidFill>
                <a:latin typeface="Calibri" panose="020F0502020204030204" pitchFamily="34" charset="0"/>
                <a:cs typeface="Calibri" panose="020F0502020204030204" pitchFamily="34" charset="0"/>
              </a:rPr>
              <a:t>	thì Hồng đã có nhiều tiến bộ trong học tập.</a:t>
            </a:r>
            <a:endParaRPr lang="en-US" sz="3200" dirty="0">
              <a:solidFill>
                <a:schemeClr val="tx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43829D5C-B583-40DD-B59B-F827B72FA371}"/>
              </a:ext>
            </a:extLst>
          </p:cNvPr>
          <p:cNvSpPr/>
          <p:nvPr/>
        </p:nvSpPr>
        <p:spPr>
          <a:xfrm>
            <a:off x="5012501" y="145357"/>
            <a:ext cx="2166995" cy="56751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66EA8AAA-A011-4829-8387-838B18284689}"/>
              </a:ext>
            </a:extLst>
          </p:cNvPr>
          <p:cNvSpPr/>
          <p:nvPr/>
        </p:nvSpPr>
        <p:spPr>
          <a:xfrm>
            <a:off x="5312820" y="2083163"/>
            <a:ext cx="2078580" cy="68022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7EA23EC6-1C3A-4F44-99A0-462F38434EB7}"/>
              </a:ext>
            </a:extLst>
          </p:cNvPr>
          <p:cNvSpPr/>
          <p:nvPr/>
        </p:nvSpPr>
        <p:spPr>
          <a:xfrm>
            <a:off x="1544266" y="4019043"/>
            <a:ext cx="1052052" cy="68022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dirty="0">
                <a:latin typeface="Calibri" panose="020F0502020204030204" pitchFamily="34" charset="0"/>
                <a:cs typeface="Calibri" panose="020F0502020204030204" pitchFamily="34" charset="0"/>
              </a:rPr>
              <a:t>………</a:t>
            </a:r>
          </a:p>
        </p:txBody>
      </p:sp>
      <p:sp>
        <p:nvSpPr>
          <p:cNvPr id="13" name="Rectangle: Rounded Corners 12">
            <a:extLst>
              <a:ext uri="{FF2B5EF4-FFF2-40B4-BE49-F238E27FC236}">
                <a16:creationId xmlns:a16="http://schemas.microsoft.com/office/drawing/2014/main" id="{6F1B0613-E873-4806-BE3D-1607DDCD6579}"/>
              </a:ext>
            </a:extLst>
          </p:cNvPr>
          <p:cNvSpPr/>
          <p:nvPr/>
        </p:nvSpPr>
        <p:spPr>
          <a:xfrm>
            <a:off x="310968" y="2689695"/>
            <a:ext cx="11721198" cy="122612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n-US" sz="2900">
                <a:solidFill>
                  <a:srgbClr val="0070C0"/>
                </a:solidFill>
                <a:latin typeface="Calibri" panose="020F0502020204030204" pitchFamily="34" charset="0"/>
                <a:cs typeface="Calibri" panose="020F0502020204030204" pitchFamily="34" charset="0"/>
                <a:sym typeface="Wingdings" panose="05000000000000000000" pitchFamily="2" charset="2"/>
              </a:rPr>
              <a:t> </a:t>
            </a:r>
            <a:r>
              <a:rPr lang="en-US" sz="2900">
                <a:solidFill>
                  <a:srgbClr val="FF0000"/>
                </a:solidFill>
                <a:latin typeface="Calibri" panose="020F0502020204030204" pitchFamily="34" charset="0"/>
                <a:cs typeface="Calibri" panose="020F0502020204030204" pitchFamily="34" charset="0"/>
                <a:sym typeface="Wingdings" panose="05000000000000000000" pitchFamily="2" charset="2"/>
              </a:rPr>
              <a:t>Nếu </a:t>
            </a:r>
            <a:r>
              <a:rPr lang="en-US" sz="2900">
                <a:solidFill>
                  <a:srgbClr val="108539"/>
                </a:solidFill>
                <a:latin typeface="Calibri" panose="020F0502020204030204" pitchFamily="34" charset="0"/>
                <a:cs typeface="Calibri" panose="020F0502020204030204" pitchFamily="34" charset="0"/>
                <a:sym typeface="Wingdings" panose="05000000000000000000" pitchFamily="2" charset="2"/>
              </a:rPr>
              <a:t>chúng ta chủ quan </a:t>
            </a:r>
            <a:r>
              <a:rPr lang="en-US" sz="2900">
                <a:solidFill>
                  <a:srgbClr val="FF0000"/>
                </a:solidFill>
                <a:latin typeface="Calibri" panose="020F0502020204030204" pitchFamily="34" charset="0"/>
                <a:cs typeface="Calibri" panose="020F0502020204030204" pitchFamily="34" charset="0"/>
                <a:sym typeface="Wingdings" panose="05000000000000000000" pitchFamily="2" charset="2"/>
              </a:rPr>
              <a:t>thì </a:t>
            </a:r>
            <a:r>
              <a:rPr lang="en-US" sz="2900">
                <a:solidFill>
                  <a:srgbClr val="108539"/>
                </a:solidFill>
                <a:latin typeface="Calibri" panose="020F0502020204030204" pitchFamily="34" charset="0"/>
                <a:cs typeface="Calibri" panose="020F0502020204030204" pitchFamily="34" charset="0"/>
                <a:sym typeface="Wingdings" panose="05000000000000000000" pitchFamily="2" charset="2"/>
              </a:rPr>
              <a:t>chúng ta sẽ thất bại.</a:t>
            </a:r>
            <a:endParaRPr lang="en-US" sz="2900" dirty="0">
              <a:solidFill>
                <a:srgbClr val="00B050"/>
              </a:solidFill>
              <a:latin typeface="Calibri" panose="020F0502020204030204" pitchFamily="34" charset="0"/>
              <a:cs typeface="Calibri" panose="020F0502020204030204" pitchFamily="34" charset="0"/>
              <a:sym typeface="Wingdings" panose="05000000000000000000" pitchFamily="2" charset="2"/>
            </a:endParaRPr>
          </a:p>
          <a:p>
            <a:pPr algn="just"/>
            <a:r>
              <a:rPr lang="en-US" sz="2900">
                <a:solidFill>
                  <a:srgbClr val="0070C0"/>
                </a:solidFill>
                <a:latin typeface="Calibri" panose="020F0502020204030204" pitchFamily="34" charset="0"/>
                <a:cs typeface="Calibri" panose="020F0502020204030204" pitchFamily="34" charset="0"/>
                <a:sym typeface="Wingdings" panose="05000000000000000000" pitchFamily="2" charset="2"/>
              </a:rPr>
              <a:t> </a:t>
            </a:r>
            <a:r>
              <a:rPr lang="en-US" sz="2900">
                <a:solidFill>
                  <a:srgbClr val="FF0000"/>
                </a:solidFill>
                <a:latin typeface="Calibri" panose="020F0502020204030204" pitchFamily="34" charset="0"/>
                <a:cs typeface="Calibri" panose="020F0502020204030204" pitchFamily="34" charset="0"/>
                <a:sym typeface="Wingdings" panose="05000000000000000000" pitchFamily="2" charset="2"/>
              </a:rPr>
              <a:t>Nếu </a:t>
            </a:r>
            <a:r>
              <a:rPr lang="en-US" sz="2900">
                <a:solidFill>
                  <a:srgbClr val="0070C0"/>
                </a:solidFill>
                <a:latin typeface="Calibri" panose="020F0502020204030204" pitchFamily="34" charset="0"/>
                <a:cs typeface="Calibri" panose="020F0502020204030204" pitchFamily="34" charset="0"/>
                <a:sym typeface="Wingdings" panose="05000000000000000000" pitchFamily="2" charset="2"/>
              </a:rPr>
              <a:t>chúng ta chủ quan</a:t>
            </a:r>
            <a:r>
              <a:rPr lang="en-US" sz="290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900">
                <a:solidFill>
                  <a:srgbClr val="0070C0"/>
                </a:solidFill>
                <a:latin typeface="Calibri" panose="020F0502020204030204" pitchFamily="34" charset="0"/>
                <a:cs typeface="Calibri" panose="020F0502020204030204" pitchFamily="34" charset="0"/>
                <a:sym typeface="Wingdings" panose="05000000000000000000" pitchFamily="2" charset="2"/>
              </a:rPr>
              <a:t>địch sẽ lợi dụng cơ hội tấn công.</a:t>
            </a:r>
            <a:r>
              <a:rPr lang="en-US" sz="2900">
                <a:solidFill>
                  <a:srgbClr val="FF0000"/>
                </a:solidFill>
                <a:latin typeface="Calibri" panose="020F0502020204030204" pitchFamily="34" charset="0"/>
                <a:cs typeface="Calibri" panose="020F0502020204030204" pitchFamily="34" charset="0"/>
                <a:sym typeface="Wingdings" panose="05000000000000000000" pitchFamily="2" charset="2"/>
              </a:rPr>
              <a:t> </a:t>
            </a:r>
            <a:endParaRPr lang="en-US" sz="2900" dirty="0">
              <a:solidFill>
                <a:srgbClr val="00B050"/>
              </a:solidFill>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427B6452-A881-41EE-9D9B-3696B41D5E36}"/>
              </a:ext>
            </a:extLst>
          </p:cNvPr>
          <p:cNvSpPr/>
          <p:nvPr/>
        </p:nvSpPr>
        <p:spPr>
          <a:xfrm>
            <a:off x="310968" y="4849537"/>
            <a:ext cx="11721198" cy="1417448"/>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n-US" sz="3000">
                <a:solidFill>
                  <a:srgbClr val="0070C0"/>
                </a:solidFill>
                <a:latin typeface="Calibri" panose="020F0502020204030204" pitchFamily="34" charset="0"/>
                <a:cs typeface="Calibri" panose="020F0502020204030204" pitchFamily="34" charset="0"/>
                <a:sym typeface="Wingdings" panose="05000000000000000000" pitchFamily="2" charset="2"/>
              </a:rPr>
              <a:t> </a:t>
            </a:r>
            <a:r>
              <a:rPr lang="en-US" sz="3000">
                <a:solidFill>
                  <a:srgbClr val="FF0000"/>
                </a:solidFill>
                <a:latin typeface="Calibri" panose="020F0502020204030204" pitchFamily="34" charset="0"/>
                <a:cs typeface="Calibri" panose="020F0502020204030204" pitchFamily="34" charset="0"/>
                <a:sym typeface="Wingdings" panose="05000000000000000000" pitchFamily="2" charset="2"/>
              </a:rPr>
              <a:t>Nếu mà</a:t>
            </a:r>
            <a:r>
              <a:rPr lang="en-US" sz="3000">
                <a:solidFill>
                  <a:srgbClr val="108539"/>
                </a:solidFill>
                <a:latin typeface="Calibri" panose="020F0502020204030204" pitchFamily="34" charset="0"/>
                <a:cs typeface="Calibri" panose="020F0502020204030204" pitchFamily="34" charset="0"/>
                <a:sym typeface="Wingdings" panose="05000000000000000000" pitchFamily="2" charset="2"/>
              </a:rPr>
              <a:t> chịu khó học hành</a:t>
            </a:r>
            <a:r>
              <a:rPr lang="en-US" sz="3000">
                <a:solidFill>
                  <a:srgbClr val="FF0000"/>
                </a:solidFill>
                <a:latin typeface="Calibri" panose="020F0502020204030204" pitchFamily="34" charset="0"/>
                <a:cs typeface="Calibri" panose="020F0502020204030204" pitchFamily="34" charset="0"/>
                <a:sym typeface="Wingdings" panose="05000000000000000000" pitchFamily="2" charset="2"/>
              </a:rPr>
              <a:t> thì </a:t>
            </a:r>
            <a:r>
              <a:rPr lang="en-US" sz="3000">
                <a:solidFill>
                  <a:srgbClr val="108539"/>
                </a:solidFill>
                <a:latin typeface="Calibri" panose="020F0502020204030204" pitchFamily="34" charset="0"/>
                <a:cs typeface="Calibri" panose="020F0502020204030204" pitchFamily="34" charset="0"/>
                <a:sym typeface="Wingdings" panose="05000000000000000000" pitchFamily="2" charset="2"/>
              </a:rPr>
              <a:t>Hồng đã có nhiều tiến bộ trong học tập.</a:t>
            </a:r>
            <a:r>
              <a:rPr lang="en-US" sz="3000">
                <a:solidFill>
                  <a:srgbClr val="FF0000"/>
                </a:solidFill>
                <a:latin typeface="Calibri" panose="020F0502020204030204" pitchFamily="34" charset="0"/>
                <a:cs typeface="Calibri" panose="020F0502020204030204" pitchFamily="34" charset="0"/>
                <a:sym typeface="Wingdings" panose="05000000000000000000" pitchFamily="2" charset="2"/>
              </a:rPr>
              <a:t> </a:t>
            </a:r>
            <a:endParaRPr lang="en-US" sz="3000" dirty="0">
              <a:solidFill>
                <a:srgbClr val="0070C0"/>
              </a:solidFill>
              <a:latin typeface="Calibri" panose="020F0502020204030204" pitchFamily="34" charset="0"/>
              <a:cs typeface="Calibri" panose="020F0502020204030204" pitchFamily="34" charset="0"/>
              <a:sym typeface="Wingdings" panose="05000000000000000000" pitchFamily="2" charset="2"/>
            </a:endParaRPr>
          </a:p>
          <a:p>
            <a:pPr algn="just"/>
            <a:r>
              <a:rPr lang="en-US" sz="3000">
                <a:solidFill>
                  <a:srgbClr val="0070C0"/>
                </a:solidFill>
                <a:latin typeface="Calibri" panose="020F0502020204030204" pitchFamily="34" charset="0"/>
                <a:cs typeface="Calibri" panose="020F0502020204030204" pitchFamily="34" charset="0"/>
                <a:sym typeface="Wingdings" panose="05000000000000000000" pitchFamily="2" charset="2"/>
              </a:rPr>
              <a:t> </a:t>
            </a:r>
            <a:r>
              <a:rPr lang="en-US" sz="3000">
                <a:solidFill>
                  <a:srgbClr val="FF0000"/>
                </a:solidFill>
                <a:latin typeface="Calibri" panose="020F0502020204030204" pitchFamily="34" charset="0"/>
                <a:cs typeface="Calibri" panose="020F0502020204030204" pitchFamily="34" charset="0"/>
                <a:sym typeface="Wingdings" panose="05000000000000000000" pitchFamily="2" charset="2"/>
              </a:rPr>
              <a:t>Giá như </a:t>
            </a:r>
            <a:r>
              <a:rPr lang="en-US" sz="3000">
                <a:solidFill>
                  <a:srgbClr val="0070C0"/>
                </a:solidFill>
                <a:latin typeface="Calibri" panose="020F0502020204030204" pitchFamily="34" charset="0"/>
                <a:cs typeface="Calibri" panose="020F0502020204030204" pitchFamily="34" charset="0"/>
                <a:sym typeface="Wingdings" panose="05000000000000000000" pitchFamily="2" charset="2"/>
              </a:rPr>
              <a:t>Hồng chăm chỉ hơn</a:t>
            </a:r>
            <a:r>
              <a:rPr lang="en-US" sz="3000">
                <a:solidFill>
                  <a:srgbClr val="FF0000"/>
                </a:solidFill>
                <a:latin typeface="Calibri" panose="020F0502020204030204" pitchFamily="34" charset="0"/>
                <a:cs typeface="Calibri" panose="020F0502020204030204" pitchFamily="34" charset="0"/>
                <a:sym typeface="Wingdings" panose="05000000000000000000" pitchFamily="2" charset="2"/>
              </a:rPr>
              <a:t> thì </a:t>
            </a:r>
            <a:r>
              <a:rPr lang="en-US" sz="3000">
                <a:solidFill>
                  <a:srgbClr val="0070C0"/>
                </a:solidFill>
                <a:latin typeface="Calibri" panose="020F0502020204030204" pitchFamily="34" charset="0"/>
                <a:cs typeface="Calibri" panose="020F0502020204030204" pitchFamily="34" charset="0"/>
                <a:sym typeface="Wingdings" panose="05000000000000000000" pitchFamily="2" charset="2"/>
              </a:rPr>
              <a:t>Hồng đã có nhiều tiến bộ trong học tập. </a:t>
            </a:r>
            <a:endParaRPr lang="en-US" sz="3000" dirty="0">
              <a:solidFill>
                <a:srgbClr val="0070C0"/>
              </a:solidFill>
              <a:latin typeface="Calibri" panose="020F0502020204030204" pitchFamily="34" charset="0"/>
              <a:cs typeface="Calibri" panose="020F0502020204030204" pitchFamily="34" charset="0"/>
            </a:endParaRPr>
          </a:p>
        </p:txBody>
      </p:sp>
      <p:pic>
        <p:nvPicPr>
          <p:cNvPr id="11266" name="Picture 2" descr="7 HOẠT ĐỘNG GẮN KẾT TÌNH CẢM GIA ĐÌNH MÙA GIÃN CÁCH – AEON MALL Long Biê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40" b="94005" l="319" r="98562"/>
                    </a14:imgEffect>
                  </a14:imgLayer>
                </a14:imgProps>
              </a:ext>
              <a:ext uri="{28A0092B-C50C-407E-A947-70E740481C1C}">
                <a14:useLocalDpi xmlns:a14="http://schemas.microsoft.com/office/drawing/2010/main" val="0"/>
              </a:ext>
            </a:extLst>
          </a:blip>
          <a:srcRect/>
          <a:stretch>
            <a:fillRect/>
          </a:stretch>
        </p:blipFill>
        <p:spPr bwMode="auto">
          <a:xfrm>
            <a:off x="8334967" y="-3616"/>
            <a:ext cx="3039262" cy="202455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ình ảnh Trường Tiểu Học Và Trung Học Hoạt Hình Vẽ Tay Mẹ Giám Sát Bài Tập  Về Nhà Khăn đỏ, Bài Tập Mầm Non, Trước Khi đi Học, Công Việc Sử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0000" l="938" r="90000"/>
                    </a14:imgEffect>
                  </a14:imgLayer>
                </a14:imgProps>
              </a:ext>
              <a:ext uri="{28A0092B-C50C-407E-A947-70E740481C1C}">
                <a14:useLocalDpi xmlns:a14="http://schemas.microsoft.com/office/drawing/2010/main" val="0"/>
              </a:ext>
            </a:extLst>
          </a:blip>
          <a:srcRect/>
          <a:stretch>
            <a:fillRect/>
          </a:stretch>
        </p:blipFill>
        <p:spPr bwMode="auto">
          <a:xfrm>
            <a:off x="9792358" y="2831096"/>
            <a:ext cx="2097336" cy="2097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093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42" presetClass="entr" presetSubtype="0" fill="hold" nodeType="withEffect">
                                  <p:stCondLst>
                                    <p:cond delay="0"/>
                                  </p:stCondLst>
                                  <p:childTnLst>
                                    <p:set>
                                      <p:cBhvr>
                                        <p:cTn id="24" dur="1" fill="hold">
                                          <p:stCondLst>
                                            <p:cond delay="0"/>
                                          </p:stCondLst>
                                        </p:cTn>
                                        <p:tgtEl>
                                          <p:spTgt spid="11266"/>
                                        </p:tgtEl>
                                        <p:attrNameLst>
                                          <p:attrName>style.visibility</p:attrName>
                                        </p:attrNameLst>
                                      </p:cBhvr>
                                      <p:to>
                                        <p:strVal val="visible"/>
                                      </p:to>
                                    </p:set>
                                    <p:animEffect transition="in" filter="fade">
                                      <p:cBhvr>
                                        <p:cTn id="25" dur="1000"/>
                                        <p:tgtEl>
                                          <p:spTgt spid="11266"/>
                                        </p:tgtEl>
                                      </p:cBhvr>
                                    </p:animEffect>
                                    <p:anim calcmode="lin" valueType="num">
                                      <p:cBhvr>
                                        <p:cTn id="26" dur="1000" fill="hold"/>
                                        <p:tgtEl>
                                          <p:spTgt spid="11266"/>
                                        </p:tgtEl>
                                        <p:attrNameLst>
                                          <p:attrName>ppt_x</p:attrName>
                                        </p:attrNameLst>
                                      </p:cBhvr>
                                      <p:tavLst>
                                        <p:tav tm="0">
                                          <p:val>
                                            <p:strVal val="#ppt_x"/>
                                          </p:val>
                                        </p:tav>
                                        <p:tav tm="100000">
                                          <p:val>
                                            <p:strVal val="#ppt_x"/>
                                          </p:val>
                                        </p:tav>
                                      </p:tavLst>
                                    </p:anim>
                                    <p:anim calcmode="lin" valueType="num">
                                      <p:cBhvr>
                                        <p:cTn id="27"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arn(inVertical)">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barn(inVertical)">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barn(inVertical)">
                                      <p:cBhvr>
                                        <p:cTn id="42" dur="500"/>
                                        <p:tgtEl>
                                          <p:spTgt spid="1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3">
                                            <p:txEl>
                                              <p:pRg st="1" end="1"/>
                                            </p:txEl>
                                          </p:spTgt>
                                        </p:tgtEl>
                                        <p:attrNameLst>
                                          <p:attrName>style.visibility</p:attrName>
                                        </p:attrNameLst>
                                      </p:cBhvr>
                                      <p:to>
                                        <p:strVal val="visible"/>
                                      </p:to>
                                    </p:set>
                                    <p:animEffect transition="in" filter="barn(inVertical)">
                                      <p:cBhvr>
                                        <p:cTn id="47" dur="500"/>
                                        <p:tgtEl>
                                          <p:spTgt spid="13">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animEffect transition="in" filter="barn(inVertical)">
                                      <p:cBhvr>
                                        <p:cTn id="52" dur="500"/>
                                        <p:tgtEl>
                                          <p:spTgt spid="1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4">
                                            <p:txEl>
                                              <p:pRg st="1" end="1"/>
                                            </p:txEl>
                                          </p:spTgt>
                                        </p:tgtEl>
                                        <p:attrNameLst>
                                          <p:attrName>style.visibility</p:attrName>
                                        </p:attrNameLst>
                                      </p:cBhvr>
                                      <p:to>
                                        <p:strVal val="visible"/>
                                      </p:to>
                                    </p:set>
                                    <p:animEffect transition="in" filter="barn(inVertical)">
                                      <p:cBhvr>
                                        <p:cTn id="57" dur="500"/>
                                        <p:tgtEl>
                                          <p:spTgt spid="14">
                                            <p:txEl>
                                              <p:pRg st="1" end="1"/>
                                            </p:txEl>
                                          </p:spTgt>
                                        </p:tgtEl>
                                      </p:cBhvr>
                                    </p:animEffect>
                                  </p:childTnLst>
                                </p:cTn>
                              </p:par>
                              <p:par>
                                <p:cTn id="58" presetID="42" presetClass="entr" presetSubtype="0" fill="hold" nodeType="withEffect">
                                  <p:stCondLst>
                                    <p:cond delay="0"/>
                                  </p:stCondLst>
                                  <p:childTnLst>
                                    <p:set>
                                      <p:cBhvr>
                                        <p:cTn id="59" dur="1" fill="hold">
                                          <p:stCondLst>
                                            <p:cond delay="0"/>
                                          </p:stCondLst>
                                        </p:cTn>
                                        <p:tgtEl>
                                          <p:spTgt spid="11268"/>
                                        </p:tgtEl>
                                        <p:attrNameLst>
                                          <p:attrName>style.visibility</p:attrName>
                                        </p:attrNameLst>
                                      </p:cBhvr>
                                      <p:to>
                                        <p:strVal val="visible"/>
                                      </p:to>
                                    </p:set>
                                    <p:animEffect transition="in" filter="fade">
                                      <p:cBhvr>
                                        <p:cTn id="60" dur="1000"/>
                                        <p:tgtEl>
                                          <p:spTgt spid="11268"/>
                                        </p:tgtEl>
                                      </p:cBhvr>
                                    </p:animEffect>
                                    <p:anim calcmode="lin" valueType="num">
                                      <p:cBhvr>
                                        <p:cTn id="61" dur="1000" fill="hold"/>
                                        <p:tgtEl>
                                          <p:spTgt spid="11268"/>
                                        </p:tgtEl>
                                        <p:attrNameLst>
                                          <p:attrName>ppt_x</p:attrName>
                                        </p:attrNameLst>
                                      </p:cBhvr>
                                      <p:tavLst>
                                        <p:tav tm="0">
                                          <p:val>
                                            <p:strVal val="#ppt_x"/>
                                          </p:val>
                                        </p:tav>
                                        <p:tav tm="100000">
                                          <p:val>
                                            <p:strVal val="#ppt_x"/>
                                          </p:val>
                                        </p:tav>
                                      </p:tavLst>
                                    </p:anim>
                                    <p:anim calcmode="lin" valueType="num">
                                      <p:cBhvr>
                                        <p:cTn id="62"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ED3BB92-927E-4495-91E0-B55D62DB1C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pic>
        <p:nvPicPr>
          <p:cNvPr id="4" name="图片 3">
            <a:extLst>
              <a:ext uri="{FF2B5EF4-FFF2-40B4-BE49-F238E27FC236}">
                <a16:creationId xmlns:a16="http://schemas.microsoft.com/office/drawing/2014/main" id="{A3DAE540-4A90-4ACC-87C2-63F0926218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63" r="65568"/>
          <a:stretch/>
        </p:blipFill>
        <p:spPr>
          <a:xfrm flipH="1">
            <a:off x="9959925" y="3824313"/>
            <a:ext cx="2430986" cy="3033687"/>
          </a:xfrm>
          <a:prstGeom prst="rect">
            <a:avLst/>
          </a:prstGeom>
        </p:spPr>
      </p:pic>
      <p:sp>
        <p:nvSpPr>
          <p:cNvPr id="32" name="Rectangle: Rounded Corners 18">
            <a:extLst>
              <a:ext uri="{FF2B5EF4-FFF2-40B4-BE49-F238E27FC236}">
                <a16:creationId xmlns:a16="http://schemas.microsoft.com/office/drawing/2014/main" id="{C12AF386-10E7-4C03-91B5-7499842FAE72}"/>
              </a:ext>
            </a:extLst>
          </p:cNvPr>
          <p:cNvSpPr/>
          <p:nvPr/>
        </p:nvSpPr>
        <p:spPr>
          <a:xfrm>
            <a:off x="557049" y="841830"/>
            <a:ext cx="11004330" cy="2988914"/>
          </a:xfrm>
          <a:prstGeom prst="roundRect">
            <a:avLst>
              <a:gd name="adj" fmla="val 10270"/>
            </a:avLst>
          </a:prstGeom>
          <a:solidFill>
            <a:schemeClr val="bg1">
              <a:alpha val="86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36" name="Rectangle 35"/>
          <p:cNvSpPr/>
          <p:nvPr/>
        </p:nvSpPr>
        <p:spPr>
          <a:xfrm>
            <a:off x="525461" y="2220029"/>
            <a:ext cx="11054949"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dirty="0">
                <a:ln/>
                <a:solidFill>
                  <a:schemeClr val="accent2">
                    <a:lumMod val="75000"/>
                  </a:schemeClr>
                </a:solidFill>
                <a:latin typeface="UTM Showcard" panose="02040603050506020204" pitchFamily="18" charset="0"/>
              </a:rPr>
              <a:t>NỐI CÁC VẾ CÂU GHÉP BẰNG QUAN HỆ TỪ</a:t>
            </a:r>
            <a:endParaRPr lang="en-US" sz="4000" b="1" cap="none" spc="0" dirty="0">
              <a:ln/>
              <a:solidFill>
                <a:schemeClr val="accent2">
                  <a:lumMod val="75000"/>
                </a:schemeClr>
              </a:solidFill>
              <a:effectLst/>
              <a:latin typeface="UTM Showcard" panose="02040603050506020204" pitchFamily="18" charset="0"/>
            </a:endParaRPr>
          </a:p>
        </p:txBody>
      </p:sp>
      <p:sp>
        <p:nvSpPr>
          <p:cNvPr id="39" name="Rectangle 38"/>
          <p:cNvSpPr/>
          <p:nvPr/>
        </p:nvSpPr>
        <p:spPr>
          <a:xfrm>
            <a:off x="3830555" y="1335099"/>
            <a:ext cx="4559261"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dirty="0">
                <a:ln/>
                <a:solidFill>
                  <a:schemeClr val="accent6">
                    <a:lumMod val="50000"/>
                  </a:schemeClr>
                </a:solidFill>
                <a:effectLst>
                  <a:outerShdw blurRad="50800" dist="38100" dir="18900000" algn="bl" rotWithShape="0">
                    <a:prstClr val="black">
                      <a:alpha val="40000"/>
                    </a:prstClr>
                  </a:outerShdw>
                </a:effectLst>
                <a:latin typeface="SVN-SAF" panose="02040603050506020204" pitchFamily="18" charset="0"/>
              </a:rPr>
              <a:t>LUYỆN TỪ VÀ CÂU</a:t>
            </a:r>
            <a:endParaRPr lang="en-US" sz="4000" b="1" cap="none" spc="0" dirty="0">
              <a:ln/>
              <a:solidFill>
                <a:schemeClr val="accent6">
                  <a:lumMod val="50000"/>
                </a:schemeClr>
              </a:solidFill>
              <a:effectLst>
                <a:outerShdw blurRad="50800" dist="38100" dir="18900000" algn="bl" rotWithShape="0">
                  <a:prstClr val="black">
                    <a:alpha val="40000"/>
                  </a:prstClr>
                </a:outerShdw>
              </a:effectLst>
              <a:latin typeface="SVN-SAF" panose="02040603050506020204" pitchFamily="18" charset="0"/>
            </a:endParaRPr>
          </a:p>
        </p:txBody>
      </p:sp>
      <p:sp>
        <p:nvSpPr>
          <p:cNvPr id="40" name="Rectangle 39">
            <a:extLst>
              <a:ext uri="{FF2B5EF4-FFF2-40B4-BE49-F238E27FC236}">
                <a16:creationId xmlns:a16="http://schemas.microsoft.com/office/drawing/2014/main" id="{4AFF80F7-5BB8-4DD7-BBAD-497F71D9A9F9}"/>
              </a:ext>
            </a:extLst>
          </p:cNvPr>
          <p:cNvSpPr/>
          <p:nvPr/>
        </p:nvSpPr>
        <p:spPr>
          <a:xfrm>
            <a:off x="5167613" y="2772594"/>
            <a:ext cx="2326567" cy="84557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mj-lt"/>
                <a:cs typeface="Calibri" panose="020F0502020204030204" pitchFamily="34" charset="0"/>
              </a:rPr>
              <a:t>(Trang 38)</a:t>
            </a:r>
            <a:endPar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endParaRPr>
          </a:p>
        </p:txBody>
      </p:sp>
    </p:spTree>
    <p:custDataLst>
      <p:tags r:id="rId1"/>
    </p:custDataLst>
    <p:extLst>
      <p:ext uri="{BB962C8B-B14F-4D97-AF65-F5344CB8AC3E}">
        <p14:creationId xmlns:p14="http://schemas.microsoft.com/office/powerpoint/2010/main" val="29828581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36"/>
                                        </p:tgtEl>
                                        <p:attrNameLst>
                                          <p:attrName>style.visibility</p:attrName>
                                        </p:attrNameLst>
                                      </p:cBhvr>
                                      <p:to>
                                        <p:strVal val="visible"/>
                                      </p:to>
                                    </p:set>
                                    <p:anim by="(-#ppt_w*2)" calcmode="lin" valueType="num">
                                      <p:cBhvr rctx="PPT">
                                        <p:cTn id="12" dur="1000" autoRev="1" fill="hold">
                                          <p:stCondLst>
                                            <p:cond delay="0"/>
                                          </p:stCondLst>
                                        </p:cTn>
                                        <p:tgtEl>
                                          <p:spTgt spid="36"/>
                                        </p:tgtEl>
                                        <p:attrNameLst>
                                          <p:attrName>ppt_w</p:attrName>
                                        </p:attrNameLst>
                                      </p:cBhvr>
                                    </p:anim>
                                    <p:anim by="(#ppt_w*0.50)" calcmode="lin" valueType="num">
                                      <p:cBhvr>
                                        <p:cTn id="13" dur="1000" decel="50000" autoRev="1" fill="hold">
                                          <p:stCondLst>
                                            <p:cond delay="0"/>
                                          </p:stCondLst>
                                        </p:cTn>
                                        <p:tgtEl>
                                          <p:spTgt spid="36"/>
                                        </p:tgtEl>
                                        <p:attrNameLst>
                                          <p:attrName>ppt_x</p:attrName>
                                        </p:attrNameLst>
                                      </p:cBhvr>
                                    </p:anim>
                                    <p:anim from="(-#ppt_h/2)" to="(#ppt_y)" calcmode="lin" valueType="num">
                                      <p:cBhvr>
                                        <p:cTn id="14" dur="2000" fill="hold">
                                          <p:stCondLst>
                                            <p:cond delay="0"/>
                                          </p:stCondLst>
                                        </p:cTn>
                                        <p:tgtEl>
                                          <p:spTgt spid="36"/>
                                        </p:tgtEl>
                                        <p:attrNameLst>
                                          <p:attrName>ppt_y</p:attrName>
                                        </p:attrNameLst>
                                      </p:cBhvr>
                                    </p:anim>
                                    <p:animRot by="21600000">
                                      <p:cBhvr>
                                        <p:cTn id="15" dur="2000" fill="hold">
                                          <p:stCondLst>
                                            <p:cond delay="0"/>
                                          </p:stCondLst>
                                        </p:cTn>
                                        <p:tgtEl>
                                          <p:spTgt spid="3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down)">
                                      <p:cBhvr>
                                        <p:cTn id="20" dur="580">
                                          <p:stCondLst>
                                            <p:cond delay="0"/>
                                          </p:stCondLst>
                                        </p:cTn>
                                        <p:tgtEl>
                                          <p:spTgt spid="40"/>
                                        </p:tgtEl>
                                      </p:cBhvr>
                                    </p:animEffect>
                                    <p:anim calcmode="lin" valueType="num">
                                      <p:cBhvr>
                                        <p:cTn id="21"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26" dur="26">
                                          <p:stCondLst>
                                            <p:cond delay="650"/>
                                          </p:stCondLst>
                                        </p:cTn>
                                        <p:tgtEl>
                                          <p:spTgt spid="40"/>
                                        </p:tgtEl>
                                      </p:cBhvr>
                                      <p:to x="100000" y="60000"/>
                                    </p:animScale>
                                    <p:animScale>
                                      <p:cBhvr>
                                        <p:cTn id="27" dur="166" decel="50000">
                                          <p:stCondLst>
                                            <p:cond delay="676"/>
                                          </p:stCondLst>
                                        </p:cTn>
                                        <p:tgtEl>
                                          <p:spTgt spid="40"/>
                                        </p:tgtEl>
                                      </p:cBhvr>
                                      <p:to x="100000" y="100000"/>
                                    </p:animScale>
                                    <p:animScale>
                                      <p:cBhvr>
                                        <p:cTn id="28" dur="26">
                                          <p:stCondLst>
                                            <p:cond delay="1312"/>
                                          </p:stCondLst>
                                        </p:cTn>
                                        <p:tgtEl>
                                          <p:spTgt spid="40"/>
                                        </p:tgtEl>
                                      </p:cBhvr>
                                      <p:to x="100000" y="80000"/>
                                    </p:animScale>
                                    <p:animScale>
                                      <p:cBhvr>
                                        <p:cTn id="29" dur="166" decel="50000">
                                          <p:stCondLst>
                                            <p:cond delay="1338"/>
                                          </p:stCondLst>
                                        </p:cTn>
                                        <p:tgtEl>
                                          <p:spTgt spid="40"/>
                                        </p:tgtEl>
                                      </p:cBhvr>
                                      <p:to x="100000" y="100000"/>
                                    </p:animScale>
                                    <p:animScale>
                                      <p:cBhvr>
                                        <p:cTn id="30" dur="26">
                                          <p:stCondLst>
                                            <p:cond delay="1642"/>
                                          </p:stCondLst>
                                        </p:cTn>
                                        <p:tgtEl>
                                          <p:spTgt spid="40"/>
                                        </p:tgtEl>
                                      </p:cBhvr>
                                      <p:to x="100000" y="90000"/>
                                    </p:animScale>
                                    <p:animScale>
                                      <p:cBhvr>
                                        <p:cTn id="31" dur="166" decel="50000">
                                          <p:stCondLst>
                                            <p:cond delay="1668"/>
                                          </p:stCondLst>
                                        </p:cTn>
                                        <p:tgtEl>
                                          <p:spTgt spid="40"/>
                                        </p:tgtEl>
                                      </p:cBhvr>
                                      <p:to x="100000" y="100000"/>
                                    </p:animScale>
                                    <p:animScale>
                                      <p:cBhvr>
                                        <p:cTn id="32" dur="26">
                                          <p:stCondLst>
                                            <p:cond delay="1808"/>
                                          </p:stCondLst>
                                        </p:cTn>
                                        <p:tgtEl>
                                          <p:spTgt spid="40"/>
                                        </p:tgtEl>
                                      </p:cBhvr>
                                      <p:to x="100000" y="95000"/>
                                    </p:animScale>
                                    <p:animScale>
                                      <p:cBhvr>
                                        <p:cTn id="33" dur="166" decel="50000">
                                          <p:stCondLst>
                                            <p:cond delay="1834"/>
                                          </p:stCondLst>
                                        </p:cTn>
                                        <p:tgtEl>
                                          <p:spTgt spid="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60DD780-5499-434A-AC15-03E01C2B10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sp>
        <p:nvSpPr>
          <p:cNvPr id="6" name="TextBox 5">
            <a:extLst>
              <a:ext uri="{FF2B5EF4-FFF2-40B4-BE49-F238E27FC236}">
                <a16:creationId xmlns:a16="http://schemas.microsoft.com/office/drawing/2014/main" id="{62B4FDD4-2861-4472-9607-00D2E10B1D1A}"/>
              </a:ext>
            </a:extLst>
          </p:cNvPr>
          <p:cNvSpPr txBox="1"/>
          <p:nvPr/>
        </p:nvSpPr>
        <p:spPr>
          <a:xfrm>
            <a:off x="1133061" y="1105469"/>
            <a:ext cx="10237304" cy="4392692"/>
          </a:xfrm>
          <a:prstGeom prst="roundRect">
            <a:avLst/>
          </a:prstGeom>
          <a:effectLst>
            <a:softEdge rad="127000"/>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endParaRPr lang="en-US" sz="3600">
              <a:solidFill>
                <a:srgbClr val="002060"/>
              </a:solidFill>
              <a:latin typeface="Pattaya" panose="00000500000000000000" pitchFamily="2" charset="-34"/>
              <a:cs typeface="Pattaya" panose="00000500000000000000" pitchFamily="2" charset="-34"/>
            </a:endParaRPr>
          </a:p>
          <a:p>
            <a:pPr algn="just"/>
            <a:endParaRPr lang="en-US" sz="3600">
              <a:solidFill>
                <a:srgbClr val="002060"/>
              </a:solidFill>
              <a:latin typeface="Pattaya" panose="00000500000000000000" pitchFamily="2" charset="-34"/>
              <a:cs typeface="Pattaya" panose="00000500000000000000" pitchFamily="2" charset="-34"/>
            </a:endParaRPr>
          </a:p>
          <a:p>
            <a:pPr algn="just"/>
            <a:endParaRPr lang="en-US" sz="3600">
              <a:solidFill>
                <a:srgbClr val="002060"/>
              </a:solidFill>
              <a:latin typeface="Pattaya" panose="00000500000000000000" pitchFamily="2" charset="-34"/>
              <a:cs typeface="Pattaya" panose="00000500000000000000" pitchFamily="2" charset="-34"/>
            </a:endParaRPr>
          </a:p>
          <a:p>
            <a:pPr algn="just"/>
            <a:endParaRPr lang="en-US" sz="3600">
              <a:solidFill>
                <a:srgbClr val="002060"/>
              </a:solidFill>
              <a:latin typeface="Pattaya" panose="00000500000000000000" pitchFamily="2" charset="-34"/>
              <a:cs typeface="Pattaya" panose="00000500000000000000" pitchFamily="2" charset="-34"/>
            </a:endParaRPr>
          </a:p>
          <a:p>
            <a:pPr algn="just"/>
            <a:endParaRPr lang="en-US" sz="3600">
              <a:solidFill>
                <a:srgbClr val="002060"/>
              </a:solidFill>
              <a:latin typeface="Pattaya" panose="00000500000000000000" pitchFamily="2" charset="-34"/>
              <a:cs typeface="Pattaya" panose="00000500000000000000" pitchFamily="2" charset="-34"/>
            </a:endParaRPr>
          </a:p>
          <a:p>
            <a:pPr algn="just"/>
            <a:endParaRPr lang="en-US" sz="3600">
              <a:solidFill>
                <a:srgbClr val="002060"/>
              </a:solidFill>
              <a:latin typeface="Pattaya" panose="00000500000000000000" pitchFamily="2" charset="-34"/>
              <a:cs typeface="Pattaya" panose="00000500000000000000" pitchFamily="2" charset="-34"/>
            </a:endParaRPr>
          </a:p>
          <a:p>
            <a:pPr algn="just"/>
            <a:endParaRPr lang="en-US" sz="3600" dirty="0">
              <a:solidFill>
                <a:srgbClr val="002060"/>
              </a:solidFill>
              <a:latin typeface="Pattaya" panose="00000500000000000000" pitchFamily="2" charset="-34"/>
              <a:cs typeface="Pattaya" panose="00000500000000000000" pitchFamily="2" charset="-34"/>
            </a:endParaRPr>
          </a:p>
        </p:txBody>
      </p:sp>
      <p:sp>
        <p:nvSpPr>
          <p:cNvPr id="7" name="Rectangle 6"/>
          <p:cNvSpPr/>
          <p:nvPr/>
        </p:nvSpPr>
        <p:spPr>
          <a:xfrm>
            <a:off x="4985086" y="1382740"/>
            <a:ext cx="2760692"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a:ln/>
                <a:solidFill>
                  <a:srgbClr val="FF0000"/>
                </a:solidFill>
                <a:effectLst>
                  <a:outerShdw blurRad="50800" dist="38100" dir="18900000" algn="bl" rotWithShape="0">
                    <a:prstClr val="black">
                      <a:alpha val="40000"/>
                    </a:prstClr>
                  </a:outerShdw>
                </a:effectLst>
                <a:latin typeface="UTM Showcard" panose="02040603050506020204" pitchFamily="18" charset="0"/>
              </a:rPr>
              <a:t>MỤC TIÊU</a:t>
            </a:r>
            <a:endParaRPr lang="en-US" sz="4400" b="1" cap="none" spc="0" dirty="0">
              <a:ln/>
              <a:solidFill>
                <a:srgbClr val="FF0000"/>
              </a:solidFill>
              <a:effectLst>
                <a:outerShdw blurRad="50800" dist="38100" dir="18900000" algn="bl" rotWithShape="0">
                  <a:prstClr val="black">
                    <a:alpha val="40000"/>
                  </a:prstClr>
                </a:outerShdw>
              </a:effectLst>
              <a:latin typeface="UTM Showcard" panose="02040603050506020204" pitchFamily="18" charset="0"/>
            </a:endParaRPr>
          </a:p>
        </p:txBody>
      </p:sp>
      <p:sp>
        <p:nvSpPr>
          <p:cNvPr id="8" name="Rectangle 7">
            <a:extLst>
              <a:ext uri="{FF2B5EF4-FFF2-40B4-BE49-F238E27FC236}">
                <a16:creationId xmlns:a16="http://schemas.microsoft.com/office/drawing/2014/main" id="{4AFF80F7-5BB8-4DD7-BBAD-497F71D9A9F9}"/>
              </a:ext>
            </a:extLst>
          </p:cNvPr>
          <p:cNvSpPr/>
          <p:nvPr/>
        </p:nvSpPr>
        <p:spPr>
          <a:xfrm>
            <a:off x="2452121" y="2224147"/>
            <a:ext cx="8384202" cy="84557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Hiểu</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thế</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nào</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là</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câu</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ghép</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thể</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hiện</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quan</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hệ</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lang="en-US" sz="3200" dirty="0" err="1">
                <a:solidFill>
                  <a:prstClr val="black"/>
                </a:solidFill>
                <a:latin typeface="+mj-lt"/>
                <a:cs typeface="Calibri" panose="020F0502020204030204" pitchFamily="34" charset="0"/>
              </a:rPr>
              <a:t>điều</a:t>
            </a:r>
            <a:r>
              <a:rPr lang="en-US" sz="3200" dirty="0">
                <a:solidFill>
                  <a:prstClr val="black"/>
                </a:solidFill>
                <a:latin typeface="+mj-lt"/>
                <a:cs typeface="Calibri" panose="020F0502020204030204" pitchFamily="34" charset="0"/>
              </a:rPr>
              <a:t> </a:t>
            </a:r>
            <a:r>
              <a:rPr lang="en-US" sz="3200" dirty="0" err="1">
                <a:solidFill>
                  <a:prstClr val="black"/>
                </a:solidFill>
                <a:latin typeface="+mj-lt"/>
                <a:cs typeface="Calibri" panose="020F0502020204030204" pitchFamily="34" charset="0"/>
              </a:rPr>
              <a:t>kiện</a:t>
            </a:r>
            <a:r>
              <a:rPr lang="en-US" sz="3200" dirty="0">
                <a:solidFill>
                  <a:prstClr val="black"/>
                </a:solidFill>
                <a:latin typeface="+mj-lt"/>
                <a:cs typeface="Calibri" panose="020F0502020204030204" pitchFamily="34" charset="0"/>
              </a:rPr>
              <a:t> </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kết</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quả</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giả</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thiết</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kết</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quả</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a:t>
            </a:r>
          </a:p>
        </p:txBody>
      </p:sp>
      <p:sp>
        <p:nvSpPr>
          <p:cNvPr id="10" name="Rectangle 9">
            <a:extLst>
              <a:ext uri="{FF2B5EF4-FFF2-40B4-BE49-F238E27FC236}">
                <a16:creationId xmlns:a16="http://schemas.microsoft.com/office/drawing/2014/main" id="{C01A0B09-1423-49A0-B8A4-60CF71584748}"/>
              </a:ext>
            </a:extLst>
          </p:cNvPr>
          <p:cNvSpPr/>
          <p:nvPr/>
        </p:nvSpPr>
        <p:spPr>
          <a:xfrm>
            <a:off x="2452121" y="3512020"/>
            <a:ext cx="8384202" cy="147729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mj-lt"/>
                <a:cs typeface="Calibri" panose="020F0502020204030204" pitchFamily="34" charset="0"/>
              </a:rPr>
              <a:t>B</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iết</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cách</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điền</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quan</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hệ</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từ</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hoặc</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cặp</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quan</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hệ</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từ</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thêm</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vế</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câu</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thích</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hợp</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vào</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chỗ</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trống</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thay</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đổi</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vị</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trí</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của</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các</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vế</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câu</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a:t>
            </a:r>
          </a:p>
        </p:txBody>
      </p:sp>
      <p:grpSp>
        <p:nvGrpSpPr>
          <p:cNvPr id="13" name="组合 19">
            <a:extLst>
              <a:ext uri="{FF2B5EF4-FFF2-40B4-BE49-F238E27FC236}">
                <a16:creationId xmlns:a16="http://schemas.microsoft.com/office/drawing/2014/main" id="{6DA0CA8C-5743-4E60-9B90-1D283838E4AC}"/>
              </a:ext>
            </a:extLst>
          </p:cNvPr>
          <p:cNvGrpSpPr/>
          <p:nvPr/>
        </p:nvGrpSpPr>
        <p:grpSpPr>
          <a:xfrm>
            <a:off x="1912369" y="2183203"/>
            <a:ext cx="539752" cy="538175"/>
            <a:chOff x="915894" y="1802948"/>
            <a:chExt cx="2133600" cy="2133600"/>
          </a:xfrm>
        </p:grpSpPr>
        <p:sp>
          <p:nvSpPr>
            <p:cNvPr id="14" name="泪滴形 9">
              <a:extLst>
                <a:ext uri="{FF2B5EF4-FFF2-40B4-BE49-F238E27FC236}">
                  <a16:creationId xmlns:a16="http://schemas.microsoft.com/office/drawing/2014/main" id="{77A02ADC-B40F-440B-A428-1C007E7DC605}"/>
                </a:ext>
              </a:extLst>
            </p:cNvPr>
            <p:cNvSpPr/>
            <p:nvPr/>
          </p:nvSpPr>
          <p:spPr>
            <a:xfrm rot="8204039">
              <a:off x="915894" y="1802948"/>
              <a:ext cx="2133600" cy="2133600"/>
            </a:xfrm>
            <a:prstGeom prst="teardrop">
              <a:avLst/>
            </a:prstGeom>
            <a:solidFill>
              <a:srgbClr val="F5B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5">
              <a:extLst>
                <a:ext uri="{FF2B5EF4-FFF2-40B4-BE49-F238E27FC236}">
                  <a16:creationId xmlns:a16="http://schemas.microsoft.com/office/drawing/2014/main" id="{D78572EA-29D1-4679-A9EE-D107723B3E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646" y="1955664"/>
              <a:ext cx="1828167" cy="1828167"/>
            </a:xfrm>
            <a:prstGeom prst="rect">
              <a:avLst/>
            </a:prstGeom>
            <a:effectLst>
              <a:outerShdw blurRad="63500" sx="101000" sy="101000" algn="ctr" rotWithShape="0">
                <a:prstClr val="black">
                  <a:alpha val="40000"/>
                </a:prstClr>
              </a:outerShdw>
            </a:effectLst>
          </p:spPr>
        </p:pic>
      </p:grpSp>
      <p:grpSp>
        <p:nvGrpSpPr>
          <p:cNvPr id="16" name="组合 19">
            <a:extLst>
              <a:ext uri="{FF2B5EF4-FFF2-40B4-BE49-F238E27FC236}">
                <a16:creationId xmlns:a16="http://schemas.microsoft.com/office/drawing/2014/main" id="{6DA0CA8C-5743-4E60-9B90-1D283838E4AC}"/>
              </a:ext>
            </a:extLst>
          </p:cNvPr>
          <p:cNvGrpSpPr/>
          <p:nvPr/>
        </p:nvGrpSpPr>
        <p:grpSpPr>
          <a:xfrm>
            <a:off x="1902765" y="3560182"/>
            <a:ext cx="539752" cy="538175"/>
            <a:chOff x="915894" y="1802948"/>
            <a:chExt cx="2133600" cy="2133600"/>
          </a:xfrm>
        </p:grpSpPr>
        <p:sp>
          <p:nvSpPr>
            <p:cNvPr id="17" name="泪滴形 9">
              <a:extLst>
                <a:ext uri="{FF2B5EF4-FFF2-40B4-BE49-F238E27FC236}">
                  <a16:creationId xmlns:a16="http://schemas.microsoft.com/office/drawing/2014/main" id="{77A02ADC-B40F-440B-A428-1C007E7DC605}"/>
                </a:ext>
              </a:extLst>
            </p:cNvPr>
            <p:cNvSpPr/>
            <p:nvPr/>
          </p:nvSpPr>
          <p:spPr>
            <a:xfrm rot="8204039">
              <a:off x="915894" y="1802948"/>
              <a:ext cx="2133600" cy="2133600"/>
            </a:xfrm>
            <a:prstGeom prst="teardrop">
              <a:avLst/>
            </a:prstGeom>
            <a:solidFill>
              <a:srgbClr val="F5B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5">
              <a:extLst>
                <a:ext uri="{FF2B5EF4-FFF2-40B4-BE49-F238E27FC236}">
                  <a16:creationId xmlns:a16="http://schemas.microsoft.com/office/drawing/2014/main" id="{D78572EA-29D1-4679-A9EE-D107723B3E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646" y="1955664"/>
              <a:ext cx="1828167" cy="1828167"/>
            </a:xfrm>
            <a:prstGeom prst="rect">
              <a:avLst/>
            </a:prstGeom>
            <a:effectLst>
              <a:outerShdw blurRad="63500" sx="101000" sy="101000" algn="ctr" rotWithShape="0">
                <a:prstClr val="black">
                  <a:alpha val="40000"/>
                </a:prstClr>
              </a:outerShdw>
            </a:effectLst>
          </p:spPr>
        </p:pic>
      </p:grpSp>
      <p:pic>
        <p:nvPicPr>
          <p:cNvPr id="9" name="图片 8">
            <a:extLst>
              <a:ext uri="{FF2B5EF4-FFF2-40B4-BE49-F238E27FC236}">
                <a16:creationId xmlns:a16="http://schemas.microsoft.com/office/drawing/2014/main" id="{B3452DE7-5375-4058-9B4D-A8728722AEA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4063" r="65568"/>
          <a:stretch/>
        </p:blipFill>
        <p:spPr>
          <a:xfrm>
            <a:off x="-105728" y="4053385"/>
            <a:ext cx="2247423" cy="2804615"/>
          </a:xfrm>
          <a:prstGeom prst="rect">
            <a:avLst/>
          </a:prstGeom>
        </p:spPr>
      </p:pic>
      <p:pic>
        <p:nvPicPr>
          <p:cNvPr id="3" name="Picture 2" descr="Green Tick Icon Png, Cliparts &amp;amp; Cartoons - Jing.fm">
            <a:extLst>
              <a:ext uri="{FF2B5EF4-FFF2-40B4-BE49-F238E27FC236}">
                <a16:creationId xmlns:a16="http://schemas.microsoft.com/office/drawing/2014/main" id="{8BC8D34E-7BBD-9B3C-8443-69AE77D2103C}"/>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828817" y="2195216"/>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Green Tick Icon Png, Cliparts &amp;amp; Cartoons - Jing.fm">
            <a:extLst>
              <a:ext uri="{FF2B5EF4-FFF2-40B4-BE49-F238E27FC236}">
                <a16:creationId xmlns:a16="http://schemas.microsoft.com/office/drawing/2014/main" id="{48498AA0-8200-B501-09E2-2F1AC5783EC0}"/>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826086" y="3524403"/>
            <a:ext cx="693109" cy="62536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3225048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90" objId="12"/>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2B4FDD4-2861-4472-9607-00D2E10B1D1A}"/>
              </a:ext>
            </a:extLst>
          </p:cNvPr>
          <p:cNvSpPr txBox="1"/>
          <p:nvPr/>
        </p:nvSpPr>
        <p:spPr>
          <a:xfrm>
            <a:off x="2545080" y="899886"/>
            <a:ext cx="7623098" cy="3779758"/>
          </a:xfrm>
          <a:prstGeom prst="roundRect">
            <a:avLst/>
          </a:prstGeom>
          <a:effectLst>
            <a:softEdge rad="127000"/>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endParaRPr lang="en-US" sz="3600">
              <a:solidFill>
                <a:srgbClr val="002060"/>
              </a:solidFill>
              <a:latin typeface="Pattaya" panose="00000500000000000000" pitchFamily="2" charset="-34"/>
              <a:cs typeface="Pattaya" panose="00000500000000000000" pitchFamily="2" charset="-34"/>
            </a:endParaRPr>
          </a:p>
          <a:p>
            <a:pPr algn="just"/>
            <a:endParaRPr lang="en-US" sz="3600">
              <a:solidFill>
                <a:srgbClr val="002060"/>
              </a:solidFill>
              <a:latin typeface="Pattaya" panose="00000500000000000000" pitchFamily="2" charset="-34"/>
              <a:cs typeface="Pattaya" panose="00000500000000000000" pitchFamily="2" charset="-34"/>
            </a:endParaRPr>
          </a:p>
          <a:p>
            <a:pPr algn="just"/>
            <a:endParaRPr lang="en-US" sz="3600">
              <a:solidFill>
                <a:srgbClr val="002060"/>
              </a:solidFill>
              <a:latin typeface="Pattaya" panose="00000500000000000000" pitchFamily="2" charset="-34"/>
              <a:cs typeface="Pattaya" panose="00000500000000000000" pitchFamily="2" charset="-34"/>
            </a:endParaRPr>
          </a:p>
          <a:p>
            <a:pPr algn="just"/>
            <a:endParaRPr lang="en-US" sz="3600">
              <a:solidFill>
                <a:srgbClr val="002060"/>
              </a:solidFill>
              <a:latin typeface="Pattaya" panose="00000500000000000000" pitchFamily="2" charset="-34"/>
              <a:cs typeface="Pattaya" panose="00000500000000000000" pitchFamily="2" charset="-34"/>
            </a:endParaRPr>
          </a:p>
          <a:p>
            <a:pPr algn="just"/>
            <a:endParaRPr lang="en-US" sz="3600">
              <a:solidFill>
                <a:srgbClr val="002060"/>
              </a:solidFill>
              <a:latin typeface="Pattaya" panose="00000500000000000000" pitchFamily="2" charset="-34"/>
              <a:cs typeface="Pattaya" panose="00000500000000000000" pitchFamily="2" charset="-34"/>
            </a:endParaRPr>
          </a:p>
          <a:p>
            <a:pPr algn="just"/>
            <a:endParaRPr lang="en-US" sz="3600" dirty="0">
              <a:solidFill>
                <a:srgbClr val="002060"/>
              </a:solidFill>
              <a:latin typeface="Pattaya" panose="00000500000000000000" pitchFamily="2" charset="-34"/>
              <a:cs typeface="Pattaya" panose="00000500000000000000" pitchFamily="2" charset="-34"/>
            </a:endParaRPr>
          </a:p>
        </p:txBody>
      </p:sp>
      <p:sp>
        <p:nvSpPr>
          <p:cNvPr id="8" name="Rectangle 7">
            <a:extLst>
              <a:ext uri="{FF2B5EF4-FFF2-40B4-BE49-F238E27FC236}">
                <a16:creationId xmlns:a16="http://schemas.microsoft.com/office/drawing/2014/main" id="{7DB7CB27-EFFA-42BA-A738-2F9701CBC8AD}"/>
              </a:ext>
            </a:extLst>
          </p:cNvPr>
          <p:cNvSpPr/>
          <p:nvPr/>
        </p:nvSpPr>
        <p:spPr>
          <a:xfrm>
            <a:off x="2863940" y="2053290"/>
            <a:ext cx="7251291" cy="58085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Ôn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lại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bài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học</a:t>
            </a:r>
            <a:r>
              <a:rPr lang="en-US" sz="3200" dirty="0">
                <a:latin typeface="Calibri" panose="020F0502020204030204" pitchFamily="34" charset="0"/>
                <a:cs typeface="Calibri" panose="020F0502020204030204" pitchFamily="34" charset="0"/>
              </a:rPr>
              <a:t>.</a:t>
            </a:r>
          </a:p>
        </p:txBody>
      </p:sp>
      <p:sp>
        <p:nvSpPr>
          <p:cNvPr id="9" name="Rectangle 8">
            <a:extLst>
              <a:ext uri="{FF2B5EF4-FFF2-40B4-BE49-F238E27FC236}">
                <a16:creationId xmlns:a16="http://schemas.microsoft.com/office/drawing/2014/main" id="{9B305FC7-EDCB-45E3-B20F-022ABEFCE825}"/>
              </a:ext>
            </a:extLst>
          </p:cNvPr>
          <p:cNvSpPr/>
          <p:nvPr/>
        </p:nvSpPr>
        <p:spPr>
          <a:xfrm>
            <a:off x="2863939" y="2749938"/>
            <a:ext cx="7251291" cy="92075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Xem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trước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bài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Nối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vế</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câu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ghép</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bằng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quan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hệ</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từ</a:t>
            </a:r>
            <a:r>
              <a:rPr lang="en-US" sz="3200" dirty="0">
                <a:latin typeface="Calibri" panose="020F0502020204030204" pitchFamily="34" charset="0"/>
                <a:cs typeface="Calibri" panose="020F0502020204030204" pitchFamily="34" charset="0"/>
              </a:rPr>
              <a:t> </a:t>
            </a:r>
            <a:r>
              <a:rPr lang="en-US" sz="3200">
                <a:latin typeface="Calibri" panose="020F0502020204030204" pitchFamily="34" charset="0"/>
                <a:cs typeface="Calibri" panose="020F0502020204030204" pitchFamily="34" charset="0"/>
              </a:rPr>
              <a:t>(tr.44).</a:t>
            </a:r>
            <a:endParaRPr lang="en-US" sz="3200" dirty="0">
              <a:latin typeface="Calibri" panose="020F0502020204030204" pitchFamily="34" charset="0"/>
              <a:cs typeface="Calibri" panose="020F0502020204030204" pitchFamily="34" charset="0"/>
            </a:endParaRPr>
          </a:p>
        </p:txBody>
      </p:sp>
      <p:sp>
        <p:nvSpPr>
          <p:cNvPr id="11" name="Rectangle 10"/>
          <p:cNvSpPr/>
          <p:nvPr/>
        </p:nvSpPr>
        <p:spPr>
          <a:xfrm>
            <a:off x="3394913" y="1251596"/>
            <a:ext cx="5941050"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err="1">
                <a:ln/>
                <a:solidFill>
                  <a:srgbClr val="FF0000"/>
                </a:solidFill>
                <a:effectLst>
                  <a:outerShdw blurRad="50800" dist="38100" dir="18900000" algn="bl" rotWithShape="0">
                    <a:prstClr val="black">
                      <a:alpha val="40000"/>
                    </a:prstClr>
                  </a:outerShdw>
                </a:effectLst>
                <a:latin typeface="SVN-SAF" panose="02040603050506020204" pitchFamily="18" charset="0"/>
              </a:rPr>
              <a:t>Định</a:t>
            </a:r>
            <a:r>
              <a:rPr lang="en-US" sz="4400" b="1" dirty="0">
                <a:ln/>
                <a:solidFill>
                  <a:srgbClr val="FF0000"/>
                </a:solidFill>
                <a:effectLst>
                  <a:outerShdw blurRad="50800" dist="38100" dir="18900000" algn="bl" rotWithShape="0">
                    <a:prstClr val="black">
                      <a:alpha val="40000"/>
                    </a:prstClr>
                  </a:outerShdw>
                </a:effectLst>
                <a:latin typeface="SVN-SAF" panose="02040603050506020204" pitchFamily="18" charset="0"/>
              </a:rPr>
              <a:t> </a:t>
            </a:r>
            <a:r>
              <a:rPr lang="en-US" sz="4400" b="1" dirty="0" err="1">
                <a:ln/>
                <a:solidFill>
                  <a:srgbClr val="FF0000"/>
                </a:solidFill>
                <a:effectLst>
                  <a:outerShdw blurRad="50800" dist="38100" dir="18900000" algn="bl" rotWithShape="0">
                    <a:prstClr val="black">
                      <a:alpha val="40000"/>
                    </a:prstClr>
                  </a:outerShdw>
                </a:effectLst>
                <a:latin typeface="SVN-SAF" panose="02040603050506020204" pitchFamily="18" charset="0"/>
              </a:rPr>
              <a:t>hướng</a:t>
            </a:r>
            <a:r>
              <a:rPr lang="en-US" sz="4400" b="1" dirty="0">
                <a:ln/>
                <a:solidFill>
                  <a:srgbClr val="FF0000"/>
                </a:solidFill>
                <a:effectLst>
                  <a:outerShdw blurRad="50800" dist="38100" dir="18900000" algn="bl" rotWithShape="0">
                    <a:prstClr val="black">
                      <a:alpha val="40000"/>
                    </a:prstClr>
                  </a:outerShdw>
                </a:effectLst>
                <a:latin typeface="SVN-SAF" panose="02040603050506020204" pitchFamily="18" charset="0"/>
              </a:rPr>
              <a:t> </a:t>
            </a:r>
            <a:r>
              <a:rPr lang="en-US" sz="4400" b="1" dirty="0" err="1">
                <a:ln/>
                <a:solidFill>
                  <a:srgbClr val="FF0000"/>
                </a:solidFill>
                <a:effectLst>
                  <a:outerShdw blurRad="50800" dist="38100" dir="18900000" algn="bl" rotWithShape="0">
                    <a:prstClr val="black">
                      <a:alpha val="40000"/>
                    </a:prstClr>
                  </a:outerShdw>
                </a:effectLst>
                <a:latin typeface="SVN-SAF" panose="02040603050506020204" pitchFamily="18" charset="0"/>
              </a:rPr>
              <a:t>học</a:t>
            </a:r>
            <a:r>
              <a:rPr lang="en-US" sz="4400" b="1" dirty="0">
                <a:ln/>
                <a:solidFill>
                  <a:srgbClr val="FF0000"/>
                </a:solidFill>
                <a:effectLst>
                  <a:outerShdw blurRad="50800" dist="38100" dir="18900000" algn="bl" rotWithShape="0">
                    <a:prstClr val="black">
                      <a:alpha val="40000"/>
                    </a:prstClr>
                  </a:outerShdw>
                </a:effectLst>
                <a:latin typeface="SVN-SAF" panose="02040603050506020204" pitchFamily="18" charset="0"/>
              </a:rPr>
              <a:t> </a:t>
            </a:r>
            <a:r>
              <a:rPr lang="en-US" sz="4400" b="1" dirty="0" err="1">
                <a:ln/>
                <a:solidFill>
                  <a:srgbClr val="FF0000"/>
                </a:solidFill>
                <a:effectLst>
                  <a:outerShdw blurRad="50800" dist="38100" dir="18900000" algn="bl" rotWithShape="0">
                    <a:prstClr val="black">
                      <a:alpha val="40000"/>
                    </a:prstClr>
                  </a:outerShdw>
                </a:effectLst>
                <a:latin typeface="SVN-SAF" panose="02040603050506020204" pitchFamily="18" charset="0"/>
              </a:rPr>
              <a:t>tập</a:t>
            </a:r>
            <a:endParaRPr lang="en-US" sz="4400" b="1" cap="none" spc="0" dirty="0">
              <a:ln/>
              <a:solidFill>
                <a:srgbClr val="FF0000"/>
              </a:solidFill>
              <a:effectLst>
                <a:outerShdw blurRad="50800" dist="38100" dir="18900000" algn="bl" rotWithShape="0">
                  <a:prstClr val="black">
                    <a:alpha val="40000"/>
                  </a:prstClr>
                </a:outerShdw>
              </a:effectLst>
              <a:latin typeface="SVN-SAF" panose="02040603050506020204" pitchFamily="18" charset="0"/>
            </a:endParaRPr>
          </a:p>
        </p:txBody>
      </p:sp>
      <p:pic>
        <p:nvPicPr>
          <p:cNvPr id="14" name="图片 11">
            <a:extLst>
              <a:ext uri="{FF2B5EF4-FFF2-40B4-BE49-F238E27FC236}">
                <a16:creationId xmlns:a16="http://schemas.microsoft.com/office/drawing/2014/main" id="{EE4703FD-410F-4EE9-AA13-6AF91040E6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8683" y="3544583"/>
            <a:ext cx="2985113" cy="2985113"/>
          </a:xfrm>
          <a:prstGeom prst="rect">
            <a:avLst/>
          </a:prstGeom>
        </p:spPr>
      </p:pic>
    </p:spTree>
    <p:extLst>
      <p:ext uri="{BB962C8B-B14F-4D97-AF65-F5344CB8AC3E}">
        <p14:creationId xmlns:p14="http://schemas.microsoft.com/office/powerpoint/2010/main" val="4257332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60DD780-5499-434A-AC15-03E01C2B10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sp>
        <p:nvSpPr>
          <p:cNvPr id="6" name="TextBox 5">
            <a:extLst>
              <a:ext uri="{FF2B5EF4-FFF2-40B4-BE49-F238E27FC236}">
                <a16:creationId xmlns:a16="http://schemas.microsoft.com/office/drawing/2014/main" id="{62B4FDD4-2861-4472-9607-00D2E10B1D1A}"/>
              </a:ext>
            </a:extLst>
          </p:cNvPr>
          <p:cNvSpPr txBox="1"/>
          <p:nvPr/>
        </p:nvSpPr>
        <p:spPr>
          <a:xfrm>
            <a:off x="1528549" y="1105469"/>
            <a:ext cx="9416955" cy="4392692"/>
          </a:xfrm>
          <a:prstGeom prst="roundRect">
            <a:avLst/>
          </a:prstGeom>
          <a:effectLst>
            <a:softEdge rad="127000"/>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endParaRPr lang="en-US" sz="3600">
              <a:solidFill>
                <a:srgbClr val="002060"/>
              </a:solidFill>
              <a:latin typeface="Pattaya" panose="00000500000000000000" pitchFamily="2" charset="-34"/>
              <a:cs typeface="Pattaya" panose="00000500000000000000" pitchFamily="2" charset="-34"/>
            </a:endParaRPr>
          </a:p>
          <a:p>
            <a:pPr algn="just"/>
            <a:endParaRPr lang="en-US" sz="3600">
              <a:solidFill>
                <a:srgbClr val="002060"/>
              </a:solidFill>
              <a:latin typeface="Pattaya" panose="00000500000000000000" pitchFamily="2" charset="-34"/>
              <a:cs typeface="Pattaya" panose="00000500000000000000" pitchFamily="2" charset="-34"/>
            </a:endParaRPr>
          </a:p>
          <a:p>
            <a:pPr algn="just"/>
            <a:endParaRPr lang="en-US" sz="3600">
              <a:solidFill>
                <a:srgbClr val="002060"/>
              </a:solidFill>
              <a:latin typeface="Pattaya" panose="00000500000000000000" pitchFamily="2" charset="-34"/>
              <a:cs typeface="Pattaya" panose="00000500000000000000" pitchFamily="2" charset="-34"/>
            </a:endParaRPr>
          </a:p>
          <a:p>
            <a:pPr algn="just"/>
            <a:endParaRPr lang="en-US" sz="3600">
              <a:solidFill>
                <a:srgbClr val="002060"/>
              </a:solidFill>
              <a:latin typeface="Pattaya" panose="00000500000000000000" pitchFamily="2" charset="-34"/>
              <a:cs typeface="Pattaya" panose="00000500000000000000" pitchFamily="2" charset="-34"/>
            </a:endParaRPr>
          </a:p>
          <a:p>
            <a:pPr algn="just"/>
            <a:endParaRPr lang="en-US" sz="3600">
              <a:solidFill>
                <a:srgbClr val="002060"/>
              </a:solidFill>
              <a:latin typeface="Pattaya" panose="00000500000000000000" pitchFamily="2" charset="-34"/>
              <a:cs typeface="Pattaya" panose="00000500000000000000" pitchFamily="2" charset="-34"/>
            </a:endParaRPr>
          </a:p>
          <a:p>
            <a:pPr algn="just"/>
            <a:endParaRPr lang="en-US" sz="3600">
              <a:solidFill>
                <a:srgbClr val="002060"/>
              </a:solidFill>
              <a:latin typeface="Pattaya" panose="00000500000000000000" pitchFamily="2" charset="-34"/>
              <a:cs typeface="Pattaya" panose="00000500000000000000" pitchFamily="2" charset="-34"/>
            </a:endParaRPr>
          </a:p>
          <a:p>
            <a:pPr algn="just"/>
            <a:endParaRPr lang="en-US" sz="3600" dirty="0">
              <a:solidFill>
                <a:srgbClr val="002060"/>
              </a:solidFill>
              <a:latin typeface="Pattaya" panose="00000500000000000000" pitchFamily="2" charset="-34"/>
              <a:cs typeface="Pattaya" panose="00000500000000000000" pitchFamily="2" charset="-34"/>
            </a:endParaRPr>
          </a:p>
        </p:txBody>
      </p:sp>
      <p:sp>
        <p:nvSpPr>
          <p:cNvPr id="7" name="Rectangle 6"/>
          <p:cNvSpPr/>
          <p:nvPr/>
        </p:nvSpPr>
        <p:spPr>
          <a:xfrm>
            <a:off x="4985086" y="1382740"/>
            <a:ext cx="2760692"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a:ln/>
                <a:solidFill>
                  <a:srgbClr val="FF0000"/>
                </a:solidFill>
                <a:effectLst>
                  <a:outerShdw blurRad="50800" dist="38100" dir="18900000" algn="bl" rotWithShape="0">
                    <a:prstClr val="black">
                      <a:alpha val="40000"/>
                    </a:prstClr>
                  </a:outerShdw>
                </a:effectLst>
                <a:latin typeface="UTM Showcard" panose="02040603050506020204" pitchFamily="18" charset="0"/>
              </a:rPr>
              <a:t>MỤC TIÊU</a:t>
            </a:r>
            <a:endParaRPr lang="en-US" sz="4400" b="1" cap="none" spc="0" dirty="0">
              <a:ln/>
              <a:solidFill>
                <a:srgbClr val="FF0000"/>
              </a:solidFill>
              <a:effectLst>
                <a:outerShdw blurRad="50800" dist="38100" dir="18900000" algn="bl" rotWithShape="0">
                  <a:prstClr val="black">
                    <a:alpha val="40000"/>
                  </a:prstClr>
                </a:outerShdw>
              </a:effectLst>
              <a:latin typeface="UTM Showcard" panose="02040603050506020204" pitchFamily="18" charset="0"/>
            </a:endParaRPr>
          </a:p>
        </p:txBody>
      </p:sp>
      <p:sp>
        <p:nvSpPr>
          <p:cNvPr id="8" name="Rectangle 7">
            <a:extLst>
              <a:ext uri="{FF2B5EF4-FFF2-40B4-BE49-F238E27FC236}">
                <a16:creationId xmlns:a16="http://schemas.microsoft.com/office/drawing/2014/main" id="{4AFF80F7-5BB8-4DD7-BBAD-497F71D9A9F9}"/>
              </a:ext>
            </a:extLst>
          </p:cNvPr>
          <p:cNvSpPr/>
          <p:nvPr/>
        </p:nvSpPr>
        <p:spPr>
          <a:xfrm>
            <a:off x="2452121" y="2224147"/>
            <a:ext cx="8384202" cy="84557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Hiểu</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thế</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nào</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là</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câu</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ghép</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thể</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hiện</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quan</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hệ</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lang="en-US" sz="3200" dirty="0" err="1">
                <a:solidFill>
                  <a:prstClr val="black"/>
                </a:solidFill>
                <a:latin typeface="+mj-lt"/>
                <a:cs typeface="Calibri" panose="020F0502020204030204" pitchFamily="34" charset="0"/>
              </a:rPr>
              <a:t>điều</a:t>
            </a:r>
            <a:r>
              <a:rPr lang="en-US" sz="3200" dirty="0">
                <a:solidFill>
                  <a:prstClr val="black"/>
                </a:solidFill>
                <a:latin typeface="+mj-lt"/>
                <a:cs typeface="Calibri" panose="020F0502020204030204" pitchFamily="34" charset="0"/>
              </a:rPr>
              <a:t> </a:t>
            </a:r>
            <a:r>
              <a:rPr lang="en-US" sz="3200" dirty="0" err="1">
                <a:solidFill>
                  <a:prstClr val="black"/>
                </a:solidFill>
                <a:latin typeface="+mj-lt"/>
                <a:cs typeface="Calibri" panose="020F0502020204030204" pitchFamily="34" charset="0"/>
              </a:rPr>
              <a:t>kiện</a:t>
            </a:r>
            <a:r>
              <a:rPr lang="en-US" sz="3200" dirty="0">
                <a:solidFill>
                  <a:prstClr val="black"/>
                </a:solidFill>
                <a:latin typeface="+mj-lt"/>
                <a:cs typeface="Calibri" panose="020F0502020204030204" pitchFamily="34" charset="0"/>
              </a:rPr>
              <a:t> </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kết</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quả</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giả</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thiết</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kết</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quả</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a:t>
            </a:r>
          </a:p>
        </p:txBody>
      </p:sp>
      <p:sp>
        <p:nvSpPr>
          <p:cNvPr id="10" name="Rectangle 9">
            <a:extLst>
              <a:ext uri="{FF2B5EF4-FFF2-40B4-BE49-F238E27FC236}">
                <a16:creationId xmlns:a16="http://schemas.microsoft.com/office/drawing/2014/main" id="{C01A0B09-1423-49A0-B8A4-60CF71584748}"/>
              </a:ext>
            </a:extLst>
          </p:cNvPr>
          <p:cNvSpPr/>
          <p:nvPr/>
        </p:nvSpPr>
        <p:spPr>
          <a:xfrm>
            <a:off x="2452121" y="3512020"/>
            <a:ext cx="8384202" cy="147729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mj-lt"/>
                <a:cs typeface="Calibri" panose="020F0502020204030204" pitchFamily="34" charset="0"/>
              </a:rPr>
              <a:t>B</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iết</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cách</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điền</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quan</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hệ</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từ</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hoặc</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cặp</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quan</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hệ</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từ</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thêm</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vế</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câu</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thích</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hợp</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vào</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chỗ</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trống</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thay</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mj-lt"/>
                <a:cs typeface="Calibri" panose="020F0502020204030204" pitchFamily="34" charset="0"/>
              </a:rPr>
              <a:t>đổi</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vị</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trí</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của</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các</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vế</a:t>
            </a:r>
            <a:r>
              <a:rPr kumimoji="0" lang="en-US" sz="3200" b="0" i="0" u="none" strike="noStrike" kern="1200" cap="none" spc="0" normalizeH="0" noProof="0" dirty="0">
                <a:ln>
                  <a:noFill/>
                </a:ln>
                <a:solidFill>
                  <a:prstClr val="black"/>
                </a:solidFill>
                <a:effectLst/>
                <a:uLnTx/>
                <a:uFillTx/>
                <a:latin typeface="+mj-lt"/>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mj-lt"/>
                <a:cs typeface="Calibri" panose="020F0502020204030204" pitchFamily="34" charset="0"/>
              </a:rPr>
              <a:t>câu</a:t>
            </a:r>
            <a:r>
              <a:rPr kumimoji="0" lang="en-US" sz="3200" b="0" i="0" u="none" strike="noStrike" kern="1200" cap="none" spc="0" normalizeH="0" baseline="0" noProof="0" dirty="0">
                <a:ln>
                  <a:noFill/>
                </a:ln>
                <a:solidFill>
                  <a:prstClr val="black"/>
                </a:solidFill>
                <a:effectLst/>
                <a:uLnTx/>
                <a:uFillTx/>
                <a:latin typeface="+mj-lt"/>
                <a:cs typeface="Calibri" panose="020F0502020204030204" pitchFamily="34" charset="0"/>
              </a:rPr>
              <a:t>.</a:t>
            </a:r>
          </a:p>
        </p:txBody>
      </p:sp>
      <p:grpSp>
        <p:nvGrpSpPr>
          <p:cNvPr id="13" name="组合 19">
            <a:extLst>
              <a:ext uri="{FF2B5EF4-FFF2-40B4-BE49-F238E27FC236}">
                <a16:creationId xmlns:a16="http://schemas.microsoft.com/office/drawing/2014/main" id="{6DA0CA8C-5743-4E60-9B90-1D283838E4AC}"/>
              </a:ext>
            </a:extLst>
          </p:cNvPr>
          <p:cNvGrpSpPr/>
          <p:nvPr/>
        </p:nvGrpSpPr>
        <p:grpSpPr>
          <a:xfrm>
            <a:off x="1912369" y="2183203"/>
            <a:ext cx="539752" cy="538175"/>
            <a:chOff x="915894" y="1802948"/>
            <a:chExt cx="2133600" cy="2133600"/>
          </a:xfrm>
        </p:grpSpPr>
        <p:sp>
          <p:nvSpPr>
            <p:cNvPr id="14" name="泪滴形 9">
              <a:extLst>
                <a:ext uri="{FF2B5EF4-FFF2-40B4-BE49-F238E27FC236}">
                  <a16:creationId xmlns:a16="http://schemas.microsoft.com/office/drawing/2014/main" id="{77A02ADC-B40F-440B-A428-1C007E7DC605}"/>
                </a:ext>
              </a:extLst>
            </p:cNvPr>
            <p:cNvSpPr/>
            <p:nvPr/>
          </p:nvSpPr>
          <p:spPr>
            <a:xfrm rot="8204039">
              <a:off x="915894" y="1802948"/>
              <a:ext cx="2133600" cy="2133600"/>
            </a:xfrm>
            <a:prstGeom prst="teardrop">
              <a:avLst/>
            </a:prstGeom>
            <a:solidFill>
              <a:srgbClr val="F5B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5">
              <a:extLst>
                <a:ext uri="{FF2B5EF4-FFF2-40B4-BE49-F238E27FC236}">
                  <a16:creationId xmlns:a16="http://schemas.microsoft.com/office/drawing/2014/main" id="{D78572EA-29D1-4679-A9EE-D107723B3E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646" y="1955664"/>
              <a:ext cx="1828167" cy="1828167"/>
            </a:xfrm>
            <a:prstGeom prst="rect">
              <a:avLst/>
            </a:prstGeom>
            <a:effectLst>
              <a:outerShdw blurRad="63500" sx="101000" sy="101000" algn="ctr" rotWithShape="0">
                <a:prstClr val="black">
                  <a:alpha val="40000"/>
                </a:prstClr>
              </a:outerShdw>
            </a:effectLst>
          </p:spPr>
        </p:pic>
      </p:grpSp>
      <p:grpSp>
        <p:nvGrpSpPr>
          <p:cNvPr id="16" name="组合 19">
            <a:extLst>
              <a:ext uri="{FF2B5EF4-FFF2-40B4-BE49-F238E27FC236}">
                <a16:creationId xmlns:a16="http://schemas.microsoft.com/office/drawing/2014/main" id="{6DA0CA8C-5743-4E60-9B90-1D283838E4AC}"/>
              </a:ext>
            </a:extLst>
          </p:cNvPr>
          <p:cNvGrpSpPr/>
          <p:nvPr/>
        </p:nvGrpSpPr>
        <p:grpSpPr>
          <a:xfrm>
            <a:off x="1902765" y="3560182"/>
            <a:ext cx="539752" cy="538175"/>
            <a:chOff x="915894" y="1802948"/>
            <a:chExt cx="2133600" cy="2133600"/>
          </a:xfrm>
        </p:grpSpPr>
        <p:sp>
          <p:nvSpPr>
            <p:cNvPr id="17" name="泪滴形 9">
              <a:extLst>
                <a:ext uri="{FF2B5EF4-FFF2-40B4-BE49-F238E27FC236}">
                  <a16:creationId xmlns:a16="http://schemas.microsoft.com/office/drawing/2014/main" id="{77A02ADC-B40F-440B-A428-1C007E7DC605}"/>
                </a:ext>
              </a:extLst>
            </p:cNvPr>
            <p:cNvSpPr/>
            <p:nvPr/>
          </p:nvSpPr>
          <p:spPr>
            <a:xfrm rot="8204039">
              <a:off x="915894" y="1802948"/>
              <a:ext cx="2133600" cy="2133600"/>
            </a:xfrm>
            <a:prstGeom prst="teardrop">
              <a:avLst/>
            </a:prstGeom>
            <a:solidFill>
              <a:srgbClr val="F5B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5">
              <a:extLst>
                <a:ext uri="{FF2B5EF4-FFF2-40B4-BE49-F238E27FC236}">
                  <a16:creationId xmlns:a16="http://schemas.microsoft.com/office/drawing/2014/main" id="{D78572EA-29D1-4679-A9EE-D107723B3E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646" y="1955664"/>
              <a:ext cx="1828167" cy="1828167"/>
            </a:xfrm>
            <a:prstGeom prst="rect">
              <a:avLst/>
            </a:prstGeom>
            <a:effectLst>
              <a:outerShdw blurRad="63500" sx="101000" sy="101000" algn="ctr" rotWithShape="0">
                <a:prstClr val="black">
                  <a:alpha val="40000"/>
                </a:prstClr>
              </a:outerShdw>
            </a:effectLst>
          </p:spPr>
        </p:pic>
      </p:grpSp>
      <p:pic>
        <p:nvPicPr>
          <p:cNvPr id="9" name="图片 8">
            <a:extLst>
              <a:ext uri="{FF2B5EF4-FFF2-40B4-BE49-F238E27FC236}">
                <a16:creationId xmlns:a16="http://schemas.microsoft.com/office/drawing/2014/main" id="{B3452DE7-5375-4058-9B4D-A8728722AEA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4063" r="65568"/>
          <a:stretch/>
        </p:blipFill>
        <p:spPr>
          <a:xfrm>
            <a:off x="-105728" y="4053385"/>
            <a:ext cx="2247423" cy="2804615"/>
          </a:xfrm>
          <a:prstGeom prst="rect">
            <a:avLst/>
          </a:prstGeom>
        </p:spPr>
      </p:pic>
    </p:spTree>
    <p:custDataLst>
      <p:tags r:id="rId1"/>
    </p:custDataLst>
    <p:extLst>
      <p:ext uri="{BB962C8B-B14F-4D97-AF65-F5344CB8AC3E}">
        <p14:creationId xmlns:p14="http://schemas.microsoft.com/office/powerpoint/2010/main" val="21608008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par>
                                <p:cTn id="28" presetID="47"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80">
                                          <p:stCondLst>
                                            <p:cond delay="0"/>
                                          </p:stCondLst>
                                        </p:cTn>
                                        <p:tgtEl>
                                          <p:spTgt spid="10"/>
                                        </p:tgtEl>
                                      </p:cBhvr>
                                    </p:animEffect>
                                    <p:anim calcmode="lin" valueType="num">
                                      <p:cBhvr>
                                        <p:cTn id="3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3" dur="26">
                                          <p:stCondLst>
                                            <p:cond delay="650"/>
                                          </p:stCondLst>
                                        </p:cTn>
                                        <p:tgtEl>
                                          <p:spTgt spid="10"/>
                                        </p:tgtEl>
                                      </p:cBhvr>
                                      <p:to x="100000" y="60000"/>
                                    </p:animScale>
                                    <p:animScale>
                                      <p:cBhvr>
                                        <p:cTn id="44" dur="166" decel="50000">
                                          <p:stCondLst>
                                            <p:cond delay="676"/>
                                          </p:stCondLst>
                                        </p:cTn>
                                        <p:tgtEl>
                                          <p:spTgt spid="10"/>
                                        </p:tgtEl>
                                      </p:cBhvr>
                                      <p:to x="100000" y="100000"/>
                                    </p:animScale>
                                    <p:animScale>
                                      <p:cBhvr>
                                        <p:cTn id="45" dur="26">
                                          <p:stCondLst>
                                            <p:cond delay="1312"/>
                                          </p:stCondLst>
                                        </p:cTn>
                                        <p:tgtEl>
                                          <p:spTgt spid="10"/>
                                        </p:tgtEl>
                                      </p:cBhvr>
                                      <p:to x="100000" y="80000"/>
                                    </p:animScale>
                                    <p:animScale>
                                      <p:cBhvr>
                                        <p:cTn id="46" dur="166" decel="50000">
                                          <p:stCondLst>
                                            <p:cond delay="1338"/>
                                          </p:stCondLst>
                                        </p:cTn>
                                        <p:tgtEl>
                                          <p:spTgt spid="10"/>
                                        </p:tgtEl>
                                      </p:cBhvr>
                                      <p:to x="100000" y="100000"/>
                                    </p:animScale>
                                    <p:animScale>
                                      <p:cBhvr>
                                        <p:cTn id="47" dur="26">
                                          <p:stCondLst>
                                            <p:cond delay="1642"/>
                                          </p:stCondLst>
                                        </p:cTn>
                                        <p:tgtEl>
                                          <p:spTgt spid="10"/>
                                        </p:tgtEl>
                                      </p:cBhvr>
                                      <p:to x="100000" y="90000"/>
                                    </p:animScale>
                                    <p:animScale>
                                      <p:cBhvr>
                                        <p:cTn id="48" dur="166" decel="50000">
                                          <p:stCondLst>
                                            <p:cond delay="1668"/>
                                          </p:stCondLst>
                                        </p:cTn>
                                        <p:tgtEl>
                                          <p:spTgt spid="10"/>
                                        </p:tgtEl>
                                      </p:cBhvr>
                                      <p:to x="100000" y="100000"/>
                                    </p:animScale>
                                    <p:animScale>
                                      <p:cBhvr>
                                        <p:cTn id="49" dur="26">
                                          <p:stCondLst>
                                            <p:cond delay="1808"/>
                                          </p:stCondLst>
                                        </p:cTn>
                                        <p:tgtEl>
                                          <p:spTgt spid="10"/>
                                        </p:tgtEl>
                                      </p:cBhvr>
                                      <p:to x="100000" y="95000"/>
                                    </p:animScale>
                                    <p:animScale>
                                      <p:cBhvr>
                                        <p:cTn id="50" dur="166" decel="50000">
                                          <p:stCondLst>
                                            <p:cond delay="1834"/>
                                          </p:stCondLst>
                                        </p:cTn>
                                        <p:tgtEl>
                                          <p:spTgt spid="10"/>
                                        </p:tgtEl>
                                      </p:cBhvr>
                                      <p:to x="100000" y="100000"/>
                                    </p:animScale>
                                  </p:childTnLst>
                                </p:cTn>
                              </p:par>
                              <p:par>
                                <p:cTn id="51" presetID="47"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extLst>
    <p:ext uri="{E180D4A7-C9FB-4DFB-919C-405C955672EB}">
      <p14:showEvtLst xmlns:p14="http://schemas.microsoft.com/office/powerpoint/2010/main">
        <p14:playEvt time="90" objId="1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CC7F24C-9365-4352-A5C9-AE39248E41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56" r="5556"/>
          <a:stretch/>
        </p:blipFill>
        <p:spPr>
          <a:xfrm>
            <a:off x="0" y="-50255"/>
            <a:ext cx="12192000" cy="6858000"/>
          </a:xfrm>
          <a:prstGeom prst="rect">
            <a:avLst/>
          </a:prstGeom>
        </p:spPr>
      </p:pic>
      <p:sp>
        <p:nvSpPr>
          <p:cNvPr id="3" name="思想气泡: 云 2">
            <a:extLst>
              <a:ext uri="{FF2B5EF4-FFF2-40B4-BE49-F238E27FC236}">
                <a16:creationId xmlns:a16="http://schemas.microsoft.com/office/drawing/2014/main" id="{3D47A29A-702C-4DCE-A39E-C03F82B68443}"/>
              </a:ext>
            </a:extLst>
          </p:cNvPr>
          <p:cNvSpPr/>
          <p:nvPr/>
        </p:nvSpPr>
        <p:spPr>
          <a:xfrm>
            <a:off x="2334173" y="374110"/>
            <a:ext cx="6764789" cy="3283491"/>
          </a:xfrm>
          <a:prstGeom prst="cloudCallout">
            <a:avLst>
              <a:gd name="adj1" fmla="val 46105"/>
              <a:gd name="adj2" fmla="val 52932"/>
            </a:avLst>
          </a:prstGeom>
          <a:solidFill>
            <a:schemeClr val="bg1"/>
          </a:solidFill>
          <a:ln w="63500">
            <a:solidFill>
              <a:srgbClr val="F5B552"/>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10"/>
          <p:cNvSpPr/>
          <p:nvPr/>
        </p:nvSpPr>
        <p:spPr>
          <a:xfrm>
            <a:off x="3556359" y="1415690"/>
            <a:ext cx="4320415"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a:ln/>
                <a:solidFill>
                  <a:srgbClr val="92D050"/>
                </a:solidFill>
                <a:effectLst>
                  <a:outerShdw blurRad="38100" dist="38100" dir="2700000" algn="tl">
                    <a:srgbClr val="000000">
                      <a:alpha val="43137"/>
                    </a:srgbClr>
                  </a:outerShdw>
                </a:effectLst>
                <a:latin typeface="UTM Showcard" panose="02040603050506020204" pitchFamily="18" charset="0"/>
              </a:rPr>
              <a:t>I. NHẬN XÉT</a:t>
            </a:r>
            <a:endParaRPr lang="en-US" sz="7200" cap="none" spc="0" dirty="0">
              <a:ln/>
              <a:solidFill>
                <a:srgbClr val="92D050"/>
              </a:solidFill>
              <a:effectLst>
                <a:outerShdw blurRad="38100" dist="38100" dir="2700000" algn="tl">
                  <a:srgbClr val="000000">
                    <a:alpha val="43137"/>
                  </a:srgbClr>
                </a:outerShdw>
              </a:effectLst>
              <a:latin typeface="UTM Showcard" panose="02040603050506020204" pitchFamily="18"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0055" y="2176491"/>
            <a:ext cx="1202254" cy="1202254"/>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63314" y1="14973" x2="80473" y2="11230"/>
                        <a14:foregroundMark x1="11243" y1="35829" x2="1183" y2="40642"/>
                        <a14:foregroundMark x1="26627" y1="67914" x2="30178" y2="74332"/>
                      </a14:backgroundRemoval>
                    </a14:imgEffect>
                  </a14:imgLayer>
                </a14:imgProps>
              </a:ext>
            </a:extLst>
          </a:blip>
          <a:stretch>
            <a:fillRect/>
          </a:stretch>
        </p:blipFill>
        <p:spPr>
          <a:xfrm rot="792477">
            <a:off x="8752115" y="3320755"/>
            <a:ext cx="2316830" cy="2563592"/>
          </a:xfrm>
          <a:prstGeom prst="rect">
            <a:avLst/>
          </a:prstGeom>
        </p:spPr>
      </p:pic>
    </p:spTree>
    <p:custDataLst>
      <p:tags r:id="rId1"/>
    </p:custDataLst>
    <p:extLst>
      <p:ext uri="{BB962C8B-B14F-4D97-AF65-F5344CB8AC3E}">
        <p14:creationId xmlns:p14="http://schemas.microsoft.com/office/powerpoint/2010/main" val="29194500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0" presetClass="exit" presetSubtype="0" fill="hold"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42"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stretch>
            <a:fillRect/>
          </a:stretch>
        </p:blipFill>
        <p:spPr>
          <a:xfrm>
            <a:off x="-1" y="0"/>
            <a:ext cx="12186041" cy="6858000"/>
          </a:xfrm>
          <a:prstGeom prst="rect">
            <a:avLst/>
          </a:prstGeom>
        </p:spPr>
      </p:pic>
      <p:sp>
        <p:nvSpPr>
          <p:cNvPr id="27" name="Rectangle: Rounded Corners 18">
            <a:extLst>
              <a:ext uri="{FF2B5EF4-FFF2-40B4-BE49-F238E27FC236}">
                <a16:creationId xmlns:a16="http://schemas.microsoft.com/office/drawing/2014/main" id="{C12AF386-10E7-4C03-91B5-7499842FAE72}"/>
              </a:ext>
            </a:extLst>
          </p:cNvPr>
          <p:cNvSpPr/>
          <p:nvPr/>
        </p:nvSpPr>
        <p:spPr>
          <a:xfrm>
            <a:off x="546982" y="337931"/>
            <a:ext cx="11092074" cy="6142382"/>
          </a:xfrm>
          <a:prstGeom prst="roundRect">
            <a:avLst>
              <a:gd name="adj" fmla="val 10270"/>
            </a:avLst>
          </a:prstGeom>
          <a:solidFill>
            <a:schemeClr val="bg1">
              <a:alpha val="86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8" name="Rectangle: Rounded Corners 7">
            <a:extLst>
              <a:ext uri="{FF2B5EF4-FFF2-40B4-BE49-F238E27FC236}">
                <a16:creationId xmlns:a16="http://schemas.microsoft.com/office/drawing/2014/main" id="{B8FBF96F-E92A-437F-8516-B951702C171E}"/>
              </a:ext>
            </a:extLst>
          </p:cNvPr>
          <p:cNvSpPr/>
          <p:nvPr/>
        </p:nvSpPr>
        <p:spPr>
          <a:xfrm>
            <a:off x="657095" y="1159097"/>
            <a:ext cx="11092074" cy="97392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n-US" sz="3200" b="1" dirty="0">
                <a:solidFill>
                  <a:schemeClr val="accent6">
                    <a:lumMod val="50000"/>
                  </a:schemeClr>
                </a:solidFill>
                <a:latin typeface="Calibri" panose="020F0502020204030204" pitchFamily="34" charset="0"/>
                <a:cs typeface="Calibri" panose="020F0502020204030204" pitchFamily="34" charset="0"/>
              </a:rPr>
              <a:t>1. </a:t>
            </a:r>
            <a:r>
              <a:rPr lang="en-US" sz="3200" b="1" dirty="0" err="1">
                <a:solidFill>
                  <a:schemeClr val="accent6">
                    <a:lumMod val="50000"/>
                  </a:schemeClr>
                </a:solidFill>
                <a:latin typeface="Calibri" panose="020F0502020204030204" pitchFamily="34" charset="0"/>
                <a:cs typeface="Calibri" panose="020F0502020204030204" pitchFamily="34" charset="0"/>
              </a:rPr>
              <a:t>Cách</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nối</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và</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cách</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sắp</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xếp</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các</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vế</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câu</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trong</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hai</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câu</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ghép</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sau</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đây</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có</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gì</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khác</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nhau</a:t>
            </a:r>
            <a:r>
              <a:rPr lang="en-US" sz="3200" b="1" dirty="0">
                <a:solidFill>
                  <a:schemeClr val="accent6">
                    <a:lumMod val="50000"/>
                  </a:schemeClr>
                </a:solidFill>
                <a:latin typeface="Calibri" panose="020F0502020204030204" pitchFamily="34" charset="0"/>
                <a:cs typeface="Calibri" panose="020F0502020204030204" pitchFamily="34" charset="0"/>
              </a:rPr>
              <a:t>?</a:t>
            </a:r>
          </a:p>
        </p:txBody>
      </p:sp>
      <p:cxnSp>
        <p:nvCxnSpPr>
          <p:cNvPr id="10" name="Straight Connector 9">
            <a:extLst>
              <a:ext uri="{FF2B5EF4-FFF2-40B4-BE49-F238E27FC236}">
                <a16:creationId xmlns:a16="http://schemas.microsoft.com/office/drawing/2014/main" id="{ADCA6ADB-48AD-4F1B-B712-6A62F9E446A6}"/>
              </a:ext>
            </a:extLst>
          </p:cNvPr>
          <p:cNvCxnSpPr>
            <a:cxnSpLocks/>
          </p:cNvCxnSpPr>
          <p:nvPr/>
        </p:nvCxnSpPr>
        <p:spPr>
          <a:xfrm>
            <a:off x="2190064" y="1646060"/>
            <a:ext cx="5309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FE3059-BB5D-40C6-9113-4CBD5B7393AB}"/>
              </a:ext>
            </a:extLst>
          </p:cNvPr>
          <p:cNvCxnSpPr>
            <a:cxnSpLocks/>
          </p:cNvCxnSpPr>
          <p:nvPr/>
        </p:nvCxnSpPr>
        <p:spPr>
          <a:xfrm>
            <a:off x="4316519" y="1646060"/>
            <a:ext cx="12585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DAB63F3-8796-4BA9-81E1-B3E6633A60A3}"/>
              </a:ext>
            </a:extLst>
          </p:cNvPr>
          <p:cNvCxnSpPr>
            <a:cxnSpLocks/>
          </p:cNvCxnSpPr>
          <p:nvPr/>
        </p:nvCxnSpPr>
        <p:spPr>
          <a:xfrm>
            <a:off x="2300215" y="2161035"/>
            <a:ext cx="18145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A3241443-5F77-41FD-A0B4-EB545127FD03}"/>
              </a:ext>
            </a:extLst>
          </p:cNvPr>
          <p:cNvSpPr/>
          <p:nvPr/>
        </p:nvSpPr>
        <p:spPr>
          <a:xfrm>
            <a:off x="2027790" y="2196976"/>
            <a:ext cx="9285999" cy="88741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514350" indent="-514350" algn="just">
              <a:lnSpc>
                <a:spcPct val="200000"/>
              </a:lnSpc>
              <a:buAutoNum type="alphaLcParenR"/>
            </a:pPr>
            <a:r>
              <a:rPr lang="en-US" sz="3200" dirty="0" err="1">
                <a:solidFill>
                  <a:schemeClr val="tx1"/>
                </a:solidFill>
                <a:latin typeface="Calibri" panose="020F0502020204030204" pitchFamily="34" charset="0"/>
                <a:cs typeface="Calibri" panose="020F0502020204030204" pitchFamily="34" charset="0"/>
              </a:rPr>
              <a:t>Nếu</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trời</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trở</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rét</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thì</a:t>
            </a:r>
            <a:r>
              <a:rPr lang="en-US" sz="3200" dirty="0">
                <a:solidFill>
                  <a:schemeClr val="tx1"/>
                </a:solidFill>
                <a:latin typeface="Calibri" panose="020F0502020204030204" pitchFamily="34" charset="0"/>
                <a:cs typeface="Calibri" panose="020F0502020204030204" pitchFamily="34" charset="0"/>
              </a:rPr>
              <a:t> con </a:t>
            </a:r>
            <a:r>
              <a:rPr lang="en-US" sz="3200" dirty="0" err="1">
                <a:solidFill>
                  <a:schemeClr val="tx1"/>
                </a:solidFill>
                <a:latin typeface="Calibri" panose="020F0502020204030204" pitchFamily="34" charset="0"/>
                <a:cs typeface="Calibri" panose="020F0502020204030204" pitchFamily="34" charset="0"/>
              </a:rPr>
              <a:t>phải</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mặc</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thật</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ấm</a:t>
            </a:r>
            <a:r>
              <a:rPr lang="en-US" sz="3200" dirty="0">
                <a:solidFill>
                  <a:schemeClr val="tx1"/>
                </a:solidFill>
                <a:latin typeface="Calibri" panose="020F0502020204030204" pitchFamily="34" charset="0"/>
                <a:cs typeface="Calibri" panose="020F0502020204030204" pitchFamily="34" charset="0"/>
              </a:rPr>
              <a:t>. </a:t>
            </a:r>
            <a:endParaRPr lang="en-US" sz="3200" i="1" dirty="0">
              <a:solidFill>
                <a:schemeClr val="tx1"/>
              </a:solidFill>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DF5B0FCF-1B0F-4A46-A963-C67A265DAB1E}"/>
              </a:ext>
            </a:extLst>
          </p:cNvPr>
          <p:cNvSpPr/>
          <p:nvPr/>
        </p:nvSpPr>
        <p:spPr>
          <a:xfrm>
            <a:off x="2022645" y="2424511"/>
            <a:ext cx="9012109" cy="174808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lnSpc>
                <a:spcPct val="200000"/>
              </a:lnSpc>
            </a:pPr>
            <a:r>
              <a:rPr lang="en-US" sz="3200" dirty="0">
                <a:solidFill>
                  <a:schemeClr val="tx1"/>
                </a:solidFill>
                <a:latin typeface="Calibri" panose="020F0502020204030204" pitchFamily="34" charset="0"/>
                <a:cs typeface="Calibri" panose="020F0502020204030204" pitchFamily="34" charset="0"/>
              </a:rPr>
              <a:t>b) Con </a:t>
            </a:r>
            <a:r>
              <a:rPr lang="en-US" sz="3200" dirty="0" err="1">
                <a:solidFill>
                  <a:schemeClr val="tx1"/>
                </a:solidFill>
                <a:latin typeface="Calibri" panose="020F0502020204030204" pitchFamily="34" charset="0"/>
                <a:cs typeface="Calibri" panose="020F0502020204030204" pitchFamily="34" charset="0"/>
              </a:rPr>
              <a:t>phải</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mặc</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ấm</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nếu</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trời</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rét</a:t>
            </a:r>
            <a:r>
              <a:rPr lang="en-US" sz="3200" dirty="0">
                <a:solidFill>
                  <a:schemeClr val="tx1"/>
                </a:solidFill>
                <a:latin typeface="Calibri" panose="020F0502020204030204" pitchFamily="34" charset="0"/>
                <a:cs typeface="Calibri" panose="020F0502020204030204" pitchFamily="34" charset="0"/>
              </a:rPr>
              <a:t>. </a:t>
            </a:r>
          </a:p>
        </p:txBody>
      </p:sp>
      <p:pic>
        <p:nvPicPr>
          <p:cNvPr id="31" name="Picture 30">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815" b="32963" l="37531" r="63570"/>
                    </a14:imgEffect>
                  </a14:imgLayer>
                </a14:imgProps>
              </a:ext>
              <a:ext uri="{28A0092B-C50C-407E-A947-70E740481C1C}">
                <a14:useLocalDpi xmlns:a14="http://schemas.microsoft.com/office/drawing/2010/main" val="0"/>
              </a:ext>
            </a:extLst>
          </a:blip>
          <a:srcRect l="35470" t="3810" r="35470" b="68466"/>
          <a:stretch/>
        </p:blipFill>
        <p:spPr>
          <a:xfrm>
            <a:off x="10668845" y="121326"/>
            <a:ext cx="1509485" cy="1901372"/>
          </a:xfrm>
          <a:prstGeom prst="rect">
            <a:avLst/>
          </a:prstGeom>
        </p:spPr>
      </p:pic>
      <p:sp>
        <p:nvSpPr>
          <p:cNvPr id="6" name="Rectangle: Rounded Corners 5">
            <a:extLst>
              <a:ext uri="{FF2B5EF4-FFF2-40B4-BE49-F238E27FC236}">
                <a16:creationId xmlns:a16="http://schemas.microsoft.com/office/drawing/2014/main" id="{C0EB6940-90BF-432F-BC0E-0022FA4B2812}"/>
              </a:ext>
            </a:extLst>
          </p:cNvPr>
          <p:cNvSpPr/>
          <p:nvPr/>
        </p:nvSpPr>
        <p:spPr>
          <a:xfrm>
            <a:off x="4754066" y="563280"/>
            <a:ext cx="2677905" cy="51672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4000" u="sng" dirty="0">
                <a:solidFill>
                  <a:srgbClr val="C00000"/>
                </a:solidFill>
                <a:latin typeface="Calibri" panose="020F0502020204030204" pitchFamily="34" charset="0"/>
                <a:cs typeface="Calibri" panose="020F0502020204030204" pitchFamily="34" charset="0"/>
              </a:rPr>
              <a:t>I. </a:t>
            </a:r>
            <a:r>
              <a:rPr lang="en-US" sz="4000" u="sng" dirty="0" err="1">
                <a:solidFill>
                  <a:srgbClr val="C00000"/>
                </a:solidFill>
                <a:latin typeface="Calibri" panose="020F0502020204030204" pitchFamily="34" charset="0"/>
                <a:cs typeface="Calibri" panose="020F0502020204030204" pitchFamily="34" charset="0"/>
              </a:rPr>
              <a:t>Nhận</a:t>
            </a:r>
            <a:r>
              <a:rPr lang="en-US" sz="4000" u="sng" dirty="0">
                <a:solidFill>
                  <a:srgbClr val="C00000"/>
                </a:solidFill>
                <a:latin typeface="Calibri" panose="020F0502020204030204" pitchFamily="34" charset="0"/>
                <a:cs typeface="Calibri" panose="020F0502020204030204" pitchFamily="34" charset="0"/>
              </a:rPr>
              <a:t> </a:t>
            </a:r>
            <a:r>
              <a:rPr lang="en-US" sz="4000" u="sng" dirty="0" err="1">
                <a:solidFill>
                  <a:srgbClr val="C00000"/>
                </a:solidFill>
                <a:latin typeface="Calibri" panose="020F0502020204030204" pitchFamily="34" charset="0"/>
                <a:cs typeface="Calibri" panose="020F0502020204030204" pitchFamily="34" charset="0"/>
              </a:rPr>
              <a:t>xét</a:t>
            </a:r>
            <a:endParaRPr lang="en-US" sz="4000" u="sng" dirty="0">
              <a:solidFill>
                <a:srgbClr val="C00000"/>
              </a:solidFill>
              <a:latin typeface="Calibri" panose="020F0502020204030204" pitchFamily="34" charset="0"/>
              <a:cs typeface="Calibri" panose="020F0502020204030204" pitchFamily="34" charset="0"/>
            </a:endParaRPr>
          </a:p>
        </p:txBody>
      </p:sp>
      <p:sp>
        <p:nvSpPr>
          <p:cNvPr id="38" name="Rectangle: Rounded Corners 18">
            <a:extLst>
              <a:ext uri="{FF2B5EF4-FFF2-40B4-BE49-F238E27FC236}">
                <a16:creationId xmlns:a16="http://schemas.microsoft.com/office/drawing/2014/main" id="{A3241443-5F77-41FD-A0B4-EB545127FD03}"/>
              </a:ext>
            </a:extLst>
          </p:cNvPr>
          <p:cNvSpPr/>
          <p:nvPr/>
        </p:nvSpPr>
        <p:spPr>
          <a:xfrm>
            <a:off x="1076739" y="4035964"/>
            <a:ext cx="10038522" cy="100874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457200" indent="-457200" algn="just">
              <a:lnSpc>
                <a:spcPct val="200000"/>
              </a:lnSpc>
              <a:buFontTx/>
              <a:buChar char="-"/>
            </a:pPr>
            <a:r>
              <a:rPr lang="en-US" sz="3200" b="1" i="1" dirty="0" err="1">
                <a:solidFill>
                  <a:schemeClr val="accent1">
                    <a:lumMod val="50000"/>
                  </a:schemeClr>
                </a:solidFill>
                <a:latin typeface="Calibri" panose="020F0502020204030204" pitchFamily="34" charset="0"/>
                <a:cs typeface="Calibri" panose="020F0502020204030204" pitchFamily="34" charset="0"/>
              </a:rPr>
              <a:t>Dùng</a:t>
            </a:r>
            <a:r>
              <a:rPr lang="en-US" sz="3200" b="1" i="1" dirty="0">
                <a:solidFill>
                  <a:schemeClr val="accent1">
                    <a:lumMod val="50000"/>
                  </a:schemeClr>
                </a:solidFill>
                <a:latin typeface="Calibri" panose="020F0502020204030204" pitchFamily="34" charset="0"/>
                <a:cs typeface="Calibri" panose="020F0502020204030204" pitchFamily="34" charset="0"/>
              </a:rPr>
              <a:t> </a:t>
            </a:r>
            <a:r>
              <a:rPr lang="en-US" sz="3200" b="1" i="1" dirty="0" err="1">
                <a:solidFill>
                  <a:schemeClr val="accent1">
                    <a:lumMod val="50000"/>
                  </a:schemeClr>
                </a:solidFill>
                <a:latin typeface="Calibri" panose="020F0502020204030204" pitchFamily="34" charset="0"/>
                <a:cs typeface="Calibri" panose="020F0502020204030204" pitchFamily="34" charset="0"/>
              </a:rPr>
              <a:t>dấu</a:t>
            </a:r>
            <a:r>
              <a:rPr lang="en-US" sz="3200" b="1" i="1" dirty="0">
                <a:solidFill>
                  <a:schemeClr val="accent1">
                    <a:lumMod val="50000"/>
                  </a:schemeClr>
                </a:solidFill>
                <a:latin typeface="Calibri" panose="020F0502020204030204" pitchFamily="34" charset="0"/>
                <a:cs typeface="Calibri" panose="020F0502020204030204" pitchFamily="34" charset="0"/>
              </a:rPr>
              <a:t> / </a:t>
            </a:r>
            <a:r>
              <a:rPr lang="en-US" sz="3200" b="1" i="1" dirty="0" err="1">
                <a:solidFill>
                  <a:schemeClr val="accent1">
                    <a:lumMod val="50000"/>
                  </a:schemeClr>
                </a:solidFill>
                <a:latin typeface="Calibri" panose="020F0502020204030204" pitchFamily="34" charset="0"/>
                <a:cs typeface="Calibri" panose="020F0502020204030204" pitchFamily="34" charset="0"/>
              </a:rPr>
              <a:t>để</a:t>
            </a:r>
            <a:r>
              <a:rPr lang="en-US" sz="3200" b="1" i="1" dirty="0">
                <a:solidFill>
                  <a:schemeClr val="accent1">
                    <a:lumMod val="50000"/>
                  </a:schemeClr>
                </a:solidFill>
                <a:latin typeface="Calibri" panose="020F0502020204030204" pitchFamily="34" charset="0"/>
                <a:cs typeface="Calibri" panose="020F0502020204030204" pitchFamily="34" charset="0"/>
              </a:rPr>
              <a:t> </a:t>
            </a:r>
            <a:r>
              <a:rPr lang="en-US" sz="3200" b="1" i="1" dirty="0" err="1">
                <a:solidFill>
                  <a:schemeClr val="accent1">
                    <a:lumMod val="50000"/>
                  </a:schemeClr>
                </a:solidFill>
                <a:latin typeface="Calibri" panose="020F0502020204030204" pitchFamily="34" charset="0"/>
                <a:cs typeface="Calibri" panose="020F0502020204030204" pitchFamily="34" charset="0"/>
              </a:rPr>
              <a:t>xác</a:t>
            </a:r>
            <a:r>
              <a:rPr lang="en-US" sz="3200" b="1" i="1" dirty="0">
                <a:solidFill>
                  <a:schemeClr val="accent1">
                    <a:lumMod val="50000"/>
                  </a:schemeClr>
                </a:solidFill>
                <a:latin typeface="Calibri" panose="020F0502020204030204" pitchFamily="34" charset="0"/>
                <a:cs typeface="Calibri" panose="020F0502020204030204" pitchFamily="34" charset="0"/>
              </a:rPr>
              <a:t> </a:t>
            </a:r>
            <a:r>
              <a:rPr lang="en-US" sz="3200" b="1" i="1" dirty="0" err="1">
                <a:solidFill>
                  <a:schemeClr val="accent1">
                    <a:lumMod val="50000"/>
                  </a:schemeClr>
                </a:solidFill>
                <a:latin typeface="Calibri" panose="020F0502020204030204" pitchFamily="34" charset="0"/>
                <a:cs typeface="Calibri" panose="020F0502020204030204" pitchFamily="34" charset="0"/>
              </a:rPr>
              <a:t>định</a:t>
            </a:r>
            <a:r>
              <a:rPr lang="en-US" sz="3200" b="1" i="1" dirty="0">
                <a:solidFill>
                  <a:schemeClr val="accent1">
                    <a:lumMod val="50000"/>
                  </a:schemeClr>
                </a:solidFill>
                <a:latin typeface="Calibri" panose="020F0502020204030204" pitchFamily="34" charset="0"/>
                <a:cs typeface="Calibri" panose="020F0502020204030204" pitchFamily="34" charset="0"/>
              </a:rPr>
              <a:t> </a:t>
            </a:r>
            <a:r>
              <a:rPr lang="en-US" sz="3200" b="1" i="1" dirty="0" err="1">
                <a:solidFill>
                  <a:schemeClr val="accent1">
                    <a:lumMod val="50000"/>
                  </a:schemeClr>
                </a:solidFill>
                <a:latin typeface="Calibri" panose="020F0502020204030204" pitchFamily="34" charset="0"/>
                <a:cs typeface="Calibri" panose="020F0502020204030204" pitchFamily="34" charset="0"/>
              </a:rPr>
              <a:t>các</a:t>
            </a:r>
            <a:r>
              <a:rPr lang="en-US" sz="3200" b="1" i="1" dirty="0">
                <a:solidFill>
                  <a:schemeClr val="accent1">
                    <a:lumMod val="50000"/>
                  </a:schemeClr>
                </a:solidFill>
                <a:latin typeface="Calibri" panose="020F0502020204030204" pitchFamily="34" charset="0"/>
                <a:cs typeface="Calibri" panose="020F0502020204030204" pitchFamily="34" charset="0"/>
              </a:rPr>
              <a:t> </a:t>
            </a:r>
            <a:r>
              <a:rPr lang="en-US" sz="3200" b="1" i="1" dirty="0" err="1">
                <a:solidFill>
                  <a:schemeClr val="accent1">
                    <a:lumMod val="50000"/>
                  </a:schemeClr>
                </a:solidFill>
                <a:latin typeface="Calibri" panose="020F0502020204030204" pitchFamily="34" charset="0"/>
                <a:cs typeface="Calibri" panose="020F0502020204030204" pitchFamily="34" charset="0"/>
              </a:rPr>
              <a:t>vế</a:t>
            </a:r>
            <a:r>
              <a:rPr lang="en-US" sz="3200" b="1" i="1" dirty="0">
                <a:solidFill>
                  <a:schemeClr val="accent1">
                    <a:lumMod val="50000"/>
                  </a:schemeClr>
                </a:solidFill>
                <a:latin typeface="Calibri" panose="020F0502020204030204" pitchFamily="34" charset="0"/>
                <a:cs typeface="Calibri" panose="020F0502020204030204" pitchFamily="34" charset="0"/>
              </a:rPr>
              <a:t> </a:t>
            </a:r>
            <a:r>
              <a:rPr lang="en-US" sz="3200" b="1" i="1" dirty="0" err="1">
                <a:solidFill>
                  <a:schemeClr val="accent1">
                    <a:lumMod val="50000"/>
                  </a:schemeClr>
                </a:solidFill>
                <a:latin typeface="Calibri" panose="020F0502020204030204" pitchFamily="34" charset="0"/>
                <a:cs typeface="Calibri" panose="020F0502020204030204" pitchFamily="34" charset="0"/>
              </a:rPr>
              <a:t>trong</a:t>
            </a:r>
            <a:r>
              <a:rPr lang="en-US" sz="3200" b="1" i="1" dirty="0">
                <a:solidFill>
                  <a:schemeClr val="accent1">
                    <a:lumMod val="50000"/>
                  </a:schemeClr>
                </a:solidFill>
                <a:latin typeface="Calibri" panose="020F0502020204030204" pitchFamily="34" charset="0"/>
                <a:cs typeface="Calibri" panose="020F0502020204030204" pitchFamily="34" charset="0"/>
              </a:rPr>
              <a:t> </a:t>
            </a:r>
            <a:r>
              <a:rPr lang="en-US" sz="3200" b="1" i="1" dirty="0" err="1">
                <a:solidFill>
                  <a:schemeClr val="accent1">
                    <a:lumMod val="50000"/>
                  </a:schemeClr>
                </a:solidFill>
                <a:latin typeface="Calibri" panose="020F0502020204030204" pitchFamily="34" charset="0"/>
                <a:cs typeface="Calibri" panose="020F0502020204030204" pitchFamily="34" charset="0"/>
              </a:rPr>
              <a:t>câu</a:t>
            </a:r>
            <a:r>
              <a:rPr lang="en-US" sz="3200" b="1" i="1" dirty="0">
                <a:solidFill>
                  <a:schemeClr val="accent1">
                    <a:lumMod val="50000"/>
                  </a:schemeClr>
                </a:solidFill>
                <a:latin typeface="Calibri" panose="020F0502020204030204" pitchFamily="34" charset="0"/>
                <a:cs typeface="Calibri" panose="020F0502020204030204" pitchFamily="34" charset="0"/>
              </a:rPr>
              <a:t> </a:t>
            </a:r>
            <a:r>
              <a:rPr lang="en-US" sz="3200" b="1" i="1" dirty="0" err="1">
                <a:solidFill>
                  <a:schemeClr val="accent1">
                    <a:lumMod val="50000"/>
                  </a:schemeClr>
                </a:solidFill>
                <a:latin typeface="Calibri" panose="020F0502020204030204" pitchFamily="34" charset="0"/>
                <a:cs typeface="Calibri" panose="020F0502020204030204" pitchFamily="34" charset="0"/>
              </a:rPr>
              <a:t>ghép</a:t>
            </a:r>
            <a:r>
              <a:rPr lang="en-US" sz="3200" b="1" i="1" dirty="0">
                <a:solidFill>
                  <a:schemeClr val="accent1">
                    <a:lumMod val="50000"/>
                  </a:schemeClr>
                </a:solidFill>
                <a:latin typeface="Calibri" panose="020F0502020204030204" pitchFamily="34" charset="0"/>
                <a:cs typeface="Calibri" panose="020F0502020204030204" pitchFamily="34" charset="0"/>
              </a:rPr>
              <a:t>.</a:t>
            </a:r>
          </a:p>
          <a:p>
            <a:pPr marL="457200" indent="-457200" algn="just">
              <a:lnSpc>
                <a:spcPct val="200000"/>
              </a:lnSpc>
              <a:buFontTx/>
              <a:buChar char="-"/>
            </a:pPr>
            <a:r>
              <a:rPr lang="en-US" sz="3200" b="1" i="1" dirty="0" err="1">
                <a:solidFill>
                  <a:schemeClr val="accent1">
                    <a:lumMod val="50000"/>
                  </a:schemeClr>
                </a:solidFill>
                <a:latin typeface="Calibri" panose="020F0502020204030204" pitchFamily="34" charset="0"/>
                <a:cs typeface="Calibri" panose="020F0502020204030204" pitchFamily="34" charset="0"/>
              </a:rPr>
              <a:t>Khoanh</a:t>
            </a:r>
            <a:r>
              <a:rPr lang="en-US" sz="3200" b="1" i="1" dirty="0">
                <a:solidFill>
                  <a:schemeClr val="accent1">
                    <a:lumMod val="50000"/>
                  </a:schemeClr>
                </a:solidFill>
                <a:latin typeface="Calibri" panose="020F0502020204030204" pitchFamily="34" charset="0"/>
                <a:cs typeface="Calibri" panose="020F0502020204030204" pitchFamily="34" charset="0"/>
              </a:rPr>
              <a:t> </a:t>
            </a:r>
            <a:r>
              <a:rPr lang="en-US" sz="3200" b="1" i="1" dirty="0" err="1">
                <a:solidFill>
                  <a:schemeClr val="accent1">
                    <a:lumMod val="50000"/>
                  </a:schemeClr>
                </a:solidFill>
                <a:latin typeface="Calibri" panose="020F0502020204030204" pitchFamily="34" charset="0"/>
                <a:cs typeface="Calibri" panose="020F0502020204030204" pitchFamily="34" charset="0"/>
              </a:rPr>
              <a:t>tròn</a:t>
            </a:r>
            <a:r>
              <a:rPr lang="en-US" sz="3200" b="1" i="1" dirty="0">
                <a:solidFill>
                  <a:schemeClr val="accent1">
                    <a:lumMod val="50000"/>
                  </a:schemeClr>
                </a:solidFill>
                <a:latin typeface="Calibri" panose="020F0502020204030204" pitchFamily="34" charset="0"/>
                <a:cs typeface="Calibri" panose="020F0502020204030204" pitchFamily="34" charset="0"/>
              </a:rPr>
              <a:t> </a:t>
            </a:r>
            <a:r>
              <a:rPr lang="en-US" sz="3200" b="1" i="1" dirty="0" err="1">
                <a:solidFill>
                  <a:schemeClr val="accent1">
                    <a:lumMod val="50000"/>
                  </a:schemeClr>
                </a:solidFill>
                <a:latin typeface="Calibri" panose="020F0502020204030204" pitchFamily="34" charset="0"/>
                <a:cs typeface="Calibri" panose="020F0502020204030204" pitchFamily="34" charset="0"/>
              </a:rPr>
              <a:t>vào</a:t>
            </a:r>
            <a:r>
              <a:rPr lang="en-US" sz="3200" b="1" i="1" dirty="0">
                <a:solidFill>
                  <a:schemeClr val="accent1">
                    <a:lumMod val="50000"/>
                  </a:schemeClr>
                </a:solidFill>
                <a:latin typeface="Calibri" panose="020F0502020204030204" pitchFamily="34" charset="0"/>
                <a:cs typeface="Calibri" panose="020F0502020204030204" pitchFamily="34" charset="0"/>
              </a:rPr>
              <a:t> </a:t>
            </a:r>
            <a:r>
              <a:rPr lang="en-US" sz="3200" b="1" i="1" dirty="0" err="1">
                <a:solidFill>
                  <a:schemeClr val="accent1">
                    <a:lumMod val="50000"/>
                  </a:schemeClr>
                </a:solidFill>
                <a:latin typeface="Calibri" panose="020F0502020204030204" pitchFamily="34" charset="0"/>
                <a:cs typeface="Calibri" panose="020F0502020204030204" pitchFamily="34" charset="0"/>
              </a:rPr>
              <a:t>các</a:t>
            </a:r>
            <a:r>
              <a:rPr lang="en-US" sz="3200" b="1" i="1" dirty="0">
                <a:solidFill>
                  <a:schemeClr val="accent1">
                    <a:lumMod val="50000"/>
                  </a:schemeClr>
                </a:solidFill>
                <a:latin typeface="Calibri" panose="020F0502020204030204" pitchFamily="34" charset="0"/>
                <a:cs typeface="Calibri" panose="020F0502020204030204" pitchFamily="34" charset="0"/>
              </a:rPr>
              <a:t> </a:t>
            </a:r>
            <a:r>
              <a:rPr lang="en-US" sz="3200" b="1" i="1" dirty="0" err="1">
                <a:solidFill>
                  <a:schemeClr val="accent1">
                    <a:lumMod val="50000"/>
                  </a:schemeClr>
                </a:solidFill>
                <a:latin typeface="Calibri" panose="020F0502020204030204" pitchFamily="34" charset="0"/>
                <a:cs typeface="Calibri" panose="020F0502020204030204" pitchFamily="34" charset="0"/>
              </a:rPr>
              <a:t>quan</a:t>
            </a:r>
            <a:r>
              <a:rPr lang="en-US" sz="3200" b="1" i="1" dirty="0">
                <a:solidFill>
                  <a:schemeClr val="accent1">
                    <a:lumMod val="50000"/>
                  </a:schemeClr>
                </a:solidFill>
                <a:latin typeface="Calibri" panose="020F0502020204030204" pitchFamily="34" charset="0"/>
                <a:cs typeface="Calibri" panose="020F0502020204030204" pitchFamily="34" charset="0"/>
              </a:rPr>
              <a:t> </a:t>
            </a:r>
            <a:r>
              <a:rPr lang="en-US" sz="3200" b="1" i="1" dirty="0" err="1">
                <a:solidFill>
                  <a:schemeClr val="accent1">
                    <a:lumMod val="50000"/>
                  </a:schemeClr>
                </a:solidFill>
                <a:latin typeface="Calibri" panose="020F0502020204030204" pitchFamily="34" charset="0"/>
                <a:cs typeface="Calibri" panose="020F0502020204030204" pitchFamily="34" charset="0"/>
              </a:rPr>
              <a:t>hệ</a:t>
            </a:r>
            <a:r>
              <a:rPr lang="en-US" sz="3200" b="1" i="1" dirty="0">
                <a:solidFill>
                  <a:schemeClr val="accent1">
                    <a:lumMod val="50000"/>
                  </a:schemeClr>
                </a:solidFill>
                <a:latin typeface="Calibri" panose="020F0502020204030204" pitchFamily="34" charset="0"/>
                <a:cs typeface="Calibri" panose="020F0502020204030204" pitchFamily="34" charset="0"/>
              </a:rPr>
              <a:t> </a:t>
            </a:r>
            <a:r>
              <a:rPr lang="en-US" sz="3200" b="1" i="1" dirty="0" err="1">
                <a:solidFill>
                  <a:schemeClr val="accent1">
                    <a:lumMod val="50000"/>
                  </a:schemeClr>
                </a:solidFill>
                <a:latin typeface="Calibri" panose="020F0502020204030204" pitchFamily="34" charset="0"/>
                <a:cs typeface="Calibri" panose="020F0502020204030204" pitchFamily="34" charset="0"/>
              </a:rPr>
              <a:t>từ</a:t>
            </a:r>
            <a:r>
              <a:rPr lang="en-US" sz="3200" b="1" i="1" dirty="0">
                <a:solidFill>
                  <a:schemeClr val="accent1">
                    <a:lumMod val="50000"/>
                  </a:schemeClr>
                </a:solidFill>
                <a:latin typeface="Calibri" panose="020F0502020204030204" pitchFamily="34" charset="0"/>
                <a:cs typeface="Calibri" panose="020F0502020204030204" pitchFamily="34" charset="0"/>
              </a:rPr>
              <a:t> </a:t>
            </a:r>
            <a:r>
              <a:rPr lang="en-US" sz="3200" b="1" i="1" dirty="0" err="1">
                <a:solidFill>
                  <a:schemeClr val="accent1">
                    <a:lumMod val="50000"/>
                  </a:schemeClr>
                </a:solidFill>
                <a:latin typeface="Calibri" panose="020F0502020204030204" pitchFamily="34" charset="0"/>
                <a:cs typeface="Calibri" panose="020F0502020204030204" pitchFamily="34" charset="0"/>
              </a:rPr>
              <a:t>hoặc</a:t>
            </a:r>
            <a:r>
              <a:rPr lang="en-US" sz="3200" b="1" i="1" dirty="0">
                <a:solidFill>
                  <a:schemeClr val="accent1">
                    <a:lumMod val="50000"/>
                  </a:schemeClr>
                </a:solidFill>
                <a:latin typeface="Calibri" panose="020F0502020204030204" pitchFamily="34" charset="0"/>
                <a:cs typeface="Calibri" panose="020F0502020204030204" pitchFamily="34" charset="0"/>
              </a:rPr>
              <a:t> </a:t>
            </a:r>
            <a:r>
              <a:rPr lang="en-US" sz="3200" b="1" i="1" dirty="0" err="1">
                <a:solidFill>
                  <a:schemeClr val="accent1">
                    <a:lumMod val="50000"/>
                  </a:schemeClr>
                </a:solidFill>
                <a:latin typeface="Calibri" panose="020F0502020204030204" pitchFamily="34" charset="0"/>
                <a:cs typeface="Calibri" panose="020F0502020204030204" pitchFamily="34" charset="0"/>
              </a:rPr>
              <a:t>cặp</a:t>
            </a:r>
            <a:r>
              <a:rPr lang="en-US" sz="3200" b="1" i="1" dirty="0">
                <a:solidFill>
                  <a:schemeClr val="accent1">
                    <a:lumMod val="50000"/>
                  </a:schemeClr>
                </a:solidFill>
                <a:latin typeface="Calibri" panose="020F0502020204030204" pitchFamily="34" charset="0"/>
                <a:cs typeface="Calibri" panose="020F0502020204030204" pitchFamily="34" charset="0"/>
              </a:rPr>
              <a:t> </a:t>
            </a:r>
            <a:r>
              <a:rPr lang="en-US" sz="3200" b="1" i="1" dirty="0" err="1">
                <a:solidFill>
                  <a:schemeClr val="accent1">
                    <a:lumMod val="50000"/>
                  </a:schemeClr>
                </a:solidFill>
                <a:latin typeface="Calibri" panose="020F0502020204030204" pitchFamily="34" charset="0"/>
                <a:cs typeface="Calibri" panose="020F0502020204030204" pitchFamily="34" charset="0"/>
              </a:rPr>
              <a:t>quan</a:t>
            </a:r>
            <a:r>
              <a:rPr lang="en-US" sz="3200" b="1" i="1" dirty="0">
                <a:solidFill>
                  <a:schemeClr val="accent1">
                    <a:lumMod val="50000"/>
                  </a:schemeClr>
                </a:solidFill>
                <a:latin typeface="Calibri" panose="020F0502020204030204" pitchFamily="34" charset="0"/>
                <a:cs typeface="Calibri" panose="020F0502020204030204" pitchFamily="34" charset="0"/>
              </a:rPr>
              <a:t> </a:t>
            </a:r>
            <a:r>
              <a:rPr lang="en-US" sz="3200" b="1" i="1" dirty="0" err="1">
                <a:solidFill>
                  <a:schemeClr val="accent1">
                    <a:lumMod val="50000"/>
                  </a:schemeClr>
                </a:solidFill>
                <a:latin typeface="Calibri" panose="020F0502020204030204" pitchFamily="34" charset="0"/>
                <a:cs typeface="Calibri" panose="020F0502020204030204" pitchFamily="34" charset="0"/>
              </a:rPr>
              <a:t>hệ</a:t>
            </a:r>
            <a:r>
              <a:rPr lang="en-US" sz="3200" b="1" i="1" dirty="0">
                <a:solidFill>
                  <a:schemeClr val="accent1">
                    <a:lumMod val="50000"/>
                  </a:schemeClr>
                </a:solidFill>
                <a:latin typeface="Calibri" panose="020F0502020204030204" pitchFamily="34" charset="0"/>
                <a:cs typeface="Calibri" panose="020F0502020204030204" pitchFamily="34" charset="0"/>
              </a:rPr>
              <a:t> </a:t>
            </a:r>
            <a:r>
              <a:rPr lang="en-US" sz="3200" b="1" i="1" dirty="0" err="1">
                <a:solidFill>
                  <a:schemeClr val="accent1">
                    <a:lumMod val="50000"/>
                  </a:schemeClr>
                </a:solidFill>
                <a:latin typeface="Calibri" panose="020F0502020204030204" pitchFamily="34" charset="0"/>
                <a:cs typeface="Calibri" panose="020F0502020204030204" pitchFamily="34" charset="0"/>
              </a:rPr>
              <a:t>từ</a:t>
            </a:r>
            <a:r>
              <a:rPr lang="en-US" sz="3200" b="1" i="1" dirty="0">
                <a:solidFill>
                  <a:schemeClr val="accent1">
                    <a:lumMod val="50000"/>
                  </a:schemeClr>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22656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31"/>
                                        </p:tgtEl>
                                        <p:attrNameLst>
                                          <p:attrName>r</p:attrName>
                                        </p:attrNameLst>
                                      </p:cBhvr>
                                    </p:animRot>
                                    <p:animRot by="-240000">
                                      <p:cBhvr>
                                        <p:cTn id="34" dur="200" fill="hold">
                                          <p:stCondLst>
                                            <p:cond delay="200"/>
                                          </p:stCondLst>
                                        </p:cTn>
                                        <p:tgtEl>
                                          <p:spTgt spid="31"/>
                                        </p:tgtEl>
                                        <p:attrNameLst>
                                          <p:attrName>r</p:attrName>
                                        </p:attrNameLst>
                                      </p:cBhvr>
                                    </p:animRot>
                                    <p:animRot by="240000">
                                      <p:cBhvr>
                                        <p:cTn id="35" dur="200" fill="hold">
                                          <p:stCondLst>
                                            <p:cond delay="400"/>
                                          </p:stCondLst>
                                        </p:cTn>
                                        <p:tgtEl>
                                          <p:spTgt spid="31"/>
                                        </p:tgtEl>
                                        <p:attrNameLst>
                                          <p:attrName>r</p:attrName>
                                        </p:attrNameLst>
                                      </p:cBhvr>
                                    </p:animRot>
                                    <p:animRot by="-240000">
                                      <p:cBhvr>
                                        <p:cTn id="36" dur="200" fill="hold">
                                          <p:stCondLst>
                                            <p:cond delay="600"/>
                                          </p:stCondLst>
                                        </p:cTn>
                                        <p:tgtEl>
                                          <p:spTgt spid="31"/>
                                        </p:tgtEl>
                                        <p:attrNameLst>
                                          <p:attrName>r</p:attrName>
                                        </p:attrNameLst>
                                      </p:cBhvr>
                                    </p:animRot>
                                    <p:animRot by="120000">
                                      <p:cBhvr>
                                        <p:cTn id="37" dur="200" fill="hold">
                                          <p:stCondLst>
                                            <p:cond delay="800"/>
                                          </p:stCondLst>
                                        </p:cTn>
                                        <p:tgtEl>
                                          <p:spTgt spid="31"/>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31"/>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31"/>
                                        </p:tgtEl>
                                      </p:cBhvr>
                                    </p:animEffect>
                                    <p:set>
                                      <p:cBhvr>
                                        <p:cTn id="4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8" grpId="0"/>
      <p:bldP spid="19" grpId="0"/>
      <p:bldP spid="20" grpId="0"/>
      <p:bldP spid="6"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stretch>
            <a:fillRect/>
          </a:stretch>
        </p:blipFill>
        <p:spPr>
          <a:xfrm>
            <a:off x="-1" y="0"/>
            <a:ext cx="12186041" cy="6858000"/>
          </a:xfrm>
          <a:prstGeom prst="rect">
            <a:avLst/>
          </a:prstGeom>
        </p:spPr>
      </p:pic>
      <p:sp>
        <p:nvSpPr>
          <p:cNvPr id="27" name="Rectangle: Rounded Corners 18">
            <a:extLst>
              <a:ext uri="{FF2B5EF4-FFF2-40B4-BE49-F238E27FC236}">
                <a16:creationId xmlns:a16="http://schemas.microsoft.com/office/drawing/2014/main" id="{C12AF386-10E7-4C03-91B5-7499842FAE72}"/>
              </a:ext>
            </a:extLst>
          </p:cNvPr>
          <p:cNvSpPr/>
          <p:nvPr/>
        </p:nvSpPr>
        <p:spPr>
          <a:xfrm>
            <a:off x="278295" y="278296"/>
            <a:ext cx="11648661" cy="6301407"/>
          </a:xfrm>
          <a:prstGeom prst="roundRect">
            <a:avLst>
              <a:gd name="adj" fmla="val 10270"/>
            </a:avLst>
          </a:prstGeom>
          <a:solidFill>
            <a:schemeClr val="bg1">
              <a:alpha val="86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graphicFrame>
        <p:nvGraphicFramePr>
          <p:cNvPr id="2" name="Table 2">
            <a:extLst>
              <a:ext uri="{FF2B5EF4-FFF2-40B4-BE49-F238E27FC236}">
                <a16:creationId xmlns:a16="http://schemas.microsoft.com/office/drawing/2014/main" id="{E3901280-BCB0-D5EF-EF25-8AA53771CF19}"/>
              </a:ext>
            </a:extLst>
          </p:cNvPr>
          <p:cNvGraphicFramePr>
            <a:graphicFrameLocks noGrp="1"/>
          </p:cNvGraphicFramePr>
          <p:nvPr>
            <p:extLst>
              <p:ext uri="{D42A27DB-BD31-4B8C-83A1-F6EECF244321}">
                <p14:modId xmlns:p14="http://schemas.microsoft.com/office/powerpoint/2010/main" val="1025209822"/>
              </p:ext>
            </p:extLst>
          </p:nvPr>
        </p:nvGraphicFramePr>
        <p:xfrm>
          <a:off x="574429" y="2204768"/>
          <a:ext cx="11092074" cy="4179821"/>
        </p:xfrm>
        <a:graphic>
          <a:graphicData uri="http://schemas.openxmlformats.org/drawingml/2006/table">
            <a:tbl>
              <a:tblPr firstRow="1" bandRow="1">
                <a:tableStyleId>{5940675A-B579-460E-94D1-54222C63F5DA}</a:tableStyleId>
              </a:tblPr>
              <a:tblGrid>
                <a:gridCol w="6995609">
                  <a:extLst>
                    <a:ext uri="{9D8B030D-6E8A-4147-A177-3AD203B41FA5}">
                      <a16:colId xmlns:a16="http://schemas.microsoft.com/office/drawing/2014/main" val="756829838"/>
                    </a:ext>
                  </a:extLst>
                </a:gridCol>
                <a:gridCol w="1811556">
                  <a:extLst>
                    <a:ext uri="{9D8B030D-6E8A-4147-A177-3AD203B41FA5}">
                      <a16:colId xmlns:a16="http://schemas.microsoft.com/office/drawing/2014/main" val="2566500026"/>
                    </a:ext>
                  </a:extLst>
                </a:gridCol>
                <a:gridCol w="2284909">
                  <a:extLst>
                    <a:ext uri="{9D8B030D-6E8A-4147-A177-3AD203B41FA5}">
                      <a16:colId xmlns:a16="http://schemas.microsoft.com/office/drawing/2014/main" val="1491178652"/>
                    </a:ext>
                  </a:extLst>
                </a:gridCol>
              </a:tblGrid>
              <a:tr h="1041907">
                <a:tc>
                  <a:txBody>
                    <a:bodyPr/>
                    <a:lstStyle/>
                    <a:p>
                      <a:pPr algn="ctr"/>
                      <a:r>
                        <a:rPr lang="en-US" sz="3200" b="1" dirty="0" err="1">
                          <a:solidFill>
                            <a:srgbClr val="002060"/>
                          </a:solidFill>
                        </a:rPr>
                        <a:t>Câu</a:t>
                      </a:r>
                      <a:endParaRPr lang="en-US" sz="3200" b="1" dirty="0">
                        <a:solidFill>
                          <a:srgbClr val="002060"/>
                        </a:solidFill>
                        <a:latin typeface="+mj-lt"/>
                      </a:endParaRPr>
                    </a:p>
                  </a:txBody>
                  <a:tcPr>
                    <a:solidFill>
                      <a:schemeClr val="accent4">
                        <a:lumMod val="20000"/>
                        <a:lumOff val="80000"/>
                      </a:schemeClr>
                    </a:solidFill>
                  </a:tcPr>
                </a:tc>
                <a:tc>
                  <a:txBody>
                    <a:bodyPr/>
                    <a:lstStyle/>
                    <a:p>
                      <a:pPr algn="ctr"/>
                      <a:r>
                        <a:rPr lang="en-US" sz="3200" b="1" dirty="0">
                          <a:solidFill>
                            <a:srgbClr val="002060"/>
                          </a:solidFill>
                        </a:rPr>
                        <a:t>Cách </a:t>
                      </a:r>
                      <a:r>
                        <a:rPr lang="en-US" sz="3200" b="1" dirty="0" err="1">
                          <a:solidFill>
                            <a:srgbClr val="002060"/>
                          </a:solidFill>
                        </a:rPr>
                        <a:t>nối</a:t>
                      </a:r>
                      <a:endParaRPr lang="en-US" sz="3200" b="1" dirty="0">
                        <a:solidFill>
                          <a:srgbClr val="002060"/>
                        </a:solidFill>
                        <a:latin typeface="+mj-lt"/>
                      </a:endParaRPr>
                    </a:p>
                  </a:txBody>
                  <a:tcPr>
                    <a:solidFill>
                      <a:schemeClr val="accent4">
                        <a:lumMod val="20000"/>
                        <a:lumOff val="80000"/>
                      </a:schemeClr>
                    </a:solidFill>
                  </a:tcPr>
                </a:tc>
                <a:tc>
                  <a:txBody>
                    <a:bodyPr/>
                    <a:lstStyle/>
                    <a:p>
                      <a:pPr algn="ctr"/>
                      <a:r>
                        <a:rPr lang="en-US" sz="3200" b="1" dirty="0">
                          <a:solidFill>
                            <a:srgbClr val="002060"/>
                          </a:solidFill>
                        </a:rPr>
                        <a:t>Cách </a:t>
                      </a:r>
                      <a:r>
                        <a:rPr lang="en-US" sz="3200" b="1" dirty="0" err="1">
                          <a:solidFill>
                            <a:srgbClr val="002060"/>
                          </a:solidFill>
                        </a:rPr>
                        <a:t>sắp</a:t>
                      </a:r>
                      <a:r>
                        <a:rPr lang="en-US" sz="3200" b="1" dirty="0">
                          <a:solidFill>
                            <a:srgbClr val="002060"/>
                          </a:solidFill>
                        </a:rPr>
                        <a:t> </a:t>
                      </a:r>
                      <a:r>
                        <a:rPr lang="en-US" sz="3200" b="1" dirty="0" err="1">
                          <a:solidFill>
                            <a:srgbClr val="002060"/>
                          </a:solidFill>
                        </a:rPr>
                        <a:t>xếp</a:t>
                      </a:r>
                      <a:endParaRPr lang="en-US" sz="3200" b="1" dirty="0">
                        <a:solidFill>
                          <a:srgbClr val="002060"/>
                        </a:solidFill>
                        <a:latin typeface="+mj-lt"/>
                      </a:endParaRPr>
                    </a:p>
                  </a:txBody>
                  <a:tcPr>
                    <a:solidFill>
                      <a:schemeClr val="accent4">
                        <a:lumMod val="20000"/>
                        <a:lumOff val="80000"/>
                      </a:schemeClr>
                    </a:solidFill>
                  </a:tcPr>
                </a:tc>
                <a:extLst>
                  <a:ext uri="{0D108BD9-81ED-4DB2-BD59-A6C34878D82A}">
                    <a16:rowId xmlns:a16="http://schemas.microsoft.com/office/drawing/2014/main" val="2305801047"/>
                  </a:ext>
                </a:extLst>
              </a:tr>
              <a:tr h="1478984">
                <a:tc>
                  <a:txBody>
                    <a:bodyPr/>
                    <a:lstStyle/>
                    <a:p>
                      <a:pPr algn="ctr"/>
                      <a:endParaRPr lang="en-US" sz="3600" b="1">
                        <a:latin typeface="+mj-lt"/>
                      </a:endParaRPr>
                    </a:p>
                  </a:txBody>
                  <a:tcPr>
                    <a:solidFill>
                      <a:schemeClr val="accent4">
                        <a:lumMod val="20000"/>
                        <a:lumOff val="80000"/>
                      </a:schemeClr>
                    </a:solidFill>
                  </a:tcPr>
                </a:tc>
                <a:tc>
                  <a:txBody>
                    <a:bodyPr/>
                    <a:lstStyle/>
                    <a:p>
                      <a:pPr algn="ctr"/>
                      <a:endParaRPr lang="en-US" sz="2900" b="1" dirty="0">
                        <a:latin typeface="+mj-lt"/>
                      </a:endParaRPr>
                    </a:p>
                  </a:txBody>
                  <a:tcPr anchor="ctr">
                    <a:solidFill>
                      <a:schemeClr val="accent4">
                        <a:lumMod val="20000"/>
                        <a:lumOff val="80000"/>
                      </a:schemeClr>
                    </a:solidFill>
                  </a:tcPr>
                </a:tc>
                <a:tc>
                  <a:txBody>
                    <a:bodyPr/>
                    <a:lstStyle/>
                    <a:p>
                      <a:pPr algn="ctr"/>
                      <a:endParaRPr lang="en-US" sz="3600" b="1" dirty="0">
                        <a:latin typeface="+mj-lt"/>
                      </a:endParaRPr>
                    </a:p>
                  </a:txBody>
                  <a:tcPr>
                    <a:solidFill>
                      <a:schemeClr val="accent4">
                        <a:lumMod val="20000"/>
                        <a:lumOff val="80000"/>
                      </a:schemeClr>
                    </a:solidFill>
                  </a:tcPr>
                </a:tc>
                <a:extLst>
                  <a:ext uri="{0D108BD9-81ED-4DB2-BD59-A6C34878D82A}">
                    <a16:rowId xmlns:a16="http://schemas.microsoft.com/office/drawing/2014/main" val="4270825778"/>
                  </a:ext>
                </a:extLst>
              </a:tr>
              <a:tr h="1634037">
                <a:tc>
                  <a:txBody>
                    <a:bodyPr/>
                    <a:lstStyle/>
                    <a:p>
                      <a:pPr algn="ctr"/>
                      <a:endParaRPr lang="en-US" sz="3600" b="1" dirty="0">
                        <a:latin typeface="+mj-lt"/>
                      </a:endParaRPr>
                    </a:p>
                  </a:txBody>
                  <a:tcPr>
                    <a:solidFill>
                      <a:schemeClr val="accent4">
                        <a:lumMod val="20000"/>
                        <a:lumOff val="80000"/>
                      </a:schemeClr>
                    </a:solidFill>
                  </a:tcPr>
                </a:tc>
                <a:tc>
                  <a:txBody>
                    <a:bodyPr/>
                    <a:lstStyle/>
                    <a:p>
                      <a:pPr algn="ctr"/>
                      <a:endParaRPr lang="en-US" sz="2900" b="1" dirty="0">
                        <a:latin typeface="+mj-lt"/>
                      </a:endParaRPr>
                    </a:p>
                  </a:txBody>
                  <a:tcPr anchor="ctr">
                    <a:solidFill>
                      <a:schemeClr val="accent4">
                        <a:lumMod val="20000"/>
                        <a:lumOff val="80000"/>
                      </a:schemeClr>
                    </a:solidFill>
                  </a:tcPr>
                </a:tc>
                <a:tc>
                  <a:txBody>
                    <a:bodyPr/>
                    <a:lstStyle/>
                    <a:p>
                      <a:pPr algn="ctr"/>
                      <a:endParaRPr lang="en-US" sz="3600" b="1" dirty="0">
                        <a:latin typeface="+mj-lt"/>
                      </a:endParaRPr>
                    </a:p>
                  </a:txBody>
                  <a:tcPr>
                    <a:solidFill>
                      <a:schemeClr val="accent4">
                        <a:lumMod val="20000"/>
                        <a:lumOff val="80000"/>
                      </a:schemeClr>
                    </a:solidFill>
                  </a:tcPr>
                </a:tc>
                <a:extLst>
                  <a:ext uri="{0D108BD9-81ED-4DB2-BD59-A6C34878D82A}">
                    <a16:rowId xmlns:a16="http://schemas.microsoft.com/office/drawing/2014/main" val="2926841116"/>
                  </a:ext>
                </a:extLst>
              </a:tr>
            </a:tbl>
          </a:graphicData>
        </a:graphic>
      </p:graphicFrame>
      <p:sp>
        <p:nvSpPr>
          <p:cNvPr id="8" name="Rectangle: Rounded Corners 7">
            <a:extLst>
              <a:ext uri="{FF2B5EF4-FFF2-40B4-BE49-F238E27FC236}">
                <a16:creationId xmlns:a16="http://schemas.microsoft.com/office/drawing/2014/main" id="{B8FBF96F-E92A-437F-8516-B951702C171E}"/>
              </a:ext>
            </a:extLst>
          </p:cNvPr>
          <p:cNvSpPr/>
          <p:nvPr/>
        </p:nvSpPr>
        <p:spPr>
          <a:xfrm>
            <a:off x="574429" y="1028397"/>
            <a:ext cx="11092074" cy="97392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n-US" sz="3200" b="1" dirty="0">
                <a:solidFill>
                  <a:schemeClr val="accent6">
                    <a:lumMod val="50000"/>
                  </a:schemeClr>
                </a:solidFill>
                <a:latin typeface="Calibri" panose="020F0502020204030204" pitchFamily="34" charset="0"/>
                <a:cs typeface="Calibri" panose="020F0502020204030204" pitchFamily="34" charset="0"/>
              </a:rPr>
              <a:t>1. </a:t>
            </a:r>
            <a:r>
              <a:rPr lang="en-US" sz="3200" b="1" dirty="0" err="1">
                <a:solidFill>
                  <a:schemeClr val="accent6">
                    <a:lumMod val="50000"/>
                  </a:schemeClr>
                </a:solidFill>
                <a:latin typeface="Calibri" panose="020F0502020204030204" pitchFamily="34" charset="0"/>
                <a:cs typeface="Calibri" panose="020F0502020204030204" pitchFamily="34" charset="0"/>
              </a:rPr>
              <a:t>Cách</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nối</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và</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cách</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sắp</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xếp</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các</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vế</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câu</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trong</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hai</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câu</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ghép</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sau</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đây</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có</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gì</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khác</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nhau</a:t>
            </a:r>
            <a:r>
              <a:rPr lang="en-US" sz="3200" b="1" dirty="0">
                <a:solidFill>
                  <a:schemeClr val="accent6">
                    <a:lumMod val="50000"/>
                  </a:schemeClr>
                </a:solidFill>
                <a:latin typeface="Calibri" panose="020F0502020204030204" pitchFamily="34" charset="0"/>
                <a:cs typeface="Calibri" panose="020F0502020204030204" pitchFamily="34" charset="0"/>
              </a:rPr>
              <a:t>?</a:t>
            </a:r>
          </a:p>
        </p:txBody>
      </p:sp>
      <p:cxnSp>
        <p:nvCxnSpPr>
          <p:cNvPr id="10" name="Straight Connector 9">
            <a:extLst>
              <a:ext uri="{FF2B5EF4-FFF2-40B4-BE49-F238E27FC236}">
                <a16:creationId xmlns:a16="http://schemas.microsoft.com/office/drawing/2014/main" id="{ADCA6ADB-48AD-4F1B-B712-6A62F9E446A6}"/>
              </a:ext>
            </a:extLst>
          </p:cNvPr>
          <p:cNvCxnSpPr>
            <a:cxnSpLocks/>
          </p:cNvCxnSpPr>
          <p:nvPr/>
        </p:nvCxnSpPr>
        <p:spPr>
          <a:xfrm>
            <a:off x="2080117" y="1497529"/>
            <a:ext cx="5309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FE3059-BB5D-40C6-9113-4CBD5B7393AB}"/>
              </a:ext>
            </a:extLst>
          </p:cNvPr>
          <p:cNvCxnSpPr>
            <a:cxnSpLocks/>
          </p:cNvCxnSpPr>
          <p:nvPr/>
        </p:nvCxnSpPr>
        <p:spPr>
          <a:xfrm>
            <a:off x="4209913" y="1497529"/>
            <a:ext cx="12585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DAB63F3-8796-4BA9-81E1-B3E6633A60A3}"/>
              </a:ext>
            </a:extLst>
          </p:cNvPr>
          <p:cNvCxnSpPr>
            <a:cxnSpLocks/>
          </p:cNvCxnSpPr>
          <p:nvPr/>
        </p:nvCxnSpPr>
        <p:spPr>
          <a:xfrm>
            <a:off x="2302791" y="2030335"/>
            <a:ext cx="16911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A3241443-5F77-41FD-A0B4-EB545127FD03}"/>
              </a:ext>
            </a:extLst>
          </p:cNvPr>
          <p:cNvSpPr/>
          <p:nvPr/>
        </p:nvSpPr>
        <p:spPr>
          <a:xfrm>
            <a:off x="562651" y="3265248"/>
            <a:ext cx="7801493" cy="88741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lnSpc>
                <a:spcPct val="200000"/>
              </a:lnSpc>
            </a:pPr>
            <a:r>
              <a:rPr lang="en-US" sz="2900" dirty="0">
                <a:solidFill>
                  <a:schemeClr val="tx1"/>
                </a:solidFill>
                <a:latin typeface="Calibri" panose="020F0502020204030204" pitchFamily="34" charset="0"/>
                <a:cs typeface="Calibri" panose="020F0502020204030204" pitchFamily="34" charset="0"/>
              </a:rPr>
              <a:t>a) </a:t>
            </a:r>
            <a:r>
              <a:rPr lang="en-US" sz="2900" dirty="0" err="1">
                <a:solidFill>
                  <a:schemeClr val="tx1"/>
                </a:solidFill>
                <a:latin typeface="Calibri" panose="020F0502020204030204" pitchFamily="34" charset="0"/>
                <a:cs typeface="Calibri" panose="020F0502020204030204" pitchFamily="34" charset="0"/>
              </a:rPr>
              <a:t>Nếu</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trời</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trở</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rét</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thì</a:t>
            </a:r>
            <a:r>
              <a:rPr lang="en-US" sz="2900" dirty="0">
                <a:solidFill>
                  <a:schemeClr val="tx1"/>
                </a:solidFill>
                <a:latin typeface="Calibri" panose="020F0502020204030204" pitchFamily="34" charset="0"/>
                <a:cs typeface="Calibri" panose="020F0502020204030204" pitchFamily="34" charset="0"/>
              </a:rPr>
              <a:t> con </a:t>
            </a:r>
            <a:r>
              <a:rPr lang="en-US" sz="2900" dirty="0" err="1">
                <a:solidFill>
                  <a:schemeClr val="tx1"/>
                </a:solidFill>
                <a:latin typeface="Calibri" panose="020F0502020204030204" pitchFamily="34" charset="0"/>
                <a:cs typeface="Calibri" panose="020F0502020204030204" pitchFamily="34" charset="0"/>
              </a:rPr>
              <a:t>phải</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mặc</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thật</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ấm</a:t>
            </a:r>
            <a:r>
              <a:rPr lang="en-US" sz="2900" dirty="0">
                <a:solidFill>
                  <a:schemeClr val="tx1"/>
                </a:solidFill>
                <a:latin typeface="Calibri" panose="020F0502020204030204" pitchFamily="34" charset="0"/>
                <a:cs typeface="Calibri" panose="020F0502020204030204" pitchFamily="34" charset="0"/>
              </a:rPr>
              <a:t>. </a:t>
            </a:r>
            <a:endParaRPr lang="en-US" sz="2900" i="1" dirty="0">
              <a:solidFill>
                <a:schemeClr val="tx1"/>
              </a:solidFill>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DF5B0FCF-1B0F-4A46-A963-C67A265DAB1E}"/>
              </a:ext>
            </a:extLst>
          </p:cNvPr>
          <p:cNvSpPr/>
          <p:nvPr/>
        </p:nvSpPr>
        <p:spPr>
          <a:xfrm>
            <a:off x="562651" y="5188461"/>
            <a:ext cx="7448288" cy="234233"/>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lnSpc>
                <a:spcPct val="200000"/>
              </a:lnSpc>
            </a:pPr>
            <a:r>
              <a:rPr lang="en-US" sz="2900" dirty="0">
                <a:solidFill>
                  <a:schemeClr val="tx1"/>
                </a:solidFill>
                <a:latin typeface="Calibri" panose="020F0502020204030204" pitchFamily="34" charset="0"/>
                <a:cs typeface="Calibri" panose="020F0502020204030204" pitchFamily="34" charset="0"/>
              </a:rPr>
              <a:t>b) Con </a:t>
            </a:r>
            <a:r>
              <a:rPr lang="en-US" sz="2900" dirty="0" err="1">
                <a:solidFill>
                  <a:schemeClr val="tx1"/>
                </a:solidFill>
                <a:latin typeface="Calibri" panose="020F0502020204030204" pitchFamily="34" charset="0"/>
                <a:cs typeface="Calibri" panose="020F0502020204030204" pitchFamily="34" charset="0"/>
              </a:rPr>
              <a:t>phải</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mặc</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ấm</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nếu</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trời</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rét</a:t>
            </a:r>
            <a:r>
              <a:rPr lang="en-US" sz="2900" dirty="0">
                <a:solidFill>
                  <a:schemeClr val="tx1"/>
                </a:solidFill>
                <a:latin typeface="Calibri" panose="020F0502020204030204" pitchFamily="34" charset="0"/>
                <a:cs typeface="Calibri" panose="020F0502020204030204" pitchFamily="34" charset="0"/>
              </a:rPr>
              <a:t>. </a:t>
            </a:r>
          </a:p>
        </p:txBody>
      </p:sp>
      <p:sp>
        <p:nvSpPr>
          <p:cNvPr id="25" name="Line 11">
            <a:extLst>
              <a:ext uri="{FF2B5EF4-FFF2-40B4-BE49-F238E27FC236}">
                <a16:creationId xmlns:a16="http://schemas.microsoft.com/office/drawing/2014/main" id="{E7815F79-4950-45DC-82F7-139249A3476B}"/>
              </a:ext>
            </a:extLst>
          </p:cNvPr>
          <p:cNvSpPr>
            <a:spLocks noChangeShapeType="1"/>
          </p:cNvSpPr>
          <p:nvPr/>
        </p:nvSpPr>
        <p:spPr bwMode="auto">
          <a:xfrm flipH="1">
            <a:off x="3336628" y="3500997"/>
            <a:ext cx="123755" cy="562972"/>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11">
            <a:extLst>
              <a:ext uri="{FF2B5EF4-FFF2-40B4-BE49-F238E27FC236}">
                <a16:creationId xmlns:a16="http://schemas.microsoft.com/office/drawing/2014/main" id="{35F05BF0-C38D-40DB-8347-6B160094FA59}"/>
              </a:ext>
            </a:extLst>
          </p:cNvPr>
          <p:cNvSpPr>
            <a:spLocks noChangeShapeType="1"/>
          </p:cNvSpPr>
          <p:nvPr/>
        </p:nvSpPr>
        <p:spPr bwMode="auto">
          <a:xfrm flipH="1">
            <a:off x="3684667" y="5130136"/>
            <a:ext cx="115888" cy="495002"/>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15">
            <a:extLst>
              <a:ext uri="{FF2B5EF4-FFF2-40B4-BE49-F238E27FC236}">
                <a16:creationId xmlns:a16="http://schemas.microsoft.com/office/drawing/2014/main" id="{E9374DD6-F591-4DEF-86CE-76B6F1FF24DC}"/>
              </a:ext>
            </a:extLst>
          </p:cNvPr>
          <p:cNvSpPr>
            <a:spLocks noChangeShapeType="1"/>
          </p:cNvSpPr>
          <p:nvPr/>
        </p:nvSpPr>
        <p:spPr bwMode="auto">
          <a:xfrm>
            <a:off x="1800820" y="4097253"/>
            <a:ext cx="1535808" cy="19946"/>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 name="Line 16">
            <a:extLst>
              <a:ext uri="{FF2B5EF4-FFF2-40B4-BE49-F238E27FC236}">
                <a16:creationId xmlns:a16="http://schemas.microsoft.com/office/drawing/2014/main" id="{358F29C7-247C-4311-AD13-74B7A1406222}"/>
              </a:ext>
            </a:extLst>
          </p:cNvPr>
          <p:cNvSpPr>
            <a:spLocks noChangeShapeType="1"/>
          </p:cNvSpPr>
          <p:nvPr/>
        </p:nvSpPr>
        <p:spPr bwMode="auto">
          <a:xfrm flipV="1">
            <a:off x="4028460" y="4103124"/>
            <a:ext cx="3158116" cy="14075"/>
          </a:xfrm>
          <a:prstGeom prst="line">
            <a:avLst/>
          </a:prstGeom>
          <a:noFill/>
          <a:ln w="38100">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Oval 31">
            <a:extLst>
              <a:ext uri="{FF2B5EF4-FFF2-40B4-BE49-F238E27FC236}">
                <a16:creationId xmlns:a16="http://schemas.microsoft.com/office/drawing/2014/main" id="{B29DD71F-D870-4867-89A3-1B1E213F30AE}"/>
              </a:ext>
            </a:extLst>
          </p:cNvPr>
          <p:cNvSpPr/>
          <p:nvPr/>
        </p:nvSpPr>
        <p:spPr>
          <a:xfrm>
            <a:off x="988469" y="3593208"/>
            <a:ext cx="800573" cy="559454"/>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3" name="Oval 32">
            <a:extLst>
              <a:ext uri="{FF2B5EF4-FFF2-40B4-BE49-F238E27FC236}">
                <a16:creationId xmlns:a16="http://schemas.microsoft.com/office/drawing/2014/main" id="{975B4A7B-FA55-420A-B81F-73339A3E6410}"/>
              </a:ext>
            </a:extLst>
          </p:cNvPr>
          <p:cNvSpPr/>
          <p:nvPr/>
        </p:nvSpPr>
        <p:spPr>
          <a:xfrm>
            <a:off x="3418383" y="3571971"/>
            <a:ext cx="587208" cy="515864"/>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5" name="Oval 34">
            <a:extLst>
              <a:ext uri="{FF2B5EF4-FFF2-40B4-BE49-F238E27FC236}">
                <a16:creationId xmlns:a16="http://schemas.microsoft.com/office/drawing/2014/main" id="{DC361DD4-9A31-44B0-92D3-0005362F6E6D}"/>
              </a:ext>
            </a:extLst>
          </p:cNvPr>
          <p:cNvSpPr/>
          <p:nvPr/>
        </p:nvSpPr>
        <p:spPr>
          <a:xfrm>
            <a:off x="3780761" y="5269591"/>
            <a:ext cx="631856" cy="480331"/>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6" name="Line 20">
            <a:extLst>
              <a:ext uri="{FF2B5EF4-FFF2-40B4-BE49-F238E27FC236}">
                <a16:creationId xmlns:a16="http://schemas.microsoft.com/office/drawing/2014/main" id="{5DD7EB64-A0F0-4466-816E-DD5D6DD23A8D}"/>
              </a:ext>
            </a:extLst>
          </p:cNvPr>
          <p:cNvSpPr>
            <a:spLocks noChangeShapeType="1"/>
          </p:cNvSpPr>
          <p:nvPr/>
        </p:nvSpPr>
        <p:spPr bwMode="auto">
          <a:xfrm>
            <a:off x="1079962" y="5699737"/>
            <a:ext cx="2445657" cy="26061"/>
          </a:xfrm>
          <a:prstGeom prst="line">
            <a:avLst/>
          </a:prstGeom>
          <a:noFill/>
          <a:ln w="38100">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24">
            <a:extLst>
              <a:ext uri="{FF2B5EF4-FFF2-40B4-BE49-F238E27FC236}">
                <a16:creationId xmlns:a16="http://schemas.microsoft.com/office/drawing/2014/main" id="{0303AC66-EF9A-4154-91CA-ADA56C01F30B}"/>
              </a:ext>
            </a:extLst>
          </p:cNvPr>
          <p:cNvSpPr>
            <a:spLocks noChangeShapeType="1"/>
          </p:cNvSpPr>
          <p:nvPr/>
        </p:nvSpPr>
        <p:spPr bwMode="auto">
          <a:xfrm>
            <a:off x="4424395" y="5698487"/>
            <a:ext cx="1044047" cy="778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 name="Rectangle 38">
            <a:extLst>
              <a:ext uri="{FF2B5EF4-FFF2-40B4-BE49-F238E27FC236}">
                <a16:creationId xmlns:a16="http://schemas.microsoft.com/office/drawing/2014/main" id="{BFC6AEDE-68F9-46D7-8D88-733F44C4D9BE}"/>
              </a:ext>
            </a:extLst>
          </p:cNvPr>
          <p:cNvSpPr/>
          <p:nvPr/>
        </p:nvSpPr>
        <p:spPr>
          <a:xfrm>
            <a:off x="988469" y="4247652"/>
            <a:ext cx="2972100" cy="4835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i="1" dirty="0">
                <a:solidFill>
                  <a:srgbClr val="0070C0"/>
                </a:solidFill>
                <a:latin typeface="Calibri" panose="020F0502020204030204" pitchFamily="34" charset="0"/>
                <a:cs typeface="Calibri" panose="020F0502020204030204" pitchFamily="34" charset="0"/>
              </a:rPr>
              <a:t>(</a:t>
            </a:r>
            <a:r>
              <a:rPr lang="en-US" sz="2800" i="1" dirty="0" err="1">
                <a:solidFill>
                  <a:srgbClr val="0070C0"/>
                </a:solidFill>
                <a:latin typeface="Calibri" panose="020F0502020204030204" pitchFamily="34" charset="0"/>
                <a:cs typeface="Calibri" panose="020F0502020204030204" pitchFamily="34" charset="0"/>
              </a:rPr>
              <a:t>Vế</a:t>
            </a:r>
            <a:r>
              <a:rPr lang="en-US" sz="2800" i="1" dirty="0">
                <a:solidFill>
                  <a:srgbClr val="0070C0"/>
                </a:solidFill>
                <a:latin typeface="Calibri" panose="020F0502020204030204" pitchFamily="34" charset="0"/>
                <a:cs typeface="Calibri" panose="020F0502020204030204" pitchFamily="34" charset="0"/>
              </a:rPr>
              <a:t> 1)</a:t>
            </a:r>
          </a:p>
        </p:txBody>
      </p:sp>
      <p:sp>
        <p:nvSpPr>
          <p:cNvPr id="40" name="Rectangle 39">
            <a:extLst>
              <a:ext uri="{FF2B5EF4-FFF2-40B4-BE49-F238E27FC236}">
                <a16:creationId xmlns:a16="http://schemas.microsoft.com/office/drawing/2014/main" id="{A7A151A5-D5A2-4FF1-95A2-2D440E6529E3}"/>
              </a:ext>
            </a:extLst>
          </p:cNvPr>
          <p:cNvSpPr/>
          <p:nvPr/>
        </p:nvSpPr>
        <p:spPr>
          <a:xfrm>
            <a:off x="3844463" y="4097253"/>
            <a:ext cx="2972100" cy="4835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i="1" dirty="0">
                <a:solidFill>
                  <a:srgbClr val="0070C0"/>
                </a:solidFill>
                <a:latin typeface="Calibri" panose="020F0502020204030204" pitchFamily="34" charset="0"/>
                <a:cs typeface="Calibri" panose="020F0502020204030204" pitchFamily="34" charset="0"/>
              </a:rPr>
              <a:t>(</a:t>
            </a:r>
            <a:r>
              <a:rPr lang="en-US" sz="2800" i="1" dirty="0" err="1">
                <a:solidFill>
                  <a:srgbClr val="0070C0"/>
                </a:solidFill>
                <a:latin typeface="Calibri" panose="020F0502020204030204" pitchFamily="34" charset="0"/>
                <a:cs typeface="Calibri" panose="020F0502020204030204" pitchFamily="34" charset="0"/>
              </a:rPr>
              <a:t>Vế</a:t>
            </a:r>
            <a:r>
              <a:rPr lang="en-US" sz="2800" i="1" dirty="0">
                <a:solidFill>
                  <a:srgbClr val="0070C0"/>
                </a:solidFill>
                <a:latin typeface="Calibri" panose="020F0502020204030204" pitchFamily="34" charset="0"/>
                <a:cs typeface="Calibri" panose="020F0502020204030204" pitchFamily="34" charset="0"/>
              </a:rPr>
              <a:t> 2)</a:t>
            </a:r>
          </a:p>
        </p:txBody>
      </p:sp>
      <p:sp>
        <p:nvSpPr>
          <p:cNvPr id="41" name="Rectangle 40">
            <a:extLst>
              <a:ext uri="{FF2B5EF4-FFF2-40B4-BE49-F238E27FC236}">
                <a16:creationId xmlns:a16="http://schemas.microsoft.com/office/drawing/2014/main" id="{8028CDB7-9112-4870-957E-8890669E0DA5}"/>
              </a:ext>
            </a:extLst>
          </p:cNvPr>
          <p:cNvSpPr/>
          <p:nvPr/>
        </p:nvSpPr>
        <p:spPr>
          <a:xfrm>
            <a:off x="758292" y="5800682"/>
            <a:ext cx="2972100" cy="4835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i="1" dirty="0">
                <a:solidFill>
                  <a:srgbClr val="0070C0"/>
                </a:solidFill>
                <a:latin typeface="Calibri" panose="020F0502020204030204" pitchFamily="34" charset="0"/>
                <a:cs typeface="Calibri" panose="020F0502020204030204" pitchFamily="34" charset="0"/>
              </a:rPr>
              <a:t>(</a:t>
            </a:r>
            <a:r>
              <a:rPr lang="en-US" sz="2800" i="1" dirty="0" err="1">
                <a:solidFill>
                  <a:srgbClr val="0070C0"/>
                </a:solidFill>
                <a:latin typeface="Calibri" panose="020F0502020204030204" pitchFamily="34" charset="0"/>
                <a:cs typeface="Calibri" panose="020F0502020204030204" pitchFamily="34" charset="0"/>
              </a:rPr>
              <a:t>Vế</a:t>
            </a:r>
            <a:r>
              <a:rPr lang="en-US" sz="2800" i="1" dirty="0">
                <a:solidFill>
                  <a:srgbClr val="0070C0"/>
                </a:solidFill>
                <a:latin typeface="Calibri" panose="020F0502020204030204" pitchFamily="34" charset="0"/>
                <a:cs typeface="Calibri" panose="020F0502020204030204" pitchFamily="34" charset="0"/>
              </a:rPr>
              <a:t> 1)</a:t>
            </a:r>
          </a:p>
        </p:txBody>
      </p:sp>
      <p:sp>
        <p:nvSpPr>
          <p:cNvPr id="42" name="Rectangle 41">
            <a:extLst>
              <a:ext uri="{FF2B5EF4-FFF2-40B4-BE49-F238E27FC236}">
                <a16:creationId xmlns:a16="http://schemas.microsoft.com/office/drawing/2014/main" id="{F146F8A4-6640-4ECD-B99B-0E27571D464A}"/>
              </a:ext>
            </a:extLst>
          </p:cNvPr>
          <p:cNvSpPr/>
          <p:nvPr/>
        </p:nvSpPr>
        <p:spPr>
          <a:xfrm>
            <a:off x="3245804" y="5804610"/>
            <a:ext cx="2972100" cy="4835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i="1" dirty="0">
                <a:solidFill>
                  <a:srgbClr val="0070C0"/>
                </a:solidFill>
                <a:latin typeface="Calibri" panose="020F0502020204030204" pitchFamily="34" charset="0"/>
                <a:cs typeface="Calibri" panose="020F0502020204030204" pitchFamily="34" charset="0"/>
              </a:rPr>
              <a:t>(</a:t>
            </a:r>
            <a:r>
              <a:rPr lang="en-US" sz="2800" i="1" dirty="0" err="1">
                <a:solidFill>
                  <a:srgbClr val="0070C0"/>
                </a:solidFill>
                <a:latin typeface="Calibri" panose="020F0502020204030204" pitchFamily="34" charset="0"/>
                <a:cs typeface="Calibri" panose="020F0502020204030204" pitchFamily="34" charset="0"/>
              </a:rPr>
              <a:t>Vế</a:t>
            </a:r>
            <a:r>
              <a:rPr lang="en-US" sz="2800" i="1" dirty="0">
                <a:solidFill>
                  <a:srgbClr val="0070C0"/>
                </a:solidFill>
                <a:latin typeface="Calibri" panose="020F0502020204030204" pitchFamily="34" charset="0"/>
                <a:cs typeface="Calibri" panose="020F0502020204030204" pitchFamily="34" charset="0"/>
              </a:rPr>
              <a:t> 2)</a:t>
            </a:r>
          </a:p>
        </p:txBody>
      </p:sp>
      <p:pic>
        <p:nvPicPr>
          <p:cNvPr id="31" name="Picture 30">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815" b="32963" l="37531" r="63570"/>
                    </a14:imgEffect>
                  </a14:imgLayer>
                </a14:imgProps>
              </a:ext>
              <a:ext uri="{28A0092B-C50C-407E-A947-70E740481C1C}">
                <a14:useLocalDpi xmlns:a14="http://schemas.microsoft.com/office/drawing/2010/main" val="0"/>
              </a:ext>
            </a:extLst>
          </a:blip>
          <a:srcRect l="35470" t="3810" r="35470" b="68466"/>
          <a:stretch/>
        </p:blipFill>
        <p:spPr>
          <a:xfrm>
            <a:off x="10862828" y="2503"/>
            <a:ext cx="1323211" cy="1666738"/>
          </a:xfrm>
          <a:prstGeom prst="rect">
            <a:avLst/>
          </a:prstGeom>
        </p:spPr>
      </p:pic>
      <p:sp>
        <p:nvSpPr>
          <p:cNvPr id="6" name="Rectangle: Rounded Corners 5">
            <a:extLst>
              <a:ext uri="{FF2B5EF4-FFF2-40B4-BE49-F238E27FC236}">
                <a16:creationId xmlns:a16="http://schemas.microsoft.com/office/drawing/2014/main" id="{C0EB6940-90BF-432F-BC0E-0022FA4B2812}"/>
              </a:ext>
            </a:extLst>
          </p:cNvPr>
          <p:cNvSpPr/>
          <p:nvPr/>
        </p:nvSpPr>
        <p:spPr>
          <a:xfrm>
            <a:off x="4558930" y="467692"/>
            <a:ext cx="2677905" cy="51672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4000" u="sng" dirty="0">
                <a:solidFill>
                  <a:srgbClr val="C00000"/>
                </a:solidFill>
                <a:latin typeface="Calibri" panose="020F0502020204030204" pitchFamily="34" charset="0"/>
                <a:cs typeface="Calibri" panose="020F0502020204030204" pitchFamily="34" charset="0"/>
              </a:rPr>
              <a:t>I. </a:t>
            </a:r>
            <a:r>
              <a:rPr lang="en-US" sz="4000" u="sng" dirty="0" err="1">
                <a:solidFill>
                  <a:srgbClr val="C00000"/>
                </a:solidFill>
                <a:latin typeface="Calibri" panose="020F0502020204030204" pitchFamily="34" charset="0"/>
                <a:cs typeface="Calibri" panose="020F0502020204030204" pitchFamily="34" charset="0"/>
              </a:rPr>
              <a:t>Nhận</a:t>
            </a:r>
            <a:r>
              <a:rPr lang="en-US" sz="4000" u="sng" dirty="0">
                <a:solidFill>
                  <a:srgbClr val="C00000"/>
                </a:solidFill>
                <a:latin typeface="Calibri" panose="020F0502020204030204" pitchFamily="34" charset="0"/>
                <a:cs typeface="Calibri" panose="020F0502020204030204" pitchFamily="34" charset="0"/>
              </a:rPr>
              <a:t> </a:t>
            </a:r>
            <a:r>
              <a:rPr lang="en-US" sz="4000" u="sng" dirty="0" err="1">
                <a:solidFill>
                  <a:srgbClr val="C00000"/>
                </a:solidFill>
                <a:latin typeface="Calibri" panose="020F0502020204030204" pitchFamily="34" charset="0"/>
                <a:cs typeface="Calibri" panose="020F0502020204030204" pitchFamily="34" charset="0"/>
              </a:rPr>
              <a:t>xét</a:t>
            </a:r>
            <a:endParaRPr lang="en-US" sz="4000" u="sng" dirty="0">
              <a:solidFill>
                <a:srgbClr val="C0000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36B4011-74D5-2364-A7AF-61958004123F}"/>
              </a:ext>
            </a:extLst>
          </p:cNvPr>
          <p:cNvSpPr txBox="1"/>
          <p:nvPr/>
        </p:nvSpPr>
        <p:spPr>
          <a:xfrm>
            <a:off x="7582908" y="3615027"/>
            <a:ext cx="1725982" cy="538609"/>
          </a:xfrm>
          <a:prstGeom prst="rect">
            <a:avLst/>
          </a:prstGeom>
          <a:noFill/>
        </p:spPr>
        <p:txBody>
          <a:bodyPr wrap="square">
            <a:spAutoFit/>
          </a:bodyPr>
          <a:lstStyle/>
          <a:p>
            <a:pPr algn="ctr"/>
            <a:r>
              <a:rPr lang="en-US" sz="2800" b="1" dirty="0" err="1">
                <a:latin typeface="+mj-lt"/>
              </a:rPr>
              <a:t>Nếu</a:t>
            </a:r>
            <a:r>
              <a:rPr lang="en-US" sz="2800" b="1" dirty="0">
                <a:latin typeface="+mj-lt"/>
              </a:rPr>
              <a:t>…</a:t>
            </a:r>
            <a:r>
              <a:rPr lang="en-US" sz="2800" b="1" dirty="0" err="1">
                <a:latin typeface="+mj-lt"/>
              </a:rPr>
              <a:t>thì</a:t>
            </a:r>
            <a:endParaRPr lang="en-US" sz="2800" b="1" dirty="0">
              <a:latin typeface="+mj-lt"/>
            </a:endParaRPr>
          </a:p>
        </p:txBody>
      </p:sp>
      <p:sp>
        <p:nvSpPr>
          <p:cNvPr id="5" name="TextBox 4">
            <a:extLst>
              <a:ext uri="{FF2B5EF4-FFF2-40B4-BE49-F238E27FC236}">
                <a16:creationId xmlns:a16="http://schemas.microsoft.com/office/drawing/2014/main" id="{A12E21F3-D511-0625-A3A3-5E382146FF07}"/>
              </a:ext>
            </a:extLst>
          </p:cNvPr>
          <p:cNvSpPr txBox="1"/>
          <p:nvPr/>
        </p:nvSpPr>
        <p:spPr>
          <a:xfrm>
            <a:off x="7618949" y="5213142"/>
            <a:ext cx="1725982" cy="538609"/>
          </a:xfrm>
          <a:prstGeom prst="rect">
            <a:avLst/>
          </a:prstGeom>
          <a:noFill/>
        </p:spPr>
        <p:txBody>
          <a:bodyPr wrap="square">
            <a:spAutoFit/>
          </a:bodyPr>
          <a:lstStyle/>
          <a:p>
            <a:pPr algn="ctr"/>
            <a:r>
              <a:rPr lang="en-US" sz="2800" b="1" dirty="0" err="1">
                <a:latin typeface="+mj-lt"/>
              </a:rPr>
              <a:t>nếu</a:t>
            </a:r>
            <a:endParaRPr lang="en-US" sz="2800" b="1" dirty="0">
              <a:latin typeface="+mj-lt"/>
            </a:endParaRPr>
          </a:p>
        </p:txBody>
      </p:sp>
    </p:spTree>
    <p:extLst>
      <p:ext uri="{BB962C8B-B14F-4D97-AF65-F5344CB8AC3E}">
        <p14:creationId xmlns:p14="http://schemas.microsoft.com/office/powerpoint/2010/main" val="1927244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circle(in)">
                                      <p:cBhvr>
                                        <p:cTn id="28" dur="2000"/>
                                        <p:tgtEl>
                                          <p:spTgt spid="32"/>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circle(in)">
                                      <p:cBhvr>
                                        <p:cTn id="31" dur="20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circle(in)">
                                      <p:cBhvr>
                                        <p:cTn id="62" dur="20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9" grpId="0" animBg="1"/>
      <p:bldP spid="30" grpId="0" animBg="1"/>
      <p:bldP spid="32" grpId="0" animBg="1"/>
      <p:bldP spid="33" grpId="0" animBg="1"/>
      <p:bldP spid="35" grpId="0" animBg="1"/>
      <p:bldP spid="36" grpId="0" animBg="1"/>
      <p:bldP spid="37" grpId="0" animBg="1"/>
      <p:bldP spid="39" grpId="0"/>
      <p:bldP spid="40" grpId="0"/>
      <p:bldP spid="41" grpId="0"/>
      <p:bldP spid="42"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stretch>
            <a:fillRect/>
          </a:stretch>
        </p:blipFill>
        <p:spPr>
          <a:xfrm>
            <a:off x="-1" y="0"/>
            <a:ext cx="12186041" cy="6858000"/>
          </a:xfrm>
          <a:prstGeom prst="rect">
            <a:avLst/>
          </a:prstGeom>
        </p:spPr>
      </p:pic>
      <p:sp>
        <p:nvSpPr>
          <p:cNvPr id="27" name="Rectangle: Rounded Corners 18">
            <a:extLst>
              <a:ext uri="{FF2B5EF4-FFF2-40B4-BE49-F238E27FC236}">
                <a16:creationId xmlns:a16="http://schemas.microsoft.com/office/drawing/2014/main" id="{C12AF386-10E7-4C03-91B5-7499842FAE72}"/>
              </a:ext>
            </a:extLst>
          </p:cNvPr>
          <p:cNvSpPr/>
          <p:nvPr/>
        </p:nvSpPr>
        <p:spPr>
          <a:xfrm>
            <a:off x="278295" y="278296"/>
            <a:ext cx="11648661" cy="6301407"/>
          </a:xfrm>
          <a:prstGeom prst="roundRect">
            <a:avLst>
              <a:gd name="adj" fmla="val 10270"/>
            </a:avLst>
          </a:prstGeom>
          <a:solidFill>
            <a:schemeClr val="bg1">
              <a:alpha val="86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graphicFrame>
        <p:nvGraphicFramePr>
          <p:cNvPr id="2" name="Table 2">
            <a:extLst>
              <a:ext uri="{FF2B5EF4-FFF2-40B4-BE49-F238E27FC236}">
                <a16:creationId xmlns:a16="http://schemas.microsoft.com/office/drawing/2014/main" id="{E3901280-BCB0-D5EF-EF25-8AA53771CF19}"/>
              </a:ext>
            </a:extLst>
          </p:cNvPr>
          <p:cNvGraphicFramePr>
            <a:graphicFrameLocks noGrp="1"/>
          </p:cNvGraphicFramePr>
          <p:nvPr/>
        </p:nvGraphicFramePr>
        <p:xfrm>
          <a:off x="574429" y="2204768"/>
          <a:ext cx="11092074" cy="4179821"/>
        </p:xfrm>
        <a:graphic>
          <a:graphicData uri="http://schemas.openxmlformats.org/drawingml/2006/table">
            <a:tbl>
              <a:tblPr firstRow="1" bandRow="1">
                <a:tableStyleId>{5940675A-B579-460E-94D1-54222C63F5DA}</a:tableStyleId>
              </a:tblPr>
              <a:tblGrid>
                <a:gridCol w="6995609">
                  <a:extLst>
                    <a:ext uri="{9D8B030D-6E8A-4147-A177-3AD203B41FA5}">
                      <a16:colId xmlns:a16="http://schemas.microsoft.com/office/drawing/2014/main" val="756829838"/>
                    </a:ext>
                  </a:extLst>
                </a:gridCol>
                <a:gridCol w="1811556">
                  <a:extLst>
                    <a:ext uri="{9D8B030D-6E8A-4147-A177-3AD203B41FA5}">
                      <a16:colId xmlns:a16="http://schemas.microsoft.com/office/drawing/2014/main" val="2566500026"/>
                    </a:ext>
                  </a:extLst>
                </a:gridCol>
                <a:gridCol w="2284909">
                  <a:extLst>
                    <a:ext uri="{9D8B030D-6E8A-4147-A177-3AD203B41FA5}">
                      <a16:colId xmlns:a16="http://schemas.microsoft.com/office/drawing/2014/main" val="1491178652"/>
                    </a:ext>
                  </a:extLst>
                </a:gridCol>
              </a:tblGrid>
              <a:tr h="1041907">
                <a:tc>
                  <a:txBody>
                    <a:bodyPr/>
                    <a:lstStyle/>
                    <a:p>
                      <a:pPr algn="ctr"/>
                      <a:r>
                        <a:rPr lang="en-US" sz="3200" b="1" dirty="0" err="1">
                          <a:solidFill>
                            <a:srgbClr val="002060"/>
                          </a:solidFill>
                        </a:rPr>
                        <a:t>Câu</a:t>
                      </a:r>
                      <a:endParaRPr lang="en-US" sz="3200" b="1" dirty="0">
                        <a:solidFill>
                          <a:srgbClr val="002060"/>
                        </a:solidFill>
                        <a:latin typeface="+mj-lt"/>
                      </a:endParaRPr>
                    </a:p>
                  </a:txBody>
                  <a:tcPr>
                    <a:solidFill>
                      <a:schemeClr val="accent4">
                        <a:lumMod val="20000"/>
                        <a:lumOff val="80000"/>
                      </a:schemeClr>
                    </a:solidFill>
                  </a:tcPr>
                </a:tc>
                <a:tc>
                  <a:txBody>
                    <a:bodyPr/>
                    <a:lstStyle/>
                    <a:p>
                      <a:pPr algn="ctr"/>
                      <a:r>
                        <a:rPr lang="en-US" sz="3200" b="1" dirty="0">
                          <a:solidFill>
                            <a:srgbClr val="002060"/>
                          </a:solidFill>
                        </a:rPr>
                        <a:t>Cách </a:t>
                      </a:r>
                      <a:r>
                        <a:rPr lang="en-US" sz="3200" b="1" dirty="0" err="1">
                          <a:solidFill>
                            <a:srgbClr val="002060"/>
                          </a:solidFill>
                        </a:rPr>
                        <a:t>nối</a:t>
                      </a:r>
                      <a:endParaRPr lang="en-US" sz="3200" b="1" dirty="0">
                        <a:solidFill>
                          <a:srgbClr val="002060"/>
                        </a:solidFill>
                        <a:latin typeface="+mj-lt"/>
                      </a:endParaRPr>
                    </a:p>
                  </a:txBody>
                  <a:tcPr>
                    <a:solidFill>
                      <a:schemeClr val="accent4">
                        <a:lumMod val="20000"/>
                        <a:lumOff val="80000"/>
                      </a:schemeClr>
                    </a:solidFill>
                  </a:tcPr>
                </a:tc>
                <a:tc>
                  <a:txBody>
                    <a:bodyPr/>
                    <a:lstStyle/>
                    <a:p>
                      <a:pPr algn="ctr"/>
                      <a:r>
                        <a:rPr lang="en-US" sz="3200" b="1" dirty="0">
                          <a:solidFill>
                            <a:srgbClr val="002060"/>
                          </a:solidFill>
                        </a:rPr>
                        <a:t>Cách </a:t>
                      </a:r>
                      <a:r>
                        <a:rPr lang="en-US" sz="3200" b="1" dirty="0" err="1">
                          <a:solidFill>
                            <a:srgbClr val="002060"/>
                          </a:solidFill>
                        </a:rPr>
                        <a:t>sắp</a:t>
                      </a:r>
                      <a:r>
                        <a:rPr lang="en-US" sz="3200" b="1" dirty="0">
                          <a:solidFill>
                            <a:srgbClr val="002060"/>
                          </a:solidFill>
                        </a:rPr>
                        <a:t> </a:t>
                      </a:r>
                      <a:r>
                        <a:rPr lang="en-US" sz="3200" b="1" dirty="0" err="1">
                          <a:solidFill>
                            <a:srgbClr val="002060"/>
                          </a:solidFill>
                        </a:rPr>
                        <a:t>xếp</a:t>
                      </a:r>
                      <a:endParaRPr lang="en-US" sz="3200" b="1" dirty="0">
                        <a:solidFill>
                          <a:srgbClr val="002060"/>
                        </a:solidFill>
                        <a:latin typeface="+mj-lt"/>
                      </a:endParaRPr>
                    </a:p>
                  </a:txBody>
                  <a:tcPr>
                    <a:solidFill>
                      <a:schemeClr val="accent4">
                        <a:lumMod val="20000"/>
                        <a:lumOff val="80000"/>
                      </a:schemeClr>
                    </a:solidFill>
                  </a:tcPr>
                </a:tc>
                <a:extLst>
                  <a:ext uri="{0D108BD9-81ED-4DB2-BD59-A6C34878D82A}">
                    <a16:rowId xmlns:a16="http://schemas.microsoft.com/office/drawing/2014/main" val="2305801047"/>
                  </a:ext>
                </a:extLst>
              </a:tr>
              <a:tr h="1478984">
                <a:tc>
                  <a:txBody>
                    <a:bodyPr/>
                    <a:lstStyle/>
                    <a:p>
                      <a:pPr algn="ctr"/>
                      <a:endParaRPr lang="en-US" sz="3600" b="1" dirty="0">
                        <a:latin typeface="+mj-lt"/>
                      </a:endParaRPr>
                    </a:p>
                  </a:txBody>
                  <a:tcPr>
                    <a:solidFill>
                      <a:schemeClr val="accent4">
                        <a:lumMod val="20000"/>
                        <a:lumOff val="80000"/>
                      </a:schemeClr>
                    </a:solidFill>
                  </a:tcPr>
                </a:tc>
                <a:tc>
                  <a:txBody>
                    <a:bodyPr/>
                    <a:lstStyle/>
                    <a:p>
                      <a:pPr algn="ctr"/>
                      <a:endParaRPr lang="en-US" sz="2900" b="1" dirty="0">
                        <a:latin typeface="+mj-lt"/>
                      </a:endParaRPr>
                    </a:p>
                  </a:txBody>
                  <a:tcPr anchor="ctr">
                    <a:solidFill>
                      <a:schemeClr val="accent4">
                        <a:lumMod val="20000"/>
                        <a:lumOff val="80000"/>
                      </a:schemeClr>
                    </a:solidFill>
                  </a:tcPr>
                </a:tc>
                <a:tc>
                  <a:txBody>
                    <a:bodyPr/>
                    <a:lstStyle/>
                    <a:p>
                      <a:pPr algn="ctr"/>
                      <a:endParaRPr lang="en-US" sz="3600" b="1" dirty="0">
                        <a:latin typeface="+mj-lt"/>
                      </a:endParaRPr>
                    </a:p>
                  </a:txBody>
                  <a:tcPr>
                    <a:solidFill>
                      <a:schemeClr val="accent4">
                        <a:lumMod val="20000"/>
                        <a:lumOff val="80000"/>
                      </a:schemeClr>
                    </a:solidFill>
                  </a:tcPr>
                </a:tc>
                <a:extLst>
                  <a:ext uri="{0D108BD9-81ED-4DB2-BD59-A6C34878D82A}">
                    <a16:rowId xmlns:a16="http://schemas.microsoft.com/office/drawing/2014/main" val="4270825778"/>
                  </a:ext>
                </a:extLst>
              </a:tr>
              <a:tr h="1634037">
                <a:tc>
                  <a:txBody>
                    <a:bodyPr/>
                    <a:lstStyle/>
                    <a:p>
                      <a:pPr algn="ctr"/>
                      <a:endParaRPr lang="en-US" sz="3600" b="1" dirty="0">
                        <a:latin typeface="+mj-lt"/>
                      </a:endParaRPr>
                    </a:p>
                  </a:txBody>
                  <a:tcPr>
                    <a:solidFill>
                      <a:schemeClr val="accent4">
                        <a:lumMod val="20000"/>
                        <a:lumOff val="80000"/>
                      </a:schemeClr>
                    </a:solidFill>
                  </a:tcPr>
                </a:tc>
                <a:tc>
                  <a:txBody>
                    <a:bodyPr/>
                    <a:lstStyle/>
                    <a:p>
                      <a:pPr algn="ctr"/>
                      <a:endParaRPr lang="en-US" sz="2900" b="1" dirty="0">
                        <a:latin typeface="+mj-lt"/>
                      </a:endParaRPr>
                    </a:p>
                  </a:txBody>
                  <a:tcPr anchor="ctr">
                    <a:solidFill>
                      <a:schemeClr val="accent4">
                        <a:lumMod val="20000"/>
                        <a:lumOff val="80000"/>
                      </a:schemeClr>
                    </a:solidFill>
                  </a:tcPr>
                </a:tc>
                <a:tc>
                  <a:txBody>
                    <a:bodyPr/>
                    <a:lstStyle/>
                    <a:p>
                      <a:pPr algn="ctr"/>
                      <a:endParaRPr lang="en-US" sz="3600" b="1" dirty="0">
                        <a:latin typeface="+mj-lt"/>
                      </a:endParaRPr>
                    </a:p>
                  </a:txBody>
                  <a:tcPr>
                    <a:solidFill>
                      <a:schemeClr val="accent4">
                        <a:lumMod val="20000"/>
                        <a:lumOff val="80000"/>
                      </a:schemeClr>
                    </a:solidFill>
                  </a:tcPr>
                </a:tc>
                <a:extLst>
                  <a:ext uri="{0D108BD9-81ED-4DB2-BD59-A6C34878D82A}">
                    <a16:rowId xmlns:a16="http://schemas.microsoft.com/office/drawing/2014/main" val="2926841116"/>
                  </a:ext>
                </a:extLst>
              </a:tr>
            </a:tbl>
          </a:graphicData>
        </a:graphic>
      </p:graphicFrame>
      <p:sp>
        <p:nvSpPr>
          <p:cNvPr id="8" name="Rectangle: Rounded Corners 7">
            <a:extLst>
              <a:ext uri="{FF2B5EF4-FFF2-40B4-BE49-F238E27FC236}">
                <a16:creationId xmlns:a16="http://schemas.microsoft.com/office/drawing/2014/main" id="{B8FBF96F-E92A-437F-8516-B951702C171E}"/>
              </a:ext>
            </a:extLst>
          </p:cNvPr>
          <p:cNvSpPr/>
          <p:nvPr/>
        </p:nvSpPr>
        <p:spPr>
          <a:xfrm>
            <a:off x="574429" y="1028397"/>
            <a:ext cx="11092074" cy="97392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n-US" sz="3200" b="1" dirty="0">
                <a:solidFill>
                  <a:schemeClr val="accent6">
                    <a:lumMod val="50000"/>
                  </a:schemeClr>
                </a:solidFill>
                <a:latin typeface="Calibri" panose="020F0502020204030204" pitchFamily="34" charset="0"/>
                <a:cs typeface="Calibri" panose="020F0502020204030204" pitchFamily="34" charset="0"/>
              </a:rPr>
              <a:t>1. </a:t>
            </a:r>
            <a:r>
              <a:rPr lang="en-US" sz="3200" b="1" dirty="0" err="1">
                <a:solidFill>
                  <a:schemeClr val="accent6">
                    <a:lumMod val="50000"/>
                  </a:schemeClr>
                </a:solidFill>
                <a:latin typeface="Calibri" panose="020F0502020204030204" pitchFamily="34" charset="0"/>
                <a:cs typeface="Calibri" panose="020F0502020204030204" pitchFamily="34" charset="0"/>
              </a:rPr>
              <a:t>Cách</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nối</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và</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cách</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sắp</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xếp</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các</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vế</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câu</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trong</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hai</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câu</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ghép</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sau</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đây</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có</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gì</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khác</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nhau</a:t>
            </a:r>
            <a:r>
              <a:rPr lang="en-US" sz="3200" b="1" dirty="0">
                <a:solidFill>
                  <a:schemeClr val="accent6">
                    <a:lumMod val="50000"/>
                  </a:schemeClr>
                </a:solidFill>
                <a:latin typeface="Calibri" panose="020F0502020204030204" pitchFamily="34" charset="0"/>
                <a:cs typeface="Calibri" panose="020F0502020204030204" pitchFamily="34" charset="0"/>
              </a:rPr>
              <a:t>?</a:t>
            </a:r>
          </a:p>
        </p:txBody>
      </p:sp>
      <p:cxnSp>
        <p:nvCxnSpPr>
          <p:cNvPr id="10" name="Straight Connector 9">
            <a:extLst>
              <a:ext uri="{FF2B5EF4-FFF2-40B4-BE49-F238E27FC236}">
                <a16:creationId xmlns:a16="http://schemas.microsoft.com/office/drawing/2014/main" id="{ADCA6ADB-48AD-4F1B-B712-6A62F9E446A6}"/>
              </a:ext>
            </a:extLst>
          </p:cNvPr>
          <p:cNvCxnSpPr>
            <a:cxnSpLocks/>
          </p:cNvCxnSpPr>
          <p:nvPr/>
        </p:nvCxnSpPr>
        <p:spPr>
          <a:xfrm>
            <a:off x="2080117" y="1497529"/>
            <a:ext cx="5309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FE3059-BB5D-40C6-9113-4CBD5B7393AB}"/>
              </a:ext>
            </a:extLst>
          </p:cNvPr>
          <p:cNvCxnSpPr>
            <a:cxnSpLocks/>
          </p:cNvCxnSpPr>
          <p:nvPr/>
        </p:nvCxnSpPr>
        <p:spPr>
          <a:xfrm>
            <a:off x="4209913" y="1497529"/>
            <a:ext cx="12585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DAB63F3-8796-4BA9-81E1-B3E6633A60A3}"/>
              </a:ext>
            </a:extLst>
          </p:cNvPr>
          <p:cNvCxnSpPr>
            <a:cxnSpLocks/>
          </p:cNvCxnSpPr>
          <p:nvPr/>
        </p:nvCxnSpPr>
        <p:spPr>
          <a:xfrm>
            <a:off x="2302791" y="2030335"/>
            <a:ext cx="16911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A3241443-5F77-41FD-A0B4-EB545127FD03}"/>
              </a:ext>
            </a:extLst>
          </p:cNvPr>
          <p:cNvSpPr/>
          <p:nvPr/>
        </p:nvSpPr>
        <p:spPr>
          <a:xfrm>
            <a:off x="574429" y="3227532"/>
            <a:ext cx="7801493" cy="88741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lnSpc>
                <a:spcPct val="200000"/>
              </a:lnSpc>
            </a:pPr>
            <a:r>
              <a:rPr lang="en-US" sz="2900" dirty="0">
                <a:solidFill>
                  <a:schemeClr val="tx1"/>
                </a:solidFill>
                <a:latin typeface="Calibri" panose="020F0502020204030204" pitchFamily="34" charset="0"/>
                <a:cs typeface="Calibri" panose="020F0502020204030204" pitchFamily="34" charset="0"/>
              </a:rPr>
              <a:t>a) </a:t>
            </a:r>
            <a:r>
              <a:rPr lang="en-US" sz="2900" dirty="0" err="1">
                <a:solidFill>
                  <a:schemeClr val="tx1"/>
                </a:solidFill>
                <a:latin typeface="Calibri" panose="020F0502020204030204" pitchFamily="34" charset="0"/>
                <a:cs typeface="Calibri" panose="020F0502020204030204" pitchFamily="34" charset="0"/>
              </a:rPr>
              <a:t>Nếu</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trời</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trở</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rét</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thì</a:t>
            </a:r>
            <a:r>
              <a:rPr lang="en-US" sz="2900" dirty="0">
                <a:solidFill>
                  <a:schemeClr val="tx1"/>
                </a:solidFill>
                <a:latin typeface="Calibri" panose="020F0502020204030204" pitchFamily="34" charset="0"/>
                <a:cs typeface="Calibri" panose="020F0502020204030204" pitchFamily="34" charset="0"/>
              </a:rPr>
              <a:t> con </a:t>
            </a:r>
            <a:r>
              <a:rPr lang="en-US" sz="2900" dirty="0" err="1">
                <a:solidFill>
                  <a:schemeClr val="tx1"/>
                </a:solidFill>
                <a:latin typeface="Calibri" panose="020F0502020204030204" pitchFamily="34" charset="0"/>
                <a:cs typeface="Calibri" panose="020F0502020204030204" pitchFamily="34" charset="0"/>
              </a:rPr>
              <a:t>phải</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mặc</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thật</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ấm</a:t>
            </a:r>
            <a:r>
              <a:rPr lang="en-US" sz="2900" dirty="0">
                <a:solidFill>
                  <a:schemeClr val="tx1"/>
                </a:solidFill>
                <a:latin typeface="Calibri" panose="020F0502020204030204" pitchFamily="34" charset="0"/>
                <a:cs typeface="Calibri" panose="020F0502020204030204" pitchFamily="34" charset="0"/>
              </a:rPr>
              <a:t>. </a:t>
            </a:r>
            <a:endParaRPr lang="en-US" sz="2900" i="1" dirty="0">
              <a:solidFill>
                <a:schemeClr val="tx1"/>
              </a:solidFill>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DF5B0FCF-1B0F-4A46-A963-C67A265DAB1E}"/>
              </a:ext>
            </a:extLst>
          </p:cNvPr>
          <p:cNvSpPr/>
          <p:nvPr/>
        </p:nvSpPr>
        <p:spPr>
          <a:xfrm>
            <a:off x="562651" y="5188461"/>
            <a:ext cx="7448288" cy="234233"/>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lnSpc>
                <a:spcPct val="200000"/>
              </a:lnSpc>
            </a:pPr>
            <a:r>
              <a:rPr lang="en-US" sz="2900" dirty="0">
                <a:solidFill>
                  <a:schemeClr val="tx1"/>
                </a:solidFill>
                <a:latin typeface="Calibri" panose="020F0502020204030204" pitchFamily="34" charset="0"/>
                <a:cs typeface="Calibri" panose="020F0502020204030204" pitchFamily="34" charset="0"/>
              </a:rPr>
              <a:t>b) Con </a:t>
            </a:r>
            <a:r>
              <a:rPr lang="en-US" sz="2900" dirty="0" err="1">
                <a:solidFill>
                  <a:schemeClr val="tx1"/>
                </a:solidFill>
                <a:latin typeface="Calibri" panose="020F0502020204030204" pitchFamily="34" charset="0"/>
                <a:cs typeface="Calibri" panose="020F0502020204030204" pitchFamily="34" charset="0"/>
              </a:rPr>
              <a:t>phải</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mặc</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ấm</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nếu</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trời</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rét</a:t>
            </a:r>
            <a:r>
              <a:rPr lang="en-US" sz="2900" dirty="0">
                <a:solidFill>
                  <a:schemeClr val="tx1"/>
                </a:solidFill>
                <a:latin typeface="Calibri" panose="020F0502020204030204" pitchFamily="34" charset="0"/>
                <a:cs typeface="Calibri" panose="020F0502020204030204" pitchFamily="34" charset="0"/>
              </a:rPr>
              <a:t>. </a:t>
            </a:r>
          </a:p>
        </p:txBody>
      </p:sp>
      <p:sp>
        <p:nvSpPr>
          <p:cNvPr id="25" name="Line 11">
            <a:extLst>
              <a:ext uri="{FF2B5EF4-FFF2-40B4-BE49-F238E27FC236}">
                <a16:creationId xmlns:a16="http://schemas.microsoft.com/office/drawing/2014/main" id="{E7815F79-4950-45DC-82F7-139249A3476B}"/>
              </a:ext>
            </a:extLst>
          </p:cNvPr>
          <p:cNvSpPr>
            <a:spLocks noChangeShapeType="1"/>
          </p:cNvSpPr>
          <p:nvPr/>
        </p:nvSpPr>
        <p:spPr bwMode="auto">
          <a:xfrm flipH="1">
            <a:off x="3336628" y="3500997"/>
            <a:ext cx="123755" cy="562972"/>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11">
            <a:extLst>
              <a:ext uri="{FF2B5EF4-FFF2-40B4-BE49-F238E27FC236}">
                <a16:creationId xmlns:a16="http://schemas.microsoft.com/office/drawing/2014/main" id="{35F05BF0-C38D-40DB-8347-6B160094FA59}"/>
              </a:ext>
            </a:extLst>
          </p:cNvPr>
          <p:cNvSpPr>
            <a:spLocks noChangeShapeType="1"/>
          </p:cNvSpPr>
          <p:nvPr/>
        </p:nvSpPr>
        <p:spPr bwMode="auto">
          <a:xfrm flipH="1">
            <a:off x="3684667" y="5130136"/>
            <a:ext cx="115888" cy="495002"/>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Oval 31">
            <a:extLst>
              <a:ext uri="{FF2B5EF4-FFF2-40B4-BE49-F238E27FC236}">
                <a16:creationId xmlns:a16="http://schemas.microsoft.com/office/drawing/2014/main" id="{B29DD71F-D870-4867-89A3-1B1E213F30AE}"/>
              </a:ext>
            </a:extLst>
          </p:cNvPr>
          <p:cNvSpPr/>
          <p:nvPr/>
        </p:nvSpPr>
        <p:spPr>
          <a:xfrm>
            <a:off x="988469" y="3573330"/>
            <a:ext cx="800573" cy="559454"/>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3" name="Oval 32">
            <a:extLst>
              <a:ext uri="{FF2B5EF4-FFF2-40B4-BE49-F238E27FC236}">
                <a16:creationId xmlns:a16="http://schemas.microsoft.com/office/drawing/2014/main" id="{975B4A7B-FA55-420A-B81F-73339A3E6410}"/>
              </a:ext>
            </a:extLst>
          </p:cNvPr>
          <p:cNvSpPr/>
          <p:nvPr/>
        </p:nvSpPr>
        <p:spPr>
          <a:xfrm>
            <a:off x="3418383" y="3571971"/>
            <a:ext cx="587208" cy="515864"/>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5" name="Oval 34">
            <a:extLst>
              <a:ext uri="{FF2B5EF4-FFF2-40B4-BE49-F238E27FC236}">
                <a16:creationId xmlns:a16="http://schemas.microsoft.com/office/drawing/2014/main" id="{DC361DD4-9A31-44B0-92D3-0005362F6E6D}"/>
              </a:ext>
            </a:extLst>
          </p:cNvPr>
          <p:cNvSpPr/>
          <p:nvPr/>
        </p:nvSpPr>
        <p:spPr>
          <a:xfrm>
            <a:off x="3780761" y="5269591"/>
            <a:ext cx="631856" cy="480331"/>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BFC6AEDE-68F9-46D7-8D88-733F44C4D9BE}"/>
              </a:ext>
            </a:extLst>
          </p:cNvPr>
          <p:cNvSpPr/>
          <p:nvPr/>
        </p:nvSpPr>
        <p:spPr>
          <a:xfrm>
            <a:off x="735953" y="4106372"/>
            <a:ext cx="2972100" cy="4835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i="1" dirty="0">
                <a:solidFill>
                  <a:srgbClr val="C00000"/>
                </a:solidFill>
                <a:latin typeface="Calibri" panose="020F0502020204030204" pitchFamily="34" charset="0"/>
                <a:cs typeface="Calibri" panose="020F0502020204030204" pitchFamily="34" charset="0"/>
              </a:rPr>
              <a:t>?</a:t>
            </a:r>
          </a:p>
        </p:txBody>
      </p:sp>
      <p:sp>
        <p:nvSpPr>
          <p:cNvPr id="40" name="Rectangle 39">
            <a:extLst>
              <a:ext uri="{FF2B5EF4-FFF2-40B4-BE49-F238E27FC236}">
                <a16:creationId xmlns:a16="http://schemas.microsoft.com/office/drawing/2014/main" id="{A7A151A5-D5A2-4FF1-95A2-2D440E6529E3}"/>
              </a:ext>
            </a:extLst>
          </p:cNvPr>
          <p:cNvSpPr/>
          <p:nvPr/>
        </p:nvSpPr>
        <p:spPr>
          <a:xfrm>
            <a:off x="3844463" y="4097253"/>
            <a:ext cx="2972100" cy="4835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i="1" dirty="0">
                <a:solidFill>
                  <a:srgbClr val="C00000"/>
                </a:solidFill>
                <a:latin typeface="Calibri" panose="020F0502020204030204" pitchFamily="34" charset="0"/>
                <a:cs typeface="Calibri" panose="020F0502020204030204" pitchFamily="34" charset="0"/>
              </a:rPr>
              <a:t>?</a:t>
            </a:r>
          </a:p>
        </p:txBody>
      </p:sp>
      <p:sp>
        <p:nvSpPr>
          <p:cNvPr id="41" name="Rectangle 40">
            <a:extLst>
              <a:ext uri="{FF2B5EF4-FFF2-40B4-BE49-F238E27FC236}">
                <a16:creationId xmlns:a16="http://schemas.microsoft.com/office/drawing/2014/main" id="{8028CDB7-9112-4870-957E-8890669E0DA5}"/>
              </a:ext>
            </a:extLst>
          </p:cNvPr>
          <p:cNvSpPr/>
          <p:nvPr/>
        </p:nvSpPr>
        <p:spPr>
          <a:xfrm>
            <a:off x="735953" y="5829502"/>
            <a:ext cx="2972100" cy="4835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i="1" dirty="0">
                <a:solidFill>
                  <a:srgbClr val="C00000"/>
                </a:solidFill>
                <a:latin typeface="Calibri" panose="020F0502020204030204" pitchFamily="34" charset="0"/>
                <a:cs typeface="Calibri" panose="020F0502020204030204" pitchFamily="34" charset="0"/>
              </a:rPr>
              <a:t>?</a:t>
            </a:r>
          </a:p>
        </p:txBody>
      </p:sp>
      <p:sp>
        <p:nvSpPr>
          <p:cNvPr id="42" name="Rectangle 41">
            <a:extLst>
              <a:ext uri="{FF2B5EF4-FFF2-40B4-BE49-F238E27FC236}">
                <a16:creationId xmlns:a16="http://schemas.microsoft.com/office/drawing/2014/main" id="{F146F8A4-6640-4ECD-B99B-0E27571D464A}"/>
              </a:ext>
            </a:extLst>
          </p:cNvPr>
          <p:cNvSpPr/>
          <p:nvPr/>
        </p:nvSpPr>
        <p:spPr>
          <a:xfrm>
            <a:off x="3248649" y="5792895"/>
            <a:ext cx="2972100" cy="4835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i="1" dirty="0">
                <a:solidFill>
                  <a:srgbClr val="C00000"/>
                </a:solidFill>
                <a:latin typeface="Calibri" panose="020F0502020204030204" pitchFamily="34" charset="0"/>
                <a:cs typeface="Calibri" panose="020F0502020204030204" pitchFamily="34" charset="0"/>
              </a:rPr>
              <a:t>?</a:t>
            </a:r>
          </a:p>
        </p:txBody>
      </p:sp>
      <p:pic>
        <p:nvPicPr>
          <p:cNvPr id="31" name="Picture 30">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815" b="32963" l="37531" r="63570"/>
                    </a14:imgEffect>
                  </a14:imgLayer>
                </a14:imgProps>
              </a:ext>
              <a:ext uri="{28A0092B-C50C-407E-A947-70E740481C1C}">
                <a14:useLocalDpi xmlns:a14="http://schemas.microsoft.com/office/drawing/2010/main" val="0"/>
              </a:ext>
            </a:extLst>
          </a:blip>
          <a:srcRect l="35470" t="3810" r="35470" b="68466"/>
          <a:stretch/>
        </p:blipFill>
        <p:spPr>
          <a:xfrm>
            <a:off x="10862828" y="2503"/>
            <a:ext cx="1323211" cy="1666738"/>
          </a:xfrm>
          <a:prstGeom prst="rect">
            <a:avLst/>
          </a:prstGeom>
        </p:spPr>
      </p:pic>
      <p:sp>
        <p:nvSpPr>
          <p:cNvPr id="6" name="Rectangle: Rounded Corners 5">
            <a:extLst>
              <a:ext uri="{FF2B5EF4-FFF2-40B4-BE49-F238E27FC236}">
                <a16:creationId xmlns:a16="http://schemas.microsoft.com/office/drawing/2014/main" id="{C0EB6940-90BF-432F-BC0E-0022FA4B2812}"/>
              </a:ext>
            </a:extLst>
          </p:cNvPr>
          <p:cNvSpPr/>
          <p:nvPr/>
        </p:nvSpPr>
        <p:spPr>
          <a:xfrm>
            <a:off x="4558930" y="467692"/>
            <a:ext cx="2677905" cy="51672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4000" u="sng" dirty="0">
                <a:solidFill>
                  <a:srgbClr val="C00000"/>
                </a:solidFill>
                <a:latin typeface="Calibri" panose="020F0502020204030204" pitchFamily="34" charset="0"/>
                <a:cs typeface="Calibri" panose="020F0502020204030204" pitchFamily="34" charset="0"/>
              </a:rPr>
              <a:t>I. </a:t>
            </a:r>
            <a:r>
              <a:rPr lang="en-US" sz="4000" u="sng" dirty="0" err="1">
                <a:solidFill>
                  <a:srgbClr val="C00000"/>
                </a:solidFill>
                <a:latin typeface="Calibri" panose="020F0502020204030204" pitchFamily="34" charset="0"/>
                <a:cs typeface="Calibri" panose="020F0502020204030204" pitchFamily="34" charset="0"/>
              </a:rPr>
              <a:t>Nhận</a:t>
            </a:r>
            <a:r>
              <a:rPr lang="en-US" sz="4000" u="sng" dirty="0">
                <a:solidFill>
                  <a:srgbClr val="C00000"/>
                </a:solidFill>
                <a:latin typeface="Calibri" panose="020F0502020204030204" pitchFamily="34" charset="0"/>
                <a:cs typeface="Calibri" panose="020F0502020204030204" pitchFamily="34" charset="0"/>
              </a:rPr>
              <a:t> </a:t>
            </a:r>
            <a:r>
              <a:rPr lang="en-US" sz="4000" u="sng" dirty="0" err="1">
                <a:solidFill>
                  <a:srgbClr val="C00000"/>
                </a:solidFill>
                <a:latin typeface="Calibri" panose="020F0502020204030204" pitchFamily="34" charset="0"/>
                <a:cs typeface="Calibri" panose="020F0502020204030204" pitchFamily="34" charset="0"/>
              </a:rPr>
              <a:t>xét</a:t>
            </a:r>
            <a:endParaRPr lang="en-US" sz="4000" u="sng" dirty="0">
              <a:solidFill>
                <a:srgbClr val="C0000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36B4011-74D5-2364-A7AF-61958004123F}"/>
              </a:ext>
            </a:extLst>
          </p:cNvPr>
          <p:cNvSpPr txBox="1"/>
          <p:nvPr/>
        </p:nvSpPr>
        <p:spPr>
          <a:xfrm>
            <a:off x="7582908" y="3615027"/>
            <a:ext cx="1725982" cy="538609"/>
          </a:xfrm>
          <a:prstGeom prst="rect">
            <a:avLst/>
          </a:prstGeom>
          <a:noFill/>
        </p:spPr>
        <p:txBody>
          <a:bodyPr wrap="square">
            <a:spAutoFit/>
          </a:bodyPr>
          <a:lstStyle/>
          <a:p>
            <a:pPr algn="ctr"/>
            <a:r>
              <a:rPr lang="en-US" sz="2900" b="1" dirty="0" err="1">
                <a:latin typeface="+mj-lt"/>
              </a:rPr>
              <a:t>Nếu</a:t>
            </a:r>
            <a:r>
              <a:rPr lang="en-US" sz="2900" b="1" dirty="0">
                <a:latin typeface="+mj-lt"/>
              </a:rPr>
              <a:t>…</a:t>
            </a:r>
            <a:r>
              <a:rPr lang="en-US" sz="2900" b="1" dirty="0" err="1">
                <a:latin typeface="+mj-lt"/>
              </a:rPr>
              <a:t>thì</a:t>
            </a:r>
            <a:endParaRPr lang="en-US" sz="2900" b="1" dirty="0">
              <a:latin typeface="+mj-lt"/>
            </a:endParaRPr>
          </a:p>
        </p:txBody>
      </p:sp>
      <p:sp>
        <p:nvSpPr>
          <p:cNvPr id="5" name="TextBox 4">
            <a:extLst>
              <a:ext uri="{FF2B5EF4-FFF2-40B4-BE49-F238E27FC236}">
                <a16:creationId xmlns:a16="http://schemas.microsoft.com/office/drawing/2014/main" id="{A12E21F3-D511-0625-A3A3-5E382146FF07}"/>
              </a:ext>
            </a:extLst>
          </p:cNvPr>
          <p:cNvSpPr txBox="1"/>
          <p:nvPr/>
        </p:nvSpPr>
        <p:spPr>
          <a:xfrm>
            <a:off x="7618949" y="5213142"/>
            <a:ext cx="1725982" cy="538609"/>
          </a:xfrm>
          <a:prstGeom prst="rect">
            <a:avLst/>
          </a:prstGeom>
          <a:noFill/>
        </p:spPr>
        <p:txBody>
          <a:bodyPr wrap="square">
            <a:spAutoFit/>
          </a:bodyPr>
          <a:lstStyle/>
          <a:p>
            <a:pPr algn="ctr"/>
            <a:r>
              <a:rPr lang="en-US" sz="2900" b="1" dirty="0" err="1">
                <a:latin typeface="+mj-lt"/>
              </a:rPr>
              <a:t>nếu</a:t>
            </a:r>
            <a:endParaRPr lang="en-US" sz="2900" b="1" dirty="0">
              <a:latin typeface="+mj-lt"/>
            </a:endParaRPr>
          </a:p>
        </p:txBody>
      </p:sp>
    </p:spTree>
    <p:extLst>
      <p:ext uri="{BB962C8B-B14F-4D97-AF65-F5344CB8AC3E}">
        <p14:creationId xmlns:p14="http://schemas.microsoft.com/office/powerpoint/2010/main" val="19350384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stretch>
            <a:fillRect/>
          </a:stretch>
        </p:blipFill>
        <p:spPr>
          <a:xfrm>
            <a:off x="-1" y="0"/>
            <a:ext cx="12186041" cy="6858000"/>
          </a:xfrm>
          <a:prstGeom prst="rect">
            <a:avLst/>
          </a:prstGeom>
        </p:spPr>
      </p:pic>
      <p:sp>
        <p:nvSpPr>
          <p:cNvPr id="27" name="Rectangle: Rounded Corners 18">
            <a:extLst>
              <a:ext uri="{FF2B5EF4-FFF2-40B4-BE49-F238E27FC236}">
                <a16:creationId xmlns:a16="http://schemas.microsoft.com/office/drawing/2014/main" id="{C12AF386-10E7-4C03-91B5-7499842FAE72}"/>
              </a:ext>
            </a:extLst>
          </p:cNvPr>
          <p:cNvSpPr/>
          <p:nvPr/>
        </p:nvSpPr>
        <p:spPr>
          <a:xfrm>
            <a:off x="278295" y="278296"/>
            <a:ext cx="11648661" cy="6301407"/>
          </a:xfrm>
          <a:prstGeom prst="roundRect">
            <a:avLst>
              <a:gd name="adj" fmla="val 10270"/>
            </a:avLst>
          </a:prstGeom>
          <a:solidFill>
            <a:schemeClr val="bg1">
              <a:alpha val="86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graphicFrame>
        <p:nvGraphicFramePr>
          <p:cNvPr id="2" name="Table 2">
            <a:extLst>
              <a:ext uri="{FF2B5EF4-FFF2-40B4-BE49-F238E27FC236}">
                <a16:creationId xmlns:a16="http://schemas.microsoft.com/office/drawing/2014/main" id="{E3901280-BCB0-D5EF-EF25-8AA53771CF19}"/>
              </a:ext>
            </a:extLst>
          </p:cNvPr>
          <p:cNvGraphicFramePr>
            <a:graphicFrameLocks noGrp="1"/>
          </p:cNvGraphicFramePr>
          <p:nvPr/>
        </p:nvGraphicFramePr>
        <p:xfrm>
          <a:off x="574429" y="2204768"/>
          <a:ext cx="11092074" cy="4179821"/>
        </p:xfrm>
        <a:graphic>
          <a:graphicData uri="http://schemas.openxmlformats.org/drawingml/2006/table">
            <a:tbl>
              <a:tblPr firstRow="1" bandRow="1">
                <a:tableStyleId>{5940675A-B579-460E-94D1-54222C63F5DA}</a:tableStyleId>
              </a:tblPr>
              <a:tblGrid>
                <a:gridCol w="6995609">
                  <a:extLst>
                    <a:ext uri="{9D8B030D-6E8A-4147-A177-3AD203B41FA5}">
                      <a16:colId xmlns:a16="http://schemas.microsoft.com/office/drawing/2014/main" val="756829838"/>
                    </a:ext>
                  </a:extLst>
                </a:gridCol>
                <a:gridCol w="1811556">
                  <a:extLst>
                    <a:ext uri="{9D8B030D-6E8A-4147-A177-3AD203B41FA5}">
                      <a16:colId xmlns:a16="http://schemas.microsoft.com/office/drawing/2014/main" val="2566500026"/>
                    </a:ext>
                  </a:extLst>
                </a:gridCol>
                <a:gridCol w="2284909">
                  <a:extLst>
                    <a:ext uri="{9D8B030D-6E8A-4147-A177-3AD203B41FA5}">
                      <a16:colId xmlns:a16="http://schemas.microsoft.com/office/drawing/2014/main" val="1491178652"/>
                    </a:ext>
                  </a:extLst>
                </a:gridCol>
              </a:tblGrid>
              <a:tr h="1041907">
                <a:tc>
                  <a:txBody>
                    <a:bodyPr/>
                    <a:lstStyle/>
                    <a:p>
                      <a:pPr algn="ctr"/>
                      <a:r>
                        <a:rPr lang="en-US" sz="3200" b="1" dirty="0" err="1">
                          <a:solidFill>
                            <a:srgbClr val="002060"/>
                          </a:solidFill>
                        </a:rPr>
                        <a:t>Câu</a:t>
                      </a:r>
                      <a:endParaRPr lang="en-US" sz="3200" b="1" dirty="0">
                        <a:solidFill>
                          <a:srgbClr val="002060"/>
                        </a:solidFill>
                        <a:latin typeface="+mj-lt"/>
                      </a:endParaRPr>
                    </a:p>
                  </a:txBody>
                  <a:tcPr>
                    <a:solidFill>
                      <a:schemeClr val="accent4">
                        <a:lumMod val="20000"/>
                        <a:lumOff val="80000"/>
                      </a:schemeClr>
                    </a:solidFill>
                  </a:tcPr>
                </a:tc>
                <a:tc>
                  <a:txBody>
                    <a:bodyPr/>
                    <a:lstStyle/>
                    <a:p>
                      <a:pPr algn="ctr"/>
                      <a:r>
                        <a:rPr lang="en-US" sz="3200" b="1" dirty="0">
                          <a:solidFill>
                            <a:srgbClr val="002060"/>
                          </a:solidFill>
                        </a:rPr>
                        <a:t>Cách </a:t>
                      </a:r>
                      <a:r>
                        <a:rPr lang="en-US" sz="3200" b="1" dirty="0" err="1">
                          <a:solidFill>
                            <a:srgbClr val="002060"/>
                          </a:solidFill>
                        </a:rPr>
                        <a:t>nối</a:t>
                      </a:r>
                      <a:endParaRPr lang="en-US" sz="3200" b="1" dirty="0">
                        <a:solidFill>
                          <a:srgbClr val="002060"/>
                        </a:solidFill>
                        <a:latin typeface="+mj-lt"/>
                      </a:endParaRPr>
                    </a:p>
                  </a:txBody>
                  <a:tcPr>
                    <a:solidFill>
                      <a:schemeClr val="accent4">
                        <a:lumMod val="20000"/>
                        <a:lumOff val="80000"/>
                      </a:schemeClr>
                    </a:solidFill>
                  </a:tcPr>
                </a:tc>
                <a:tc>
                  <a:txBody>
                    <a:bodyPr/>
                    <a:lstStyle/>
                    <a:p>
                      <a:pPr algn="ctr"/>
                      <a:r>
                        <a:rPr lang="en-US" sz="3200" b="1" dirty="0">
                          <a:solidFill>
                            <a:srgbClr val="002060"/>
                          </a:solidFill>
                        </a:rPr>
                        <a:t>Cách </a:t>
                      </a:r>
                      <a:r>
                        <a:rPr lang="en-US" sz="3200" b="1" dirty="0" err="1">
                          <a:solidFill>
                            <a:srgbClr val="002060"/>
                          </a:solidFill>
                        </a:rPr>
                        <a:t>sắp</a:t>
                      </a:r>
                      <a:r>
                        <a:rPr lang="en-US" sz="3200" b="1" dirty="0">
                          <a:solidFill>
                            <a:srgbClr val="002060"/>
                          </a:solidFill>
                        </a:rPr>
                        <a:t> </a:t>
                      </a:r>
                      <a:r>
                        <a:rPr lang="en-US" sz="3200" b="1" dirty="0" err="1">
                          <a:solidFill>
                            <a:srgbClr val="002060"/>
                          </a:solidFill>
                        </a:rPr>
                        <a:t>xếp</a:t>
                      </a:r>
                      <a:endParaRPr lang="en-US" sz="3200" b="1" dirty="0">
                        <a:solidFill>
                          <a:srgbClr val="002060"/>
                        </a:solidFill>
                        <a:latin typeface="+mj-lt"/>
                      </a:endParaRPr>
                    </a:p>
                  </a:txBody>
                  <a:tcPr>
                    <a:solidFill>
                      <a:schemeClr val="accent4">
                        <a:lumMod val="20000"/>
                        <a:lumOff val="80000"/>
                      </a:schemeClr>
                    </a:solidFill>
                  </a:tcPr>
                </a:tc>
                <a:extLst>
                  <a:ext uri="{0D108BD9-81ED-4DB2-BD59-A6C34878D82A}">
                    <a16:rowId xmlns:a16="http://schemas.microsoft.com/office/drawing/2014/main" val="2305801047"/>
                  </a:ext>
                </a:extLst>
              </a:tr>
              <a:tr h="1478984">
                <a:tc>
                  <a:txBody>
                    <a:bodyPr/>
                    <a:lstStyle/>
                    <a:p>
                      <a:pPr algn="ctr"/>
                      <a:endParaRPr lang="en-US" sz="3600" b="1">
                        <a:latin typeface="+mj-lt"/>
                      </a:endParaRPr>
                    </a:p>
                  </a:txBody>
                  <a:tcPr>
                    <a:solidFill>
                      <a:schemeClr val="accent4">
                        <a:lumMod val="20000"/>
                        <a:lumOff val="80000"/>
                      </a:schemeClr>
                    </a:solidFill>
                  </a:tcPr>
                </a:tc>
                <a:tc>
                  <a:txBody>
                    <a:bodyPr/>
                    <a:lstStyle/>
                    <a:p>
                      <a:pPr algn="ctr"/>
                      <a:endParaRPr lang="en-US" sz="2900" b="1" dirty="0">
                        <a:latin typeface="+mj-lt"/>
                      </a:endParaRPr>
                    </a:p>
                  </a:txBody>
                  <a:tcPr anchor="ctr">
                    <a:solidFill>
                      <a:schemeClr val="accent4">
                        <a:lumMod val="20000"/>
                        <a:lumOff val="80000"/>
                      </a:schemeClr>
                    </a:solidFill>
                  </a:tcPr>
                </a:tc>
                <a:tc>
                  <a:txBody>
                    <a:bodyPr/>
                    <a:lstStyle/>
                    <a:p>
                      <a:pPr algn="ctr"/>
                      <a:endParaRPr lang="en-US" sz="3600" b="1" dirty="0">
                        <a:latin typeface="+mj-lt"/>
                      </a:endParaRPr>
                    </a:p>
                  </a:txBody>
                  <a:tcPr>
                    <a:solidFill>
                      <a:schemeClr val="accent4">
                        <a:lumMod val="20000"/>
                        <a:lumOff val="80000"/>
                      </a:schemeClr>
                    </a:solidFill>
                  </a:tcPr>
                </a:tc>
                <a:extLst>
                  <a:ext uri="{0D108BD9-81ED-4DB2-BD59-A6C34878D82A}">
                    <a16:rowId xmlns:a16="http://schemas.microsoft.com/office/drawing/2014/main" val="4270825778"/>
                  </a:ext>
                </a:extLst>
              </a:tr>
              <a:tr h="1634037">
                <a:tc>
                  <a:txBody>
                    <a:bodyPr/>
                    <a:lstStyle/>
                    <a:p>
                      <a:pPr algn="ctr"/>
                      <a:endParaRPr lang="en-US" sz="3600" b="1" dirty="0">
                        <a:latin typeface="+mj-lt"/>
                      </a:endParaRPr>
                    </a:p>
                  </a:txBody>
                  <a:tcPr>
                    <a:solidFill>
                      <a:schemeClr val="accent4">
                        <a:lumMod val="20000"/>
                        <a:lumOff val="80000"/>
                      </a:schemeClr>
                    </a:solidFill>
                  </a:tcPr>
                </a:tc>
                <a:tc>
                  <a:txBody>
                    <a:bodyPr/>
                    <a:lstStyle/>
                    <a:p>
                      <a:pPr algn="ctr"/>
                      <a:endParaRPr lang="en-US" sz="2900" b="1" dirty="0">
                        <a:latin typeface="+mj-lt"/>
                      </a:endParaRPr>
                    </a:p>
                  </a:txBody>
                  <a:tcPr anchor="ctr">
                    <a:solidFill>
                      <a:schemeClr val="accent4">
                        <a:lumMod val="20000"/>
                        <a:lumOff val="80000"/>
                      </a:schemeClr>
                    </a:solidFill>
                  </a:tcPr>
                </a:tc>
                <a:tc>
                  <a:txBody>
                    <a:bodyPr/>
                    <a:lstStyle/>
                    <a:p>
                      <a:pPr algn="ctr"/>
                      <a:endParaRPr lang="en-US" sz="3600" b="1" dirty="0">
                        <a:latin typeface="+mj-lt"/>
                      </a:endParaRPr>
                    </a:p>
                  </a:txBody>
                  <a:tcPr>
                    <a:solidFill>
                      <a:schemeClr val="accent4">
                        <a:lumMod val="20000"/>
                        <a:lumOff val="80000"/>
                      </a:schemeClr>
                    </a:solidFill>
                  </a:tcPr>
                </a:tc>
                <a:extLst>
                  <a:ext uri="{0D108BD9-81ED-4DB2-BD59-A6C34878D82A}">
                    <a16:rowId xmlns:a16="http://schemas.microsoft.com/office/drawing/2014/main" val="2926841116"/>
                  </a:ext>
                </a:extLst>
              </a:tr>
            </a:tbl>
          </a:graphicData>
        </a:graphic>
      </p:graphicFrame>
      <p:sp>
        <p:nvSpPr>
          <p:cNvPr id="8" name="Rectangle: Rounded Corners 7">
            <a:extLst>
              <a:ext uri="{FF2B5EF4-FFF2-40B4-BE49-F238E27FC236}">
                <a16:creationId xmlns:a16="http://schemas.microsoft.com/office/drawing/2014/main" id="{B8FBF96F-E92A-437F-8516-B951702C171E}"/>
              </a:ext>
            </a:extLst>
          </p:cNvPr>
          <p:cNvSpPr/>
          <p:nvPr/>
        </p:nvSpPr>
        <p:spPr>
          <a:xfrm>
            <a:off x="574429" y="1028397"/>
            <a:ext cx="11092074" cy="97392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n-US" sz="3200" b="1" dirty="0">
                <a:solidFill>
                  <a:schemeClr val="accent6">
                    <a:lumMod val="50000"/>
                  </a:schemeClr>
                </a:solidFill>
                <a:latin typeface="Calibri" panose="020F0502020204030204" pitchFamily="34" charset="0"/>
                <a:cs typeface="Calibri" panose="020F0502020204030204" pitchFamily="34" charset="0"/>
              </a:rPr>
              <a:t>1. </a:t>
            </a:r>
            <a:r>
              <a:rPr lang="en-US" sz="3200" b="1" dirty="0" err="1">
                <a:solidFill>
                  <a:schemeClr val="accent6">
                    <a:lumMod val="50000"/>
                  </a:schemeClr>
                </a:solidFill>
                <a:latin typeface="Calibri" panose="020F0502020204030204" pitchFamily="34" charset="0"/>
                <a:cs typeface="Calibri" panose="020F0502020204030204" pitchFamily="34" charset="0"/>
              </a:rPr>
              <a:t>Cách</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nối</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và</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cách</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sắp</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xếp</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các</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vế</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câu</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trong</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hai</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câu</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ghép</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sau</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đây</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có</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gì</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khác</a:t>
            </a:r>
            <a:r>
              <a:rPr lang="en-US" sz="3200" b="1" dirty="0">
                <a:solidFill>
                  <a:schemeClr val="accent6">
                    <a:lumMod val="50000"/>
                  </a:schemeClr>
                </a:solidFill>
                <a:latin typeface="Calibri" panose="020F0502020204030204" pitchFamily="34" charset="0"/>
                <a:cs typeface="Calibri" panose="020F0502020204030204" pitchFamily="34" charset="0"/>
              </a:rPr>
              <a:t> </a:t>
            </a:r>
            <a:r>
              <a:rPr lang="en-US" sz="3200" b="1" dirty="0" err="1">
                <a:solidFill>
                  <a:schemeClr val="accent6">
                    <a:lumMod val="50000"/>
                  </a:schemeClr>
                </a:solidFill>
                <a:latin typeface="Calibri" panose="020F0502020204030204" pitchFamily="34" charset="0"/>
                <a:cs typeface="Calibri" panose="020F0502020204030204" pitchFamily="34" charset="0"/>
              </a:rPr>
              <a:t>nhau</a:t>
            </a:r>
            <a:r>
              <a:rPr lang="en-US" sz="3200" b="1" dirty="0">
                <a:solidFill>
                  <a:schemeClr val="accent6">
                    <a:lumMod val="50000"/>
                  </a:schemeClr>
                </a:solidFill>
                <a:latin typeface="Calibri" panose="020F0502020204030204" pitchFamily="34" charset="0"/>
                <a:cs typeface="Calibri" panose="020F0502020204030204" pitchFamily="34" charset="0"/>
              </a:rPr>
              <a:t>?</a:t>
            </a:r>
          </a:p>
        </p:txBody>
      </p:sp>
      <p:cxnSp>
        <p:nvCxnSpPr>
          <p:cNvPr id="10" name="Straight Connector 9">
            <a:extLst>
              <a:ext uri="{FF2B5EF4-FFF2-40B4-BE49-F238E27FC236}">
                <a16:creationId xmlns:a16="http://schemas.microsoft.com/office/drawing/2014/main" id="{ADCA6ADB-48AD-4F1B-B712-6A62F9E446A6}"/>
              </a:ext>
            </a:extLst>
          </p:cNvPr>
          <p:cNvCxnSpPr>
            <a:cxnSpLocks/>
          </p:cNvCxnSpPr>
          <p:nvPr/>
        </p:nvCxnSpPr>
        <p:spPr>
          <a:xfrm>
            <a:off x="2080117" y="1497529"/>
            <a:ext cx="5309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FE3059-BB5D-40C6-9113-4CBD5B7393AB}"/>
              </a:ext>
            </a:extLst>
          </p:cNvPr>
          <p:cNvCxnSpPr>
            <a:cxnSpLocks/>
          </p:cNvCxnSpPr>
          <p:nvPr/>
        </p:nvCxnSpPr>
        <p:spPr>
          <a:xfrm>
            <a:off x="4209913" y="1497529"/>
            <a:ext cx="12585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DAB63F3-8796-4BA9-81E1-B3E6633A60A3}"/>
              </a:ext>
            </a:extLst>
          </p:cNvPr>
          <p:cNvCxnSpPr>
            <a:cxnSpLocks/>
          </p:cNvCxnSpPr>
          <p:nvPr/>
        </p:nvCxnSpPr>
        <p:spPr>
          <a:xfrm>
            <a:off x="2302791" y="2030335"/>
            <a:ext cx="16911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A3241443-5F77-41FD-A0B4-EB545127FD03}"/>
              </a:ext>
            </a:extLst>
          </p:cNvPr>
          <p:cNvSpPr/>
          <p:nvPr/>
        </p:nvSpPr>
        <p:spPr>
          <a:xfrm>
            <a:off x="562651" y="3265248"/>
            <a:ext cx="7801493" cy="88741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lnSpc>
                <a:spcPct val="200000"/>
              </a:lnSpc>
            </a:pPr>
            <a:r>
              <a:rPr lang="en-US" sz="2900" dirty="0">
                <a:solidFill>
                  <a:schemeClr val="tx1"/>
                </a:solidFill>
                <a:latin typeface="Calibri" panose="020F0502020204030204" pitchFamily="34" charset="0"/>
                <a:cs typeface="Calibri" panose="020F0502020204030204" pitchFamily="34" charset="0"/>
              </a:rPr>
              <a:t>a) </a:t>
            </a:r>
            <a:r>
              <a:rPr lang="en-US" sz="2900" dirty="0" err="1">
                <a:solidFill>
                  <a:schemeClr val="tx1"/>
                </a:solidFill>
                <a:latin typeface="Calibri" panose="020F0502020204030204" pitchFamily="34" charset="0"/>
                <a:cs typeface="Calibri" panose="020F0502020204030204" pitchFamily="34" charset="0"/>
              </a:rPr>
              <a:t>Nếu</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trời</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trở</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rét</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thì</a:t>
            </a:r>
            <a:r>
              <a:rPr lang="en-US" sz="2900" dirty="0">
                <a:solidFill>
                  <a:schemeClr val="tx1"/>
                </a:solidFill>
                <a:latin typeface="Calibri" panose="020F0502020204030204" pitchFamily="34" charset="0"/>
                <a:cs typeface="Calibri" panose="020F0502020204030204" pitchFamily="34" charset="0"/>
              </a:rPr>
              <a:t> con </a:t>
            </a:r>
            <a:r>
              <a:rPr lang="en-US" sz="2900" dirty="0" err="1">
                <a:solidFill>
                  <a:schemeClr val="tx1"/>
                </a:solidFill>
                <a:latin typeface="Calibri" panose="020F0502020204030204" pitchFamily="34" charset="0"/>
                <a:cs typeface="Calibri" panose="020F0502020204030204" pitchFamily="34" charset="0"/>
              </a:rPr>
              <a:t>phải</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mặc</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thật</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ấm</a:t>
            </a:r>
            <a:r>
              <a:rPr lang="en-US" sz="2900" dirty="0">
                <a:solidFill>
                  <a:schemeClr val="tx1"/>
                </a:solidFill>
                <a:latin typeface="Calibri" panose="020F0502020204030204" pitchFamily="34" charset="0"/>
                <a:cs typeface="Calibri" panose="020F0502020204030204" pitchFamily="34" charset="0"/>
              </a:rPr>
              <a:t>. </a:t>
            </a:r>
            <a:endParaRPr lang="en-US" sz="2900" i="1" dirty="0">
              <a:solidFill>
                <a:schemeClr val="tx1"/>
              </a:solidFill>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DF5B0FCF-1B0F-4A46-A963-C67A265DAB1E}"/>
              </a:ext>
            </a:extLst>
          </p:cNvPr>
          <p:cNvSpPr/>
          <p:nvPr/>
        </p:nvSpPr>
        <p:spPr>
          <a:xfrm>
            <a:off x="562651" y="5188461"/>
            <a:ext cx="7448288" cy="234233"/>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lnSpc>
                <a:spcPct val="200000"/>
              </a:lnSpc>
            </a:pPr>
            <a:r>
              <a:rPr lang="en-US" sz="2900" dirty="0">
                <a:solidFill>
                  <a:schemeClr val="tx1"/>
                </a:solidFill>
                <a:latin typeface="Calibri" panose="020F0502020204030204" pitchFamily="34" charset="0"/>
                <a:cs typeface="Calibri" panose="020F0502020204030204" pitchFamily="34" charset="0"/>
              </a:rPr>
              <a:t>b) Con </a:t>
            </a:r>
            <a:r>
              <a:rPr lang="en-US" sz="2900" dirty="0" err="1">
                <a:solidFill>
                  <a:schemeClr val="tx1"/>
                </a:solidFill>
                <a:latin typeface="Calibri" panose="020F0502020204030204" pitchFamily="34" charset="0"/>
                <a:cs typeface="Calibri" panose="020F0502020204030204" pitchFamily="34" charset="0"/>
              </a:rPr>
              <a:t>phải</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mặc</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ấm</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nếu</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trời</a:t>
            </a:r>
            <a:r>
              <a:rPr lang="en-US" sz="2900" dirty="0">
                <a:solidFill>
                  <a:schemeClr val="tx1"/>
                </a:solidFill>
                <a:latin typeface="Calibri" panose="020F0502020204030204" pitchFamily="34" charset="0"/>
                <a:cs typeface="Calibri" panose="020F0502020204030204" pitchFamily="34" charset="0"/>
              </a:rPr>
              <a:t> </a:t>
            </a:r>
            <a:r>
              <a:rPr lang="en-US" sz="2900" dirty="0" err="1">
                <a:solidFill>
                  <a:schemeClr val="tx1"/>
                </a:solidFill>
                <a:latin typeface="Calibri" panose="020F0502020204030204" pitchFamily="34" charset="0"/>
                <a:cs typeface="Calibri" panose="020F0502020204030204" pitchFamily="34" charset="0"/>
              </a:rPr>
              <a:t>rét</a:t>
            </a:r>
            <a:r>
              <a:rPr lang="en-US" sz="2900" dirty="0">
                <a:solidFill>
                  <a:schemeClr val="tx1"/>
                </a:solidFill>
                <a:latin typeface="Calibri" panose="020F0502020204030204" pitchFamily="34" charset="0"/>
                <a:cs typeface="Calibri" panose="020F0502020204030204" pitchFamily="34" charset="0"/>
              </a:rPr>
              <a:t>. </a:t>
            </a:r>
          </a:p>
        </p:txBody>
      </p:sp>
      <p:sp>
        <p:nvSpPr>
          <p:cNvPr id="25" name="Line 11">
            <a:extLst>
              <a:ext uri="{FF2B5EF4-FFF2-40B4-BE49-F238E27FC236}">
                <a16:creationId xmlns:a16="http://schemas.microsoft.com/office/drawing/2014/main" id="{E7815F79-4950-45DC-82F7-139249A3476B}"/>
              </a:ext>
            </a:extLst>
          </p:cNvPr>
          <p:cNvSpPr>
            <a:spLocks noChangeShapeType="1"/>
          </p:cNvSpPr>
          <p:nvPr/>
        </p:nvSpPr>
        <p:spPr bwMode="auto">
          <a:xfrm flipH="1">
            <a:off x="3336628" y="3500997"/>
            <a:ext cx="123755" cy="562972"/>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11">
            <a:extLst>
              <a:ext uri="{FF2B5EF4-FFF2-40B4-BE49-F238E27FC236}">
                <a16:creationId xmlns:a16="http://schemas.microsoft.com/office/drawing/2014/main" id="{35F05BF0-C38D-40DB-8347-6B160094FA59}"/>
              </a:ext>
            </a:extLst>
          </p:cNvPr>
          <p:cNvSpPr>
            <a:spLocks noChangeShapeType="1"/>
          </p:cNvSpPr>
          <p:nvPr/>
        </p:nvSpPr>
        <p:spPr bwMode="auto">
          <a:xfrm flipH="1">
            <a:off x="3684667" y="5130136"/>
            <a:ext cx="115888" cy="495002"/>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15">
            <a:extLst>
              <a:ext uri="{FF2B5EF4-FFF2-40B4-BE49-F238E27FC236}">
                <a16:creationId xmlns:a16="http://schemas.microsoft.com/office/drawing/2014/main" id="{E9374DD6-F591-4DEF-86CE-76B6F1FF24DC}"/>
              </a:ext>
            </a:extLst>
          </p:cNvPr>
          <p:cNvSpPr>
            <a:spLocks noChangeShapeType="1"/>
          </p:cNvSpPr>
          <p:nvPr/>
        </p:nvSpPr>
        <p:spPr bwMode="auto">
          <a:xfrm>
            <a:off x="1800820" y="4097253"/>
            <a:ext cx="1535808" cy="19946"/>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 name="Line 16">
            <a:extLst>
              <a:ext uri="{FF2B5EF4-FFF2-40B4-BE49-F238E27FC236}">
                <a16:creationId xmlns:a16="http://schemas.microsoft.com/office/drawing/2014/main" id="{358F29C7-247C-4311-AD13-74B7A1406222}"/>
              </a:ext>
            </a:extLst>
          </p:cNvPr>
          <p:cNvSpPr>
            <a:spLocks noChangeShapeType="1"/>
          </p:cNvSpPr>
          <p:nvPr/>
        </p:nvSpPr>
        <p:spPr bwMode="auto">
          <a:xfrm flipV="1">
            <a:off x="4028460" y="4103124"/>
            <a:ext cx="3158116" cy="14075"/>
          </a:xfrm>
          <a:prstGeom prst="line">
            <a:avLst/>
          </a:prstGeom>
          <a:noFill/>
          <a:ln w="38100">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Oval 31">
            <a:extLst>
              <a:ext uri="{FF2B5EF4-FFF2-40B4-BE49-F238E27FC236}">
                <a16:creationId xmlns:a16="http://schemas.microsoft.com/office/drawing/2014/main" id="{B29DD71F-D870-4867-89A3-1B1E213F30AE}"/>
              </a:ext>
            </a:extLst>
          </p:cNvPr>
          <p:cNvSpPr/>
          <p:nvPr/>
        </p:nvSpPr>
        <p:spPr>
          <a:xfrm>
            <a:off x="988469" y="3593208"/>
            <a:ext cx="800573" cy="559454"/>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3" name="Oval 32">
            <a:extLst>
              <a:ext uri="{FF2B5EF4-FFF2-40B4-BE49-F238E27FC236}">
                <a16:creationId xmlns:a16="http://schemas.microsoft.com/office/drawing/2014/main" id="{975B4A7B-FA55-420A-B81F-73339A3E6410}"/>
              </a:ext>
            </a:extLst>
          </p:cNvPr>
          <p:cNvSpPr/>
          <p:nvPr/>
        </p:nvSpPr>
        <p:spPr>
          <a:xfrm>
            <a:off x="3418383" y="3571971"/>
            <a:ext cx="587208" cy="515864"/>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5" name="Oval 34">
            <a:extLst>
              <a:ext uri="{FF2B5EF4-FFF2-40B4-BE49-F238E27FC236}">
                <a16:creationId xmlns:a16="http://schemas.microsoft.com/office/drawing/2014/main" id="{DC361DD4-9A31-44B0-92D3-0005362F6E6D}"/>
              </a:ext>
            </a:extLst>
          </p:cNvPr>
          <p:cNvSpPr/>
          <p:nvPr/>
        </p:nvSpPr>
        <p:spPr>
          <a:xfrm>
            <a:off x="3780761" y="5269591"/>
            <a:ext cx="631856" cy="480331"/>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6" name="Line 20">
            <a:extLst>
              <a:ext uri="{FF2B5EF4-FFF2-40B4-BE49-F238E27FC236}">
                <a16:creationId xmlns:a16="http://schemas.microsoft.com/office/drawing/2014/main" id="{5DD7EB64-A0F0-4466-816E-DD5D6DD23A8D}"/>
              </a:ext>
            </a:extLst>
          </p:cNvPr>
          <p:cNvSpPr>
            <a:spLocks noChangeShapeType="1"/>
          </p:cNvSpPr>
          <p:nvPr/>
        </p:nvSpPr>
        <p:spPr bwMode="auto">
          <a:xfrm>
            <a:off x="1079962" y="5699737"/>
            <a:ext cx="2445657" cy="26061"/>
          </a:xfrm>
          <a:prstGeom prst="line">
            <a:avLst/>
          </a:prstGeom>
          <a:noFill/>
          <a:ln w="38100">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24">
            <a:extLst>
              <a:ext uri="{FF2B5EF4-FFF2-40B4-BE49-F238E27FC236}">
                <a16:creationId xmlns:a16="http://schemas.microsoft.com/office/drawing/2014/main" id="{0303AC66-EF9A-4154-91CA-ADA56C01F30B}"/>
              </a:ext>
            </a:extLst>
          </p:cNvPr>
          <p:cNvSpPr>
            <a:spLocks noChangeShapeType="1"/>
          </p:cNvSpPr>
          <p:nvPr/>
        </p:nvSpPr>
        <p:spPr bwMode="auto">
          <a:xfrm>
            <a:off x="4424395" y="5698487"/>
            <a:ext cx="1044047" cy="778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 name="Rectangle 38">
            <a:extLst>
              <a:ext uri="{FF2B5EF4-FFF2-40B4-BE49-F238E27FC236}">
                <a16:creationId xmlns:a16="http://schemas.microsoft.com/office/drawing/2014/main" id="{BFC6AEDE-68F9-46D7-8D88-733F44C4D9BE}"/>
              </a:ext>
            </a:extLst>
          </p:cNvPr>
          <p:cNvSpPr/>
          <p:nvPr/>
        </p:nvSpPr>
        <p:spPr>
          <a:xfrm>
            <a:off x="988469" y="4224359"/>
            <a:ext cx="2972100" cy="4835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i="1" dirty="0">
                <a:solidFill>
                  <a:srgbClr val="0070C0"/>
                </a:solidFill>
                <a:latin typeface="Calibri" panose="020F0502020204030204" pitchFamily="34" charset="0"/>
                <a:cs typeface="Calibri" panose="020F0502020204030204" pitchFamily="34" charset="0"/>
              </a:rPr>
              <a:t>(</a:t>
            </a:r>
            <a:r>
              <a:rPr lang="en-US" sz="2800" i="1" dirty="0" err="1">
                <a:solidFill>
                  <a:srgbClr val="0070C0"/>
                </a:solidFill>
                <a:latin typeface="Calibri" panose="020F0502020204030204" pitchFamily="34" charset="0"/>
                <a:cs typeface="Calibri" panose="020F0502020204030204" pitchFamily="34" charset="0"/>
              </a:rPr>
              <a:t>Vế</a:t>
            </a:r>
            <a:r>
              <a:rPr lang="en-US" sz="2800" i="1" dirty="0">
                <a:solidFill>
                  <a:srgbClr val="0070C0"/>
                </a:solidFill>
                <a:latin typeface="Calibri" panose="020F0502020204030204" pitchFamily="34" charset="0"/>
                <a:cs typeface="Calibri" panose="020F0502020204030204" pitchFamily="34" charset="0"/>
              </a:rPr>
              <a:t> </a:t>
            </a:r>
            <a:r>
              <a:rPr lang="en-US" sz="2800" i="1" dirty="0" err="1">
                <a:solidFill>
                  <a:srgbClr val="0070C0"/>
                </a:solidFill>
                <a:latin typeface="Calibri" panose="020F0502020204030204" pitchFamily="34" charset="0"/>
                <a:cs typeface="Calibri" panose="020F0502020204030204" pitchFamily="34" charset="0"/>
              </a:rPr>
              <a:t>điều</a:t>
            </a:r>
            <a:r>
              <a:rPr lang="en-US" sz="2800" i="1" dirty="0">
                <a:solidFill>
                  <a:srgbClr val="0070C0"/>
                </a:solidFill>
                <a:latin typeface="Calibri" panose="020F0502020204030204" pitchFamily="34" charset="0"/>
                <a:cs typeface="Calibri" panose="020F0502020204030204" pitchFamily="34" charset="0"/>
              </a:rPr>
              <a:t> </a:t>
            </a:r>
            <a:r>
              <a:rPr lang="en-US" sz="2800" i="1" dirty="0" err="1">
                <a:solidFill>
                  <a:srgbClr val="0070C0"/>
                </a:solidFill>
                <a:latin typeface="Calibri" panose="020F0502020204030204" pitchFamily="34" charset="0"/>
                <a:cs typeface="Calibri" panose="020F0502020204030204" pitchFamily="34" charset="0"/>
              </a:rPr>
              <a:t>kiện</a:t>
            </a:r>
            <a:r>
              <a:rPr lang="en-US" sz="2800" i="1" dirty="0">
                <a:solidFill>
                  <a:srgbClr val="0070C0"/>
                </a:solidFill>
                <a:latin typeface="Calibri" panose="020F0502020204030204" pitchFamily="34" charset="0"/>
                <a:cs typeface="Calibri" panose="020F0502020204030204" pitchFamily="34" charset="0"/>
              </a:rPr>
              <a:t>)</a:t>
            </a:r>
          </a:p>
        </p:txBody>
      </p:sp>
      <p:sp>
        <p:nvSpPr>
          <p:cNvPr id="40" name="Rectangle 39">
            <a:extLst>
              <a:ext uri="{FF2B5EF4-FFF2-40B4-BE49-F238E27FC236}">
                <a16:creationId xmlns:a16="http://schemas.microsoft.com/office/drawing/2014/main" id="{A7A151A5-D5A2-4FF1-95A2-2D440E6529E3}"/>
              </a:ext>
            </a:extLst>
          </p:cNvPr>
          <p:cNvSpPr/>
          <p:nvPr/>
        </p:nvSpPr>
        <p:spPr>
          <a:xfrm>
            <a:off x="3853564" y="4215542"/>
            <a:ext cx="2972100" cy="4835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i="1" dirty="0">
                <a:solidFill>
                  <a:srgbClr val="0070C0"/>
                </a:solidFill>
                <a:latin typeface="Calibri" panose="020F0502020204030204" pitchFamily="34" charset="0"/>
                <a:cs typeface="Calibri" panose="020F0502020204030204" pitchFamily="34" charset="0"/>
              </a:rPr>
              <a:t>(</a:t>
            </a:r>
            <a:r>
              <a:rPr lang="en-US" sz="2800" i="1" dirty="0" err="1">
                <a:solidFill>
                  <a:srgbClr val="0070C0"/>
                </a:solidFill>
                <a:latin typeface="Calibri" panose="020F0502020204030204" pitchFamily="34" charset="0"/>
                <a:cs typeface="Calibri" panose="020F0502020204030204" pitchFamily="34" charset="0"/>
              </a:rPr>
              <a:t>Vế</a:t>
            </a:r>
            <a:r>
              <a:rPr lang="en-US" sz="2800" i="1" dirty="0">
                <a:solidFill>
                  <a:srgbClr val="0070C0"/>
                </a:solidFill>
                <a:latin typeface="Calibri" panose="020F0502020204030204" pitchFamily="34" charset="0"/>
                <a:cs typeface="Calibri" panose="020F0502020204030204" pitchFamily="34" charset="0"/>
              </a:rPr>
              <a:t> </a:t>
            </a:r>
            <a:r>
              <a:rPr lang="en-US" sz="2800" i="1" dirty="0" err="1">
                <a:solidFill>
                  <a:srgbClr val="0070C0"/>
                </a:solidFill>
                <a:latin typeface="Calibri" panose="020F0502020204030204" pitchFamily="34" charset="0"/>
                <a:cs typeface="Calibri" panose="020F0502020204030204" pitchFamily="34" charset="0"/>
              </a:rPr>
              <a:t>kết</a:t>
            </a:r>
            <a:r>
              <a:rPr lang="en-US" sz="2800" i="1" dirty="0">
                <a:solidFill>
                  <a:srgbClr val="0070C0"/>
                </a:solidFill>
                <a:latin typeface="Calibri" panose="020F0502020204030204" pitchFamily="34" charset="0"/>
                <a:cs typeface="Calibri" panose="020F0502020204030204" pitchFamily="34" charset="0"/>
              </a:rPr>
              <a:t> </a:t>
            </a:r>
            <a:r>
              <a:rPr lang="en-US" sz="2800" i="1" dirty="0" err="1">
                <a:solidFill>
                  <a:srgbClr val="0070C0"/>
                </a:solidFill>
                <a:latin typeface="Calibri" panose="020F0502020204030204" pitchFamily="34" charset="0"/>
                <a:cs typeface="Calibri" panose="020F0502020204030204" pitchFamily="34" charset="0"/>
              </a:rPr>
              <a:t>quả</a:t>
            </a:r>
            <a:r>
              <a:rPr lang="en-US" sz="2800" i="1" dirty="0">
                <a:solidFill>
                  <a:srgbClr val="0070C0"/>
                </a:solidFill>
                <a:latin typeface="Calibri" panose="020F0502020204030204" pitchFamily="34" charset="0"/>
                <a:cs typeface="Calibri" panose="020F0502020204030204" pitchFamily="34" charset="0"/>
              </a:rPr>
              <a:t>)</a:t>
            </a:r>
          </a:p>
        </p:txBody>
      </p:sp>
      <p:sp>
        <p:nvSpPr>
          <p:cNvPr id="41" name="Rectangle 40">
            <a:extLst>
              <a:ext uri="{FF2B5EF4-FFF2-40B4-BE49-F238E27FC236}">
                <a16:creationId xmlns:a16="http://schemas.microsoft.com/office/drawing/2014/main" id="{8028CDB7-9112-4870-957E-8890669E0DA5}"/>
              </a:ext>
            </a:extLst>
          </p:cNvPr>
          <p:cNvSpPr/>
          <p:nvPr/>
        </p:nvSpPr>
        <p:spPr>
          <a:xfrm>
            <a:off x="758292" y="5800682"/>
            <a:ext cx="2972100" cy="4835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i="1" dirty="0">
                <a:solidFill>
                  <a:srgbClr val="0070C0"/>
                </a:solidFill>
                <a:latin typeface="Calibri" panose="020F0502020204030204" pitchFamily="34" charset="0"/>
                <a:cs typeface="Calibri" panose="020F0502020204030204" pitchFamily="34" charset="0"/>
              </a:rPr>
              <a:t>(</a:t>
            </a:r>
            <a:r>
              <a:rPr lang="en-US" sz="2800" i="1" dirty="0" err="1">
                <a:solidFill>
                  <a:srgbClr val="0070C0"/>
                </a:solidFill>
                <a:latin typeface="Calibri" panose="020F0502020204030204" pitchFamily="34" charset="0"/>
                <a:cs typeface="Calibri" panose="020F0502020204030204" pitchFamily="34" charset="0"/>
              </a:rPr>
              <a:t>Vế</a:t>
            </a:r>
            <a:r>
              <a:rPr lang="en-US" sz="2800" i="1" dirty="0">
                <a:solidFill>
                  <a:srgbClr val="0070C0"/>
                </a:solidFill>
                <a:latin typeface="Calibri" panose="020F0502020204030204" pitchFamily="34" charset="0"/>
                <a:cs typeface="Calibri" panose="020F0502020204030204" pitchFamily="34" charset="0"/>
              </a:rPr>
              <a:t> </a:t>
            </a:r>
            <a:r>
              <a:rPr lang="en-US" sz="2800" i="1" dirty="0" err="1">
                <a:solidFill>
                  <a:srgbClr val="0070C0"/>
                </a:solidFill>
                <a:latin typeface="Calibri" panose="020F0502020204030204" pitchFamily="34" charset="0"/>
                <a:cs typeface="Calibri" panose="020F0502020204030204" pitchFamily="34" charset="0"/>
              </a:rPr>
              <a:t>kết</a:t>
            </a:r>
            <a:r>
              <a:rPr lang="en-US" sz="2800" i="1" dirty="0">
                <a:solidFill>
                  <a:srgbClr val="0070C0"/>
                </a:solidFill>
                <a:latin typeface="Calibri" panose="020F0502020204030204" pitchFamily="34" charset="0"/>
                <a:cs typeface="Calibri" panose="020F0502020204030204" pitchFamily="34" charset="0"/>
              </a:rPr>
              <a:t> </a:t>
            </a:r>
            <a:r>
              <a:rPr lang="en-US" sz="2800" i="1" dirty="0" err="1">
                <a:solidFill>
                  <a:srgbClr val="0070C0"/>
                </a:solidFill>
                <a:latin typeface="Calibri" panose="020F0502020204030204" pitchFamily="34" charset="0"/>
                <a:cs typeface="Calibri" panose="020F0502020204030204" pitchFamily="34" charset="0"/>
              </a:rPr>
              <a:t>quả</a:t>
            </a:r>
            <a:r>
              <a:rPr lang="en-US" sz="2800" i="1" dirty="0">
                <a:solidFill>
                  <a:srgbClr val="0070C0"/>
                </a:solidFill>
                <a:latin typeface="Calibri" panose="020F0502020204030204" pitchFamily="34" charset="0"/>
                <a:cs typeface="Calibri" panose="020F0502020204030204" pitchFamily="34" charset="0"/>
              </a:rPr>
              <a:t>)</a:t>
            </a:r>
          </a:p>
        </p:txBody>
      </p:sp>
      <p:sp>
        <p:nvSpPr>
          <p:cNvPr id="42" name="Rectangle 41">
            <a:extLst>
              <a:ext uri="{FF2B5EF4-FFF2-40B4-BE49-F238E27FC236}">
                <a16:creationId xmlns:a16="http://schemas.microsoft.com/office/drawing/2014/main" id="{F146F8A4-6640-4ECD-B99B-0E27571D464A}"/>
              </a:ext>
            </a:extLst>
          </p:cNvPr>
          <p:cNvSpPr/>
          <p:nvPr/>
        </p:nvSpPr>
        <p:spPr>
          <a:xfrm>
            <a:off x="3245804" y="5804610"/>
            <a:ext cx="2972100" cy="4835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i="1" dirty="0">
                <a:solidFill>
                  <a:srgbClr val="0070C0"/>
                </a:solidFill>
                <a:latin typeface="Calibri" panose="020F0502020204030204" pitchFamily="34" charset="0"/>
                <a:cs typeface="Calibri" panose="020F0502020204030204" pitchFamily="34" charset="0"/>
              </a:rPr>
              <a:t>(</a:t>
            </a:r>
            <a:r>
              <a:rPr lang="en-US" sz="2800" i="1" dirty="0" err="1">
                <a:solidFill>
                  <a:srgbClr val="0070C0"/>
                </a:solidFill>
                <a:latin typeface="Calibri" panose="020F0502020204030204" pitchFamily="34" charset="0"/>
                <a:cs typeface="Calibri" panose="020F0502020204030204" pitchFamily="34" charset="0"/>
              </a:rPr>
              <a:t>Vế</a:t>
            </a:r>
            <a:r>
              <a:rPr lang="en-US" sz="2800" i="1" dirty="0">
                <a:solidFill>
                  <a:srgbClr val="0070C0"/>
                </a:solidFill>
                <a:latin typeface="Calibri" panose="020F0502020204030204" pitchFamily="34" charset="0"/>
                <a:cs typeface="Calibri" panose="020F0502020204030204" pitchFamily="34" charset="0"/>
              </a:rPr>
              <a:t> </a:t>
            </a:r>
            <a:r>
              <a:rPr lang="en-US" sz="2800" i="1" dirty="0" err="1">
                <a:solidFill>
                  <a:srgbClr val="0070C0"/>
                </a:solidFill>
                <a:latin typeface="Calibri" panose="020F0502020204030204" pitchFamily="34" charset="0"/>
                <a:cs typeface="Calibri" panose="020F0502020204030204" pitchFamily="34" charset="0"/>
              </a:rPr>
              <a:t>điều</a:t>
            </a:r>
            <a:r>
              <a:rPr lang="en-US" sz="2800" i="1" dirty="0">
                <a:solidFill>
                  <a:srgbClr val="0070C0"/>
                </a:solidFill>
                <a:latin typeface="Calibri" panose="020F0502020204030204" pitchFamily="34" charset="0"/>
                <a:cs typeface="Calibri" panose="020F0502020204030204" pitchFamily="34" charset="0"/>
              </a:rPr>
              <a:t> </a:t>
            </a:r>
            <a:r>
              <a:rPr lang="en-US" sz="2800" i="1" dirty="0" err="1">
                <a:solidFill>
                  <a:srgbClr val="0070C0"/>
                </a:solidFill>
                <a:latin typeface="Calibri" panose="020F0502020204030204" pitchFamily="34" charset="0"/>
                <a:cs typeface="Calibri" panose="020F0502020204030204" pitchFamily="34" charset="0"/>
              </a:rPr>
              <a:t>kiện</a:t>
            </a:r>
            <a:r>
              <a:rPr lang="en-US" sz="2800" i="1" dirty="0">
                <a:solidFill>
                  <a:srgbClr val="0070C0"/>
                </a:solidFill>
                <a:latin typeface="Calibri" panose="020F0502020204030204" pitchFamily="34" charset="0"/>
                <a:cs typeface="Calibri" panose="020F0502020204030204" pitchFamily="34" charset="0"/>
              </a:rPr>
              <a:t>)</a:t>
            </a:r>
          </a:p>
        </p:txBody>
      </p:sp>
      <p:pic>
        <p:nvPicPr>
          <p:cNvPr id="31" name="Picture 30">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815" b="32963" l="37531" r="63570"/>
                    </a14:imgEffect>
                  </a14:imgLayer>
                </a14:imgProps>
              </a:ext>
              <a:ext uri="{28A0092B-C50C-407E-A947-70E740481C1C}">
                <a14:useLocalDpi xmlns:a14="http://schemas.microsoft.com/office/drawing/2010/main" val="0"/>
              </a:ext>
            </a:extLst>
          </a:blip>
          <a:srcRect l="35470" t="3810" r="35470" b="68466"/>
          <a:stretch/>
        </p:blipFill>
        <p:spPr>
          <a:xfrm>
            <a:off x="10862828" y="2503"/>
            <a:ext cx="1323211" cy="1666738"/>
          </a:xfrm>
          <a:prstGeom prst="rect">
            <a:avLst/>
          </a:prstGeom>
        </p:spPr>
      </p:pic>
      <p:sp>
        <p:nvSpPr>
          <p:cNvPr id="6" name="Rectangle: Rounded Corners 5">
            <a:extLst>
              <a:ext uri="{FF2B5EF4-FFF2-40B4-BE49-F238E27FC236}">
                <a16:creationId xmlns:a16="http://schemas.microsoft.com/office/drawing/2014/main" id="{C0EB6940-90BF-432F-BC0E-0022FA4B2812}"/>
              </a:ext>
            </a:extLst>
          </p:cNvPr>
          <p:cNvSpPr/>
          <p:nvPr/>
        </p:nvSpPr>
        <p:spPr>
          <a:xfrm>
            <a:off x="4558930" y="467692"/>
            <a:ext cx="2677905" cy="51672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4000" u="sng" dirty="0">
                <a:solidFill>
                  <a:srgbClr val="C00000"/>
                </a:solidFill>
                <a:latin typeface="Calibri" panose="020F0502020204030204" pitchFamily="34" charset="0"/>
                <a:cs typeface="Calibri" panose="020F0502020204030204" pitchFamily="34" charset="0"/>
              </a:rPr>
              <a:t>I. </a:t>
            </a:r>
            <a:r>
              <a:rPr lang="en-US" sz="4000" u="sng" dirty="0" err="1">
                <a:solidFill>
                  <a:srgbClr val="C00000"/>
                </a:solidFill>
                <a:latin typeface="Calibri" panose="020F0502020204030204" pitchFamily="34" charset="0"/>
                <a:cs typeface="Calibri" panose="020F0502020204030204" pitchFamily="34" charset="0"/>
              </a:rPr>
              <a:t>Nhận</a:t>
            </a:r>
            <a:r>
              <a:rPr lang="en-US" sz="4000" u="sng" dirty="0">
                <a:solidFill>
                  <a:srgbClr val="C00000"/>
                </a:solidFill>
                <a:latin typeface="Calibri" panose="020F0502020204030204" pitchFamily="34" charset="0"/>
                <a:cs typeface="Calibri" panose="020F0502020204030204" pitchFamily="34" charset="0"/>
              </a:rPr>
              <a:t> </a:t>
            </a:r>
            <a:r>
              <a:rPr lang="en-US" sz="4000" u="sng" dirty="0" err="1">
                <a:solidFill>
                  <a:srgbClr val="C00000"/>
                </a:solidFill>
                <a:latin typeface="Calibri" panose="020F0502020204030204" pitchFamily="34" charset="0"/>
                <a:cs typeface="Calibri" panose="020F0502020204030204" pitchFamily="34" charset="0"/>
              </a:rPr>
              <a:t>xét</a:t>
            </a:r>
            <a:endParaRPr lang="en-US" sz="4000" u="sng" dirty="0">
              <a:solidFill>
                <a:srgbClr val="C0000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36B4011-74D5-2364-A7AF-61958004123F}"/>
              </a:ext>
            </a:extLst>
          </p:cNvPr>
          <p:cNvSpPr txBox="1"/>
          <p:nvPr/>
        </p:nvSpPr>
        <p:spPr>
          <a:xfrm>
            <a:off x="7582908" y="3615027"/>
            <a:ext cx="1725982" cy="538609"/>
          </a:xfrm>
          <a:prstGeom prst="rect">
            <a:avLst/>
          </a:prstGeom>
          <a:noFill/>
        </p:spPr>
        <p:txBody>
          <a:bodyPr wrap="square">
            <a:spAutoFit/>
          </a:bodyPr>
          <a:lstStyle/>
          <a:p>
            <a:pPr algn="ctr"/>
            <a:r>
              <a:rPr lang="en-US" sz="2800" b="1" dirty="0" err="1">
                <a:latin typeface="+mj-lt"/>
              </a:rPr>
              <a:t>Nếu</a:t>
            </a:r>
            <a:r>
              <a:rPr lang="en-US" sz="2800" b="1" dirty="0">
                <a:latin typeface="+mj-lt"/>
              </a:rPr>
              <a:t>…</a:t>
            </a:r>
            <a:r>
              <a:rPr lang="en-US" sz="2800" b="1" dirty="0" err="1">
                <a:latin typeface="+mj-lt"/>
              </a:rPr>
              <a:t>thì</a:t>
            </a:r>
            <a:endParaRPr lang="en-US" sz="2800" b="1" dirty="0">
              <a:latin typeface="+mj-lt"/>
            </a:endParaRPr>
          </a:p>
        </p:txBody>
      </p:sp>
      <p:sp>
        <p:nvSpPr>
          <p:cNvPr id="5" name="TextBox 4">
            <a:extLst>
              <a:ext uri="{FF2B5EF4-FFF2-40B4-BE49-F238E27FC236}">
                <a16:creationId xmlns:a16="http://schemas.microsoft.com/office/drawing/2014/main" id="{A12E21F3-D511-0625-A3A3-5E382146FF07}"/>
              </a:ext>
            </a:extLst>
          </p:cNvPr>
          <p:cNvSpPr txBox="1"/>
          <p:nvPr/>
        </p:nvSpPr>
        <p:spPr>
          <a:xfrm>
            <a:off x="7618949" y="5213142"/>
            <a:ext cx="1725982" cy="538609"/>
          </a:xfrm>
          <a:prstGeom prst="rect">
            <a:avLst/>
          </a:prstGeom>
          <a:noFill/>
        </p:spPr>
        <p:txBody>
          <a:bodyPr wrap="square">
            <a:spAutoFit/>
          </a:bodyPr>
          <a:lstStyle/>
          <a:p>
            <a:pPr algn="ctr"/>
            <a:r>
              <a:rPr lang="en-US" sz="2800" b="1" dirty="0" err="1">
                <a:latin typeface="+mj-lt"/>
              </a:rPr>
              <a:t>nếu</a:t>
            </a:r>
            <a:endParaRPr lang="en-US" sz="2800" b="1" dirty="0">
              <a:latin typeface="+mj-lt"/>
            </a:endParaRPr>
          </a:p>
        </p:txBody>
      </p:sp>
      <p:sp>
        <p:nvSpPr>
          <p:cNvPr id="3" name="TextBox 2">
            <a:extLst>
              <a:ext uri="{FF2B5EF4-FFF2-40B4-BE49-F238E27FC236}">
                <a16:creationId xmlns:a16="http://schemas.microsoft.com/office/drawing/2014/main" id="{AD4EB5C7-2071-AC1F-B1AB-E70FE143E6C5}"/>
              </a:ext>
            </a:extLst>
          </p:cNvPr>
          <p:cNvSpPr txBox="1"/>
          <p:nvPr/>
        </p:nvSpPr>
        <p:spPr>
          <a:xfrm>
            <a:off x="9377955" y="3598767"/>
            <a:ext cx="2349717" cy="984885"/>
          </a:xfrm>
          <a:prstGeom prst="rect">
            <a:avLst/>
          </a:prstGeom>
          <a:noFill/>
        </p:spPr>
        <p:txBody>
          <a:bodyPr wrap="square">
            <a:spAutoFit/>
          </a:bodyPr>
          <a:lstStyle/>
          <a:p>
            <a:pPr algn="ctr"/>
            <a:r>
              <a:rPr lang="en-US" sz="2800" b="1" dirty="0" err="1">
                <a:latin typeface="+mj-lt"/>
              </a:rPr>
              <a:t>Vế</a:t>
            </a:r>
            <a:r>
              <a:rPr lang="en-US" sz="2800" b="1" dirty="0">
                <a:latin typeface="+mj-lt"/>
              </a:rPr>
              <a:t> </a:t>
            </a:r>
            <a:r>
              <a:rPr lang="en-US" sz="2800" b="1" dirty="0" err="1">
                <a:latin typeface="+mj-lt"/>
              </a:rPr>
              <a:t>điều</a:t>
            </a:r>
            <a:r>
              <a:rPr lang="en-US" sz="2800" b="1" dirty="0">
                <a:latin typeface="+mj-lt"/>
              </a:rPr>
              <a:t> </a:t>
            </a:r>
            <a:r>
              <a:rPr lang="en-US" sz="2800" b="1" dirty="0" err="1">
                <a:latin typeface="+mj-lt"/>
              </a:rPr>
              <a:t>kiện</a:t>
            </a:r>
            <a:r>
              <a:rPr lang="en-US" sz="2800" b="1" dirty="0">
                <a:latin typeface="+mj-lt"/>
              </a:rPr>
              <a:t> –</a:t>
            </a:r>
          </a:p>
          <a:p>
            <a:pPr algn="ctr"/>
            <a:r>
              <a:rPr lang="en-US" sz="2800" b="1" dirty="0" err="1">
                <a:latin typeface="+mj-lt"/>
              </a:rPr>
              <a:t>vế</a:t>
            </a:r>
            <a:r>
              <a:rPr lang="en-US" sz="2800" b="1" dirty="0">
                <a:latin typeface="+mj-lt"/>
              </a:rPr>
              <a:t> </a:t>
            </a:r>
            <a:r>
              <a:rPr lang="en-US" sz="2800" b="1" dirty="0" err="1">
                <a:latin typeface="+mj-lt"/>
              </a:rPr>
              <a:t>kết</a:t>
            </a:r>
            <a:r>
              <a:rPr lang="en-US" sz="2800" b="1" dirty="0">
                <a:latin typeface="+mj-lt"/>
              </a:rPr>
              <a:t> </a:t>
            </a:r>
            <a:r>
              <a:rPr lang="en-US" sz="2800" b="1" dirty="0" err="1">
                <a:latin typeface="+mj-lt"/>
              </a:rPr>
              <a:t>quả</a:t>
            </a:r>
            <a:endParaRPr lang="en-US" sz="2800" b="1" dirty="0">
              <a:latin typeface="+mj-lt"/>
            </a:endParaRPr>
          </a:p>
        </p:txBody>
      </p:sp>
      <p:sp>
        <p:nvSpPr>
          <p:cNvPr id="7" name="TextBox 6">
            <a:extLst>
              <a:ext uri="{FF2B5EF4-FFF2-40B4-BE49-F238E27FC236}">
                <a16:creationId xmlns:a16="http://schemas.microsoft.com/office/drawing/2014/main" id="{65959E87-B572-2BC4-1CCB-FC79E4BE92A0}"/>
              </a:ext>
            </a:extLst>
          </p:cNvPr>
          <p:cNvSpPr txBox="1"/>
          <p:nvPr/>
        </p:nvSpPr>
        <p:spPr>
          <a:xfrm>
            <a:off x="9084365" y="5089235"/>
            <a:ext cx="2704477" cy="984885"/>
          </a:xfrm>
          <a:prstGeom prst="rect">
            <a:avLst/>
          </a:prstGeom>
          <a:noFill/>
        </p:spPr>
        <p:txBody>
          <a:bodyPr wrap="square">
            <a:spAutoFit/>
          </a:bodyPr>
          <a:lstStyle/>
          <a:p>
            <a:pPr algn="ctr"/>
            <a:r>
              <a:rPr lang="en-US" sz="2800" b="1" dirty="0" err="1">
                <a:latin typeface="+mj-lt"/>
              </a:rPr>
              <a:t>Vế</a:t>
            </a:r>
            <a:r>
              <a:rPr lang="en-US" sz="2800" b="1" dirty="0">
                <a:latin typeface="+mj-lt"/>
              </a:rPr>
              <a:t> </a:t>
            </a:r>
            <a:r>
              <a:rPr lang="en-US" sz="2800" b="1" dirty="0" err="1">
                <a:latin typeface="+mj-lt"/>
              </a:rPr>
              <a:t>kết</a:t>
            </a:r>
            <a:r>
              <a:rPr lang="en-US" sz="2800" b="1" dirty="0">
                <a:latin typeface="+mj-lt"/>
              </a:rPr>
              <a:t> </a:t>
            </a:r>
            <a:r>
              <a:rPr lang="en-US" sz="2800" b="1" dirty="0" err="1">
                <a:latin typeface="+mj-lt"/>
              </a:rPr>
              <a:t>quả</a:t>
            </a:r>
            <a:r>
              <a:rPr lang="en-US" sz="2800" b="1" dirty="0">
                <a:latin typeface="+mj-lt"/>
              </a:rPr>
              <a:t> – </a:t>
            </a:r>
          </a:p>
          <a:p>
            <a:pPr algn="ctr"/>
            <a:r>
              <a:rPr lang="en-US" sz="2800" b="1" dirty="0" err="1">
                <a:latin typeface="+mj-lt"/>
              </a:rPr>
              <a:t>vế</a:t>
            </a:r>
            <a:r>
              <a:rPr lang="en-US" sz="2800" b="1" dirty="0">
                <a:latin typeface="+mj-lt"/>
              </a:rPr>
              <a:t> </a:t>
            </a:r>
            <a:r>
              <a:rPr lang="en-US" sz="2800" b="1" dirty="0" err="1">
                <a:latin typeface="+mj-lt"/>
              </a:rPr>
              <a:t>điều</a:t>
            </a:r>
            <a:r>
              <a:rPr lang="en-US" sz="2800" b="1" dirty="0">
                <a:latin typeface="+mj-lt"/>
              </a:rPr>
              <a:t> </a:t>
            </a:r>
            <a:r>
              <a:rPr lang="en-US" sz="2800" b="1" dirty="0" err="1">
                <a:latin typeface="+mj-lt"/>
              </a:rPr>
              <a:t>kiện</a:t>
            </a:r>
            <a:endParaRPr lang="en-US" sz="2800" b="1" dirty="0">
              <a:latin typeface="+mj-lt"/>
            </a:endParaRPr>
          </a:p>
        </p:txBody>
      </p:sp>
    </p:spTree>
    <p:extLst>
      <p:ext uri="{BB962C8B-B14F-4D97-AF65-F5344CB8AC3E}">
        <p14:creationId xmlns:p14="http://schemas.microsoft.com/office/powerpoint/2010/main" val="2241958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6" grpId="0" animBg="1"/>
      <p:bldP spid="37" grpId="0" animBg="1"/>
      <p:bldP spid="39" grpId="0"/>
      <p:bldP spid="40" grpId="0"/>
      <p:bldP spid="41" grpId="0"/>
      <p:bldP spid="42" grpId="0"/>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1" y="0"/>
            <a:ext cx="12186041" cy="6858000"/>
          </a:xfrm>
          <a:prstGeom prst="rect">
            <a:avLst/>
          </a:prstGeom>
        </p:spPr>
      </p:pic>
      <p:sp>
        <p:nvSpPr>
          <p:cNvPr id="24" name="Rectangle: Rounded Corners 18">
            <a:extLst>
              <a:ext uri="{FF2B5EF4-FFF2-40B4-BE49-F238E27FC236}">
                <a16:creationId xmlns:a16="http://schemas.microsoft.com/office/drawing/2014/main" id="{C12AF386-10E7-4C03-91B5-7499842FAE72}"/>
              </a:ext>
            </a:extLst>
          </p:cNvPr>
          <p:cNvSpPr/>
          <p:nvPr/>
        </p:nvSpPr>
        <p:spPr>
          <a:xfrm>
            <a:off x="574429" y="232034"/>
            <a:ext cx="11092074" cy="6430023"/>
          </a:xfrm>
          <a:prstGeom prst="roundRect">
            <a:avLst>
              <a:gd name="adj" fmla="val 10270"/>
            </a:avLst>
          </a:prstGeom>
          <a:solidFill>
            <a:schemeClr val="bg1">
              <a:alpha val="86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10" name="Rectangle: Rounded Corners 9">
            <a:extLst>
              <a:ext uri="{FF2B5EF4-FFF2-40B4-BE49-F238E27FC236}">
                <a16:creationId xmlns:a16="http://schemas.microsoft.com/office/drawing/2014/main" id="{898F2C1D-F5DB-4A45-8319-FF130564894A}"/>
              </a:ext>
            </a:extLst>
          </p:cNvPr>
          <p:cNvSpPr/>
          <p:nvPr/>
        </p:nvSpPr>
        <p:spPr>
          <a:xfrm>
            <a:off x="556339" y="988051"/>
            <a:ext cx="11092074" cy="97392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n-US" sz="3200" dirty="0">
                <a:solidFill>
                  <a:srgbClr val="108539"/>
                </a:solidFill>
                <a:latin typeface="Calibri" panose="020F0502020204030204" pitchFamily="34" charset="0"/>
                <a:cs typeface="Calibri" panose="020F0502020204030204" pitchFamily="34" charset="0"/>
              </a:rPr>
              <a:t>2. </a:t>
            </a:r>
            <a:r>
              <a:rPr lang="en-US" sz="3200" dirty="0" err="1">
                <a:solidFill>
                  <a:srgbClr val="108539"/>
                </a:solidFill>
                <a:latin typeface="Calibri" panose="020F0502020204030204" pitchFamily="34" charset="0"/>
                <a:cs typeface="Calibri" panose="020F0502020204030204" pitchFamily="34" charset="0"/>
              </a:rPr>
              <a:t>Tìm</a:t>
            </a:r>
            <a:r>
              <a:rPr lang="en-US" sz="3200" dirty="0">
                <a:solidFill>
                  <a:srgbClr val="108539"/>
                </a:solidFill>
                <a:latin typeface="Calibri" panose="020F0502020204030204" pitchFamily="34" charset="0"/>
                <a:cs typeface="Calibri" panose="020F0502020204030204" pitchFamily="34" charset="0"/>
              </a:rPr>
              <a:t> </a:t>
            </a:r>
            <a:r>
              <a:rPr lang="en-US" sz="3200" dirty="0" err="1">
                <a:solidFill>
                  <a:srgbClr val="108539"/>
                </a:solidFill>
                <a:latin typeface="Calibri" panose="020F0502020204030204" pitchFamily="34" charset="0"/>
                <a:cs typeface="Calibri" panose="020F0502020204030204" pitchFamily="34" charset="0"/>
              </a:rPr>
              <a:t>thêm</a:t>
            </a:r>
            <a:r>
              <a:rPr lang="en-US" sz="3200" dirty="0">
                <a:solidFill>
                  <a:srgbClr val="108539"/>
                </a:solidFill>
                <a:latin typeface="Calibri" panose="020F0502020204030204" pitchFamily="34" charset="0"/>
                <a:cs typeface="Calibri" panose="020F0502020204030204" pitchFamily="34" charset="0"/>
              </a:rPr>
              <a:t> </a:t>
            </a:r>
            <a:r>
              <a:rPr lang="en-US" sz="3200" dirty="0" err="1">
                <a:solidFill>
                  <a:srgbClr val="108539"/>
                </a:solidFill>
                <a:latin typeface="Calibri" panose="020F0502020204030204" pitchFamily="34" charset="0"/>
                <a:cs typeface="Calibri" panose="020F0502020204030204" pitchFamily="34" charset="0"/>
              </a:rPr>
              <a:t>những</a:t>
            </a:r>
            <a:r>
              <a:rPr lang="en-US" sz="3200" dirty="0">
                <a:solidFill>
                  <a:srgbClr val="108539"/>
                </a:solidFill>
                <a:latin typeface="Calibri" panose="020F0502020204030204" pitchFamily="34" charset="0"/>
                <a:cs typeface="Calibri" panose="020F0502020204030204" pitchFamily="34" charset="0"/>
              </a:rPr>
              <a:t> </a:t>
            </a:r>
            <a:r>
              <a:rPr lang="en-US" sz="3200" dirty="0" err="1">
                <a:solidFill>
                  <a:srgbClr val="108539"/>
                </a:solidFill>
                <a:latin typeface="Calibri" panose="020F0502020204030204" pitchFamily="34" charset="0"/>
                <a:cs typeface="Calibri" panose="020F0502020204030204" pitchFamily="34" charset="0"/>
              </a:rPr>
              <a:t>cặp</a:t>
            </a:r>
            <a:r>
              <a:rPr lang="en-US" sz="3200" dirty="0">
                <a:solidFill>
                  <a:srgbClr val="108539"/>
                </a:solidFill>
                <a:latin typeface="Calibri" panose="020F0502020204030204" pitchFamily="34" charset="0"/>
                <a:cs typeface="Calibri" panose="020F0502020204030204" pitchFamily="34" charset="0"/>
              </a:rPr>
              <a:t> </a:t>
            </a:r>
            <a:r>
              <a:rPr lang="en-US" sz="3200" dirty="0" err="1">
                <a:solidFill>
                  <a:srgbClr val="108539"/>
                </a:solidFill>
                <a:latin typeface="Calibri" panose="020F0502020204030204" pitchFamily="34" charset="0"/>
                <a:cs typeface="Calibri" panose="020F0502020204030204" pitchFamily="34" charset="0"/>
              </a:rPr>
              <a:t>quan</a:t>
            </a:r>
            <a:r>
              <a:rPr lang="en-US" sz="3200" dirty="0">
                <a:solidFill>
                  <a:srgbClr val="108539"/>
                </a:solidFill>
                <a:latin typeface="Calibri" panose="020F0502020204030204" pitchFamily="34" charset="0"/>
                <a:cs typeface="Calibri" panose="020F0502020204030204" pitchFamily="34" charset="0"/>
              </a:rPr>
              <a:t> </a:t>
            </a:r>
            <a:r>
              <a:rPr lang="en-US" sz="3200" dirty="0" err="1">
                <a:solidFill>
                  <a:srgbClr val="108539"/>
                </a:solidFill>
                <a:latin typeface="Calibri" panose="020F0502020204030204" pitchFamily="34" charset="0"/>
                <a:cs typeface="Calibri" panose="020F0502020204030204" pitchFamily="34" charset="0"/>
              </a:rPr>
              <a:t>hệ</a:t>
            </a:r>
            <a:r>
              <a:rPr lang="en-US" sz="3200" dirty="0">
                <a:solidFill>
                  <a:srgbClr val="108539"/>
                </a:solidFill>
                <a:latin typeface="Calibri" panose="020F0502020204030204" pitchFamily="34" charset="0"/>
                <a:cs typeface="Calibri" panose="020F0502020204030204" pitchFamily="34" charset="0"/>
              </a:rPr>
              <a:t> </a:t>
            </a:r>
            <a:r>
              <a:rPr lang="en-US" sz="3200" dirty="0" err="1">
                <a:solidFill>
                  <a:srgbClr val="108539"/>
                </a:solidFill>
                <a:latin typeface="Calibri" panose="020F0502020204030204" pitchFamily="34" charset="0"/>
                <a:cs typeface="Calibri" panose="020F0502020204030204" pitchFamily="34" charset="0"/>
              </a:rPr>
              <a:t>từ</a:t>
            </a:r>
            <a:r>
              <a:rPr lang="en-US" sz="3200" dirty="0">
                <a:solidFill>
                  <a:srgbClr val="108539"/>
                </a:solidFill>
                <a:latin typeface="Calibri" panose="020F0502020204030204" pitchFamily="34" charset="0"/>
                <a:cs typeface="Calibri" panose="020F0502020204030204" pitchFamily="34" charset="0"/>
              </a:rPr>
              <a:t> </a:t>
            </a:r>
            <a:r>
              <a:rPr lang="en-US" sz="3200" dirty="0" err="1">
                <a:solidFill>
                  <a:srgbClr val="108539"/>
                </a:solidFill>
                <a:latin typeface="Calibri" panose="020F0502020204030204" pitchFamily="34" charset="0"/>
                <a:cs typeface="Calibri" panose="020F0502020204030204" pitchFamily="34" charset="0"/>
              </a:rPr>
              <a:t>có</a:t>
            </a:r>
            <a:r>
              <a:rPr lang="en-US" sz="3200" dirty="0">
                <a:solidFill>
                  <a:srgbClr val="108539"/>
                </a:solidFill>
                <a:latin typeface="Calibri" panose="020F0502020204030204" pitchFamily="34" charset="0"/>
                <a:cs typeface="Calibri" panose="020F0502020204030204" pitchFamily="34" charset="0"/>
              </a:rPr>
              <a:t> </a:t>
            </a:r>
            <a:r>
              <a:rPr lang="en-US" sz="3200" dirty="0" err="1">
                <a:solidFill>
                  <a:srgbClr val="108539"/>
                </a:solidFill>
                <a:latin typeface="Calibri" panose="020F0502020204030204" pitchFamily="34" charset="0"/>
                <a:cs typeface="Calibri" panose="020F0502020204030204" pitchFamily="34" charset="0"/>
              </a:rPr>
              <a:t>thể</a:t>
            </a:r>
            <a:r>
              <a:rPr lang="en-US" sz="3200" dirty="0">
                <a:solidFill>
                  <a:srgbClr val="108539"/>
                </a:solidFill>
                <a:latin typeface="Calibri" panose="020F0502020204030204" pitchFamily="34" charset="0"/>
                <a:cs typeface="Calibri" panose="020F0502020204030204" pitchFamily="34" charset="0"/>
              </a:rPr>
              <a:t> </a:t>
            </a:r>
            <a:r>
              <a:rPr lang="en-US" sz="3200" dirty="0" err="1">
                <a:solidFill>
                  <a:srgbClr val="108539"/>
                </a:solidFill>
                <a:latin typeface="Calibri" panose="020F0502020204030204" pitchFamily="34" charset="0"/>
                <a:cs typeface="Calibri" panose="020F0502020204030204" pitchFamily="34" charset="0"/>
              </a:rPr>
              <a:t>nối</a:t>
            </a:r>
            <a:r>
              <a:rPr lang="en-US" sz="3200" dirty="0">
                <a:solidFill>
                  <a:srgbClr val="108539"/>
                </a:solidFill>
                <a:latin typeface="Calibri" panose="020F0502020204030204" pitchFamily="34" charset="0"/>
                <a:cs typeface="Calibri" panose="020F0502020204030204" pitchFamily="34" charset="0"/>
              </a:rPr>
              <a:t> </a:t>
            </a:r>
            <a:r>
              <a:rPr lang="en-US" sz="3200" dirty="0" err="1">
                <a:solidFill>
                  <a:srgbClr val="108539"/>
                </a:solidFill>
                <a:latin typeface="Calibri" panose="020F0502020204030204" pitchFamily="34" charset="0"/>
                <a:cs typeface="Calibri" panose="020F0502020204030204" pitchFamily="34" charset="0"/>
              </a:rPr>
              <a:t>các</a:t>
            </a:r>
            <a:r>
              <a:rPr lang="en-US" sz="3200" dirty="0">
                <a:solidFill>
                  <a:srgbClr val="108539"/>
                </a:solidFill>
                <a:latin typeface="Calibri" panose="020F0502020204030204" pitchFamily="34" charset="0"/>
                <a:cs typeface="Calibri" panose="020F0502020204030204" pitchFamily="34" charset="0"/>
              </a:rPr>
              <a:t> </a:t>
            </a:r>
            <a:r>
              <a:rPr lang="en-US" sz="3200" dirty="0" err="1">
                <a:solidFill>
                  <a:srgbClr val="108539"/>
                </a:solidFill>
                <a:latin typeface="Calibri" panose="020F0502020204030204" pitchFamily="34" charset="0"/>
                <a:cs typeface="Calibri" panose="020F0502020204030204" pitchFamily="34" charset="0"/>
              </a:rPr>
              <a:t>vế</a:t>
            </a:r>
            <a:r>
              <a:rPr lang="en-US" sz="3200" dirty="0">
                <a:solidFill>
                  <a:srgbClr val="108539"/>
                </a:solidFill>
                <a:latin typeface="Calibri" panose="020F0502020204030204" pitchFamily="34" charset="0"/>
                <a:cs typeface="Calibri" panose="020F0502020204030204" pitchFamily="34" charset="0"/>
              </a:rPr>
              <a:t> </a:t>
            </a:r>
            <a:r>
              <a:rPr lang="en-US" sz="3200" dirty="0" err="1">
                <a:solidFill>
                  <a:srgbClr val="108539"/>
                </a:solidFill>
                <a:latin typeface="Calibri" panose="020F0502020204030204" pitchFamily="34" charset="0"/>
                <a:cs typeface="Calibri" panose="020F0502020204030204" pitchFamily="34" charset="0"/>
              </a:rPr>
              <a:t>câu</a:t>
            </a:r>
            <a:r>
              <a:rPr lang="en-US" sz="3200" dirty="0">
                <a:solidFill>
                  <a:srgbClr val="108539"/>
                </a:solidFill>
                <a:latin typeface="Calibri" panose="020F0502020204030204" pitchFamily="34" charset="0"/>
                <a:cs typeface="Calibri" panose="020F0502020204030204" pitchFamily="34" charset="0"/>
              </a:rPr>
              <a:t> </a:t>
            </a:r>
            <a:r>
              <a:rPr lang="en-US" sz="3200" dirty="0" err="1">
                <a:solidFill>
                  <a:srgbClr val="108539"/>
                </a:solidFill>
                <a:latin typeface="Calibri" panose="020F0502020204030204" pitchFamily="34" charset="0"/>
                <a:cs typeface="Calibri" panose="020F0502020204030204" pitchFamily="34" charset="0"/>
              </a:rPr>
              <a:t>có</a:t>
            </a:r>
            <a:r>
              <a:rPr lang="en-US" sz="3200" dirty="0">
                <a:solidFill>
                  <a:srgbClr val="108539"/>
                </a:solidFill>
                <a:latin typeface="Calibri" panose="020F0502020204030204" pitchFamily="34" charset="0"/>
                <a:cs typeface="Calibri" panose="020F0502020204030204" pitchFamily="34" charset="0"/>
              </a:rPr>
              <a:t> </a:t>
            </a:r>
            <a:r>
              <a:rPr lang="en-US" sz="3200" dirty="0" err="1">
                <a:solidFill>
                  <a:srgbClr val="108539"/>
                </a:solidFill>
                <a:latin typeface="Calibri" panose="020F0502020204030204" pitchFamily="34" charset="0"/>
                <a:cs typeface="Calibri" panose="020F0502020204030204" pitchFamily="34" charset="0"/>
              </a:rPr>
              <a:t>quan</a:t>
            </a:r>
            <a:r>
              <a:rPr lang="en-US" sz="3200" dirty="0">
                <a:solidFill>
                  <a:srgbClr val="108539"/>
                </a:solidFill>
                <a:latin typeface="Calibri" panose="020F0502020204030204" pitchFamily="34" charset="0"/>
                <a:cs typeface="Calibri" panose="020F0502020204030204" pitchFamily="34" charset="0"/>
              </a:rPr>
              <a:t> </a:t>
            </a:r>
            <a:r>
              <a:rPr lang="en-US" sz="3200" dirty="0" err="1">
                <a:solidFill>
                  <a:srgbClr val="108539"/>
                </a:solidFill>
                <a:latin typeface="Calibri" panose="020F0502020204030204" pitchFamily="34" charset="0"/>
                <a:cs typeface="Calibri" panose="020F0502020204030204" pitchFamily="34" charset="0"/>
              </a:rPr>
              <a:t>hệ</a:t>
            </a:r>
            <a:r>
              <a:rPr lang="en-US" sz="3200" dirty="0">
                <a:solidFill>
                  <a:srgbClr val="108539"/>
                </a:solidFill>
                <a:latin typeface="Calibri" panose="020F0502020204030204" pitchFamily="34" charset="0"/>
                <a:cs typeface="Calibri" panose="020F0502020204030204" pitchFamily="34" charset="0"/>
              </a:rPr>
              <a:t> </a:t>
            </a:r>
            <a:r>
              <a:rPr lang="en-US" sz="3200" dirty="0" err="1">
                <a:solidFill>
                  <a:srgbClr val="108539"/>
                </a:solidFill>
                <a:latin typeface="Calibri" panose="020F0502020204030204" pitchFamily="34" charset="0"/>
                <a:cs typeface="Calibri" panose="020F0502020204030204" pitchFamily="34" charset="0"/>
              </a:rPr>
              <a:t>điều</a:t>
            </a:r>
            <a:r>
              <a:rPr lang="en-US" sz="3200" dirty="0">
                <a:solidFill>
                  <a:srgbClr val="108539"/>
                </a:solidFill>
                <a:latin typeface="Calibri" panose="020F0502020204030204" pitchFamily="34" charset="0"/>
                <a:cs typeface="Calibri" panose="020F0502020204030204" pitchFamily="34" charset="0"/>
              </a:rPr>
              <a:t> </a:t>
            </a:r>
            <a:r>
              <a:rPr lang="en-US" sz="3200" dirty="0" err="1">
                <a:solidFill>
                  <a:srgbClr val="108539"/>
                </a:solidFill>
                <a:latin typeface="Calibri" panose="020F0502020204030204" pitchFamily="34" charset="0"/>
                <a:cs typeface="Calibri" panose="020F0502020204030204" pitchFamily="34" charset="0"/>
              </a:rPr>
              <a:t>kiện</a:t>
            </a:r>
            <a:r>
              <a:rPr lang="en-US" sz="3200" dirty="0">
                <a:solidFill>
                  <a:srgbClr val="108539"/>
                </a:solidFill>
                <a:latin typeface="Calibri" panose="020F0502020204030204" pitchFamily="34" charset="0"/>
                <a:cs typeface="Calibri" panose="020F0502020204030204" pitchFamily="34" charset="0"/>
              </a:rPr>
              <a:t> – </a:t>
            </a:r>
            <a:r>
              <a:rPr lang="en-US" sz="3200" dirty="0" err="1">
                <a:solidFill>
                  <a:srgbClr val="108539"/>
                </a:solidFill>
                <a:latin typeface="Calibri" panose="020F0502020204030204" pitchFamily="34" charset="0"/>
                <a:cs typeface="Calibri" panose="020F0502020204030204" pitchFamily="34" charset="0"/>
              </a:rPr>
              <a:t>kết</a:t>
            </a:r>
            <a:r>
              <a:rPr lang="en-US" sz="3200" dirty="0">
                <a:solidFill>
                  <a:srgbClr val="108539"/>
                </a:solidFill>
                <a:latin typeface="Calibri" panose="020F0502020204030204" pitchFamily="34" charset="0"/>
                <a:cs typeface="Calibri" panose="020F0502020204030204" pitchFamily="34" charset="0"/>
              </a:rPr>
              <a:t> </a:t>
            </a:r>
            <a:r>
              <a:rPr lang="en-US" sz="3200" dirty="0" err="1">
                <a:solidFill>
                  <a:srgbClr val="108539"/>
                </a:solidFill>
                <a:latin typeface="Calibri" panose="020F0502020204030204" pitchFamily="34" charset="0"/>
                <a:cs typeface="Calibri" panose="020F0502020204030204" pitchFamily="34" charset="0"/>
              </a:rPr>
              <a:t>quả</a:t>
            </a:r>
            <a:r>
              <a:rPr lang="en-US" sz="3200" dirty="0">
                <a:solidFill>
                  <a:srgbClr val="108539"/>
                </a:solidFill>
                <a:latin typeface="Calibri" panose="020F0502020204030204" pitchFamily="34" charset="0"/>
                <a:cs typeface="Calibri" panose="020F0502020204030204" pitchFamily="34" charset="0"/>
              </a:rPr>
              <a:t>, </a:t>
            </a:r>
            <a:r>
              <a:rPr lang="en-US" sz="3200" dirty="0" err="1">
                <a:solidFill>
                  <a:srgbClr val="108539"/>
                </a:solidFill>
                <a:latin typeface="Calibri" panose="020F0502020204030204" pitchFamily="34" charset="0"/>
                <a:cs typeface="Calibri" panose="020F0502020204030204" pitchFamily="34" charset="0"/>
              </a:rPr>
              <a:t>giả</a:t>
            </a:r>
            <a:r>
              <a:rPr lang="en-US" sz="3200" dirty="0">
                <a:solidFill>
                  <a:srgbClr val="108539"/>
                </a:solidFill>
                <a:latin typeface="Calibri" panose="020F0502020204030204" pitchFamily="34" charset="0"/>
                <a:cs typeface="Calibri" panose="020F0502020204030204" pitchFamily="34" charset="0"/>
              </a:rPr>
              <a:t> </a:t>
            </a:r>
            <a:r>
              <a:rPr lang="en-US" sz="3200" dirty="0" err="1">
                <a:solidFill>
                  <a:srgbClr val="108539"/>
                </a:solidFill>
                <a:latin typeface="Calibri" panose="020F0502020204030204" pitchFamily="34" charset="0"/>
                <a:cs typeface="Calibri" panose="020F0502020204030204" pitchFamily="34" charset="0"/>
              </a:rPr>
              <a:t>thiết</a:t>
            </a:r>
            <a:r>
              <a:rPr lang="en-US" sz="3200" dirty="0">
                <a:solidFill>
                  <a:srgbClr val="108539"/>
                </a:solidFill>
                <a:latin typeface="Calibri" panose="020F0502020204030204" pitchFamily="34" charset="0"/>
                <a:cs typeface="Calibri" panose="020F0502020204030204" pitchFamily="34" charset="0"/>
              </a:rPr>
              <a:t> – </a:t>
            </a:r>
            <a:r>
              <a:rPr lang="en-US" sz="3200" dirty="0" err="1">
                <a:solidFill>
                  <a:srgbClr val="108539"/>
                </a:solidFill>
                <a:latin typeface="Calibri" panose="020F0502020204030204" pitchFamily="34" charset="0"/>
                <a:cs typeface="Calibri" panose="020F0502020204030204" pitchFamily="34" charset="0"/>
              </a:rPr>
              <a:t>kết</a:t>
            </a:r>
            <a:r>
              <a:rPr lang="en-US" sz="3200" dirty="0">
                <a:solidFill>
                  <a:srgbClr val="108539"/>
                </a:solidFill>
                <a:latin typeface="Calibri" panose="020F0502020204030204" pitchFamily="34" charset="0"/>
                <a:cs typeface="Calibri" panose="020F0502020204030204" pitchFamily="34" charset="0"/>
              </a:rPr>
              <a:t> </a:t>
            </a:r>
            <a:r>
              <a:rPr lang="en-US" sz="3200" dirty="0" err="1">
                <a:solidFill>
                  <a:srgbClr val="108539"/>
                </a:solidFill>
                <a:latin typeface="Calibri" panose="020F0502020204030204" pitchFamily="34" charset="0"/>
                <a:cs typeface="Calibri" panose="020F0502020204030204" pitchFamily="34" charset="0"/>
              </a:rPr>
              <a:t>quả</a:t>
            </a:r>
            <a:r>
              <a:rPr lang="en-US" sz="3200" dirty="0">
                <a:solidFill>
                  <a:srgbClr val="108539"/>
                </a:solidFill>
                <a:latin typeface="Calibri" panose="020F0502020204030204" pitchFamily="34" charset="0"/>
                <a:cs typeface="Calibri" panose="020F0502020204030204" pitchFamily="34" charset="0"/>
              </a:rPr>
              <a:t>.</a:t>
            </a:r>
          </a:p>
        </p:txBody>
      </p:sp>
      <p:sp>
        <p:nvSpPr>
          <p:cNvPr id="13" name="Rectangle: Rounded Corners 12">
            <a:extLst>
              <a:ext uri="{FF2B5EF4-FFF2-40B4-BE49-F238E27FC236}">
                <a16:creationId xmlns:a16="http://schemas.microsoft.com/office/drawing/2014/main" id="{8298EA4B-9E3E-4090-91FE-D79DEB887D47}"/>
              </a:ext>
            </a:extLst>
          </p:cNvPr>
          <p:cNvSpPr/>
          <p:nvPr/>
        </p:nvSpPr>
        <p:spPr>
          <a:xfrm>
            <a:off x="1169387" y="2375658"/>
            <a:ext cx="9665110" cy="75734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n-US" sz="3200" dirty="0" err="1">
                <a:solidFill>
                  <a:srgbClr val="0070C0"/>
                </a:solidFill>
                <a:latin typeface="Calibri" panose="020F0502020204030204" pitchFamily="34" charset="0"/>
                <a:cs typeface="Calibri" panose="020F0502020204030204" pitchFamily="34" charset="0"/>
              </a:rPr>
              <a:t>Các</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cặp</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quan</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hệ</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từ</a:t>
            </a:r>
            <a:r>
              <a:rPr lang="en-US" sz="3200" dirty="0">
                <a:solidFill>
                  <a:srgbClr val="0070C0"/>
                </a:solidFill>
                <a:latin typeface="Calibri" panose="020F0502020204030204" pitchFamily="34" charset="0"/>
                <a:cs typeface="Calibri" panose="020F0502020204030204" pitchFamily="34" charset="0"/>
              </a:rPr>
              <a:t>: </a:t>
            </a:r>
            <a:r>
              <a:rPr lang="en-US" sz="3200" i="1" dirty="0" err="1">
                <a:solidFill>
                  <a:srgbClr val="FF0000"/>
                </a:solidFill>
                <a:latin typeface="Calibri" panose="020F0502020204030204" pitchFamily="34" charset="0"/>
                <a:cs typeface="Calibri" panose="020F0502020204030204" pitchFamily="34" charset="0"/>
              </a:rPr>
              <a:t>nếu</a:t>
            </a:r>
            <a:r>
              <a:rPr lang="en-US" sz="3200" i="1" dirty="0">
                <a:solidFill>
                  <a:srgbClr val="FF0000"/>
                </a:solidFill>
                <a:latin typeface="Calibri" panose="020F0502020204030204" pitchFamily="34" charset="0"/>
                <a:cs typeface="Calibri" panose="020F0502020204030204" pitchFamily="34" charset="0"/>
              </a:rPr>
              <a:t>… </a:t>
            </a:r>
            <a:r>
              <a:rPr lang="en-US" sz="3200" i="1" dirty="0" err="1">
                <a:solidFill>
                  <a:srgbClr val="FF0000"/>
                </a:solidFill>
                <a:latin typeface="Calibri" panose="020F0502020204030204" pitchFamily="34" charset="0"/>
                <a:cs typeface="Calibri" panose="020F0502020204030204" pitchFamily="34" charset="0"/>
              </a:rPr>
              <a:t>thì</a:t>
            </a:r>
            <a:r>
              <a:rPr lang="en-US" sz="3200" i="1" dirty="0">
                <a:solidFill>
                  <a:srgbClr val="FF0000"/>
                </a:solidFill>
                <a:latin typeface="Calibri" panose="020F0502020204030204" pitchFamily="34" charset="0"/>
                <a:cs typeface="Calibri" panose="020F0502020204030204" pitchFamily="34" charset="0"/>
              </a:rPr>
              <a:t>…; </a:t>
            </a:r>
            <a:r>
              <a:rPr lang="en-US" sz="3200" i="1" dirty="0" err="1">
                <a:solidFill>
                  <a:srgbClr val="FF0000"/>
                </a:solidFill>
                <a:latin typeface="Calibri" panose="020F0502020204030204" pitchFamily="34" charset="0"/>
                <a:cs typeface="Calibri" panose="020F0502020204030204" pitchFamily="34" charset="0"/>
              </a:rPr>
              <a:t>nếu</a:t>
            </a:r>
            <a:r>
              <a:rPr lang="en-US" sz="3200" i="1" dirty="0">
                <a:solidFill>
                  <a:srgbClr val="FF0000"/>
                </a:solidFill>
                <a:latin typeface="Calibri" panose="020F0502020204030204" pitchFamily="34" charset="0"/>
                <a:cs typeface="Calibri" panose="020F0502020204030204" pitchFamily="34" charset="0"/>
              </a:rPr>
              <a:t> </a:t>
            </a:r>
            <a:r>
              <a:rPr lang="en-US" sz="3200" i="1" dirty="0" err="1">
                <a:solidFill>
                  <a:srgbClr val="FF0000"/>
                </a:solidFill>
                <a:latin typeface="Calibri" panose="020F0502020204030204" pitchFamily="34" charset="0"/>
                <a:cs typeface="Calibri" panose="020F0502020204030204" pitchFamily="34" charset="0"/>
              </a:rPr>
              <a:t>như</a:t>
            </a:r>
            <a:r>
              <a:rPr lang="en-US" sz="3200" i="1" dirty="0">
                <a:solidFill>
                  <a:srgbClr val="FF0000"/>
                </a:solidFill>
                <a:latin typeface="Calibri" panose="020F0502020204030204" pitchFamily="34" charset="0"/>
                <a:cs typeface="Calibri" panose="020F0502020204030204" pitchFamily="34" charset="0"/>
              </a:rPr>
              <a:t>… </a:t>
            </a:r>
            <a:r>
              <a:rPr lang="en-US" sz="3200" i="1" dirty="0" err="1">
                <a:solidFill>
                  <a:srgbClr val="FF0000"/>
                </a:solidFill>
                <a:latin typeface="Calibri" panose="020F0502020204030204" pitchFamily="34" charset="0"/>
                <a:cs typeface="Calibri" panose="020F0502020204030204" pitchFamily="34" charset="0"/>
              </a:rPr>
              <a:t>thì</a:t>
            </a:r>
            <a:r>
              <a:rPr lang="en-US" sz="3200" i="1" dirty="0">
                <a:solidFill>
                  <a:srgbClr val="FF0000"/>
                </a:solidFill>
                <a:latin typeface="Calibri" panose="020F0502020204030204" pitchFamily="34" charset="0"/>
                <a:cs typeface="Calibri" panose="020F0502020204030204" pitchFamily="34" charset="0"/>
              </a:rPr>
              <a:t>…; </a:t>
            </a:r>
            <a:r>
              <a:rPr lang="en-US" sz="3200" i="1" dirty="0" err="1">
                <a:solidFill>
                  <a:srgbClr val="FF0000"/>
                </a:solidFill>
                <a:latin typeface="Calibri" panose="020F0502020204030204" pitchFamily="34" charset="0"/>
                <a:cs typeface="Calibri" panose="020F0502020204030204" pitchFamily="34" charset="0"/>
              </a:rPr>
              <a:t>hễ</a:t>
            </a:r>
            <a:r>
              <a:rPr lang="en-US" sz="3200" i="1" dirty="0">
                <a:solidFill>
                  <a:srgbClr val="FF0000"/>
                </a:solidFill>
                <a:latin typeface="Calibri" panose="020F0502020204030204" pitchFamily="34" charset="0"/>
                <a:cs typeface="Calibri" panose="020F0502020204030204" pitchFamily="34" charset="0"/>
              </a:rPr>
              <a:t>… </a:t>
            </a:r>
            <a:r>
              <a:rPr lang="en-US" sz="3200" i="1" dirty="0" err="1">
                <a:solidFill>
                  <a:srgbClr val="FF0000"/>
                </a:solidFill>
                <a:latin typeface="Calibri" panose="020F0502020204030204" pitchFamily="34" charset="0"/>
                <a:cs typeface="Calibri" panose="020F0502020204030204" pitchFamily="34" charset="0"/>
              </a:rPr>
              <a:t>thì</a:t>
            </a:r>
            <a:r>
              <a:rPr lang="en-US" sz="3200" i="1" dirty="0">
                <a:solidFill>
                  <a:srgbClr val="FF0000"/>
                </a:solidFill>
                <a:latin typeface="Calibri" panose="020F0502020204030204" pitchFamily="34" charset="0"/>
                <a:cs typeface="Calibri" panose="020F0502020204030204" pitchFamily="34" charset="0"/>
              </a:rPr>
              <a:t>…; </a:t>
            </a:r>
            <a:r>
              <a:rPr lang="en-US" sz="3200" i="1" dirty="0" err="1">
                <a:solidFill>
                  <a:srgbClr val="FF0000"/>
                </a:solidFill>
                <a:latin typeface="Calibri" panose="020F0502020204030204" pitchFamily="34" charset="0"/>
                <a:cs typeface="Calibri" panose="020F0502020204030204" pitchFamily="34" charset="0"/>
              </a:rPr>
              <a:t>hễ</a:t>
            </a:r>
            <a:r>
              <a:rPr lang="en-US" sz="3200" i="1" dirty="0">
                <a:solidFill>
                  <a:srgbClr val="FF0000"/>
                </a:solidFill>
                <a:latin typeface="Calibri" panose="020F0502020204030204" pitchFamily="34" charset="0"/>
                <a:cs typeface="Calibri" panose="020F0502020204030204" pitchFamily="34" charset="0"/>
              </a:rPr>
              <a:t> </a:t>
            </a:r>
            <a:r>
              <a:rPr lang="en-US" sz="3200" i="1" dirty="0" err="1">
                <a:solidFill>
                  <a:srgbClr val="FF0000"/>
                </a:solidFill>
                <a:latin typeface="Calibri" panose="020F0502020204030204" pitchFamily="34" charset="0"/>
                <a:cs typeface="Calibri" panose="020F0502020204030204" pitchFamily="34" charset="0"/>
              </a:rPr>
              <a:t>mà</a:t>
            </a:r>
            <a:r>
              <a:rPr lang="en-US" sz="3200" i="1" dirty="0">
                <a:solidFill>
                  <a:srgbClr val="FF0000"/>
                </a:solidFill>
                <a:latin typeface="Calibri" panose="020F0502020204030204" pitchFamily="34" charset="0"/>
                <a:cs typeface="Calibri" panose="020F0502020204030204" pitchFamily="34" charset="0"/>
              </a:rPr>
              <a:t>… </a:t>
            </a:r>
            <a:r>
              <a:rPr lang="en-US" sz="3200" i="1" dirty="0" err="1">
                <a:solidFill>
                  <a:srgbClr val="FF0000"/>
                </a:solidFill>
                <a:latin typeface="Calibri" panose="020F0502020204030204" pitchFamily="34" charset="0"/>
                <a:cs typeface="Calibri" panose="020F0502020204030204" pitchFamily="34" charset="0"/>
              </a:rPr>
              <a:t>thì</a:t>
            </a:r>
            <a:r>
              <a:rPr lang="en-US" sz="3200" i="1" dirty="0">
                <a:solidFill>
                  <a:srgbClr val="FF0000"/>
                </a:solidFill>
                <a:latin typeface="Calibri" panose="020F0502020204030204" pitchFamily="34" charset="0"/>
                <a:cs typeface="Calibri" panose="020F0502020204030204" pitchFamily="34" charset="0"/>
              </a:rPr>
              <a:t>…; </a:t>
            </a:r>
            <a:r>
              <a:rPr lang="en-US" sz="3200" i="1" dirty="0" err="1">
                <a:solidFill>
                  <a:srgbClr val="FF0000"/>
                </a:solidFill>
                <a:latin typeface="Calibri" panose="020F0502020204030204" pitchFamily="34" charset="0"/>
                <a:cs typeface="Calibri" panose="020F0502020204030204" pitchFamily="34" charset="0"/>
              </a:rPr>
              <a:t>giá</a:t>
            </a:r>
            <a:r>
              <a:rPr lang="en-US" sz="3200" i="1" dirty="0">
                <a:solidFill>
                  <a:srgbClr val="FF0000"/>
                </a:solidFill>
                <a:latin typeface="Calibri" panose="020F0502020204030204" pitchFamily="34" charset="0"/>
                <a:cs typeface="Calibri" panose="020F0502020204030204" pitchFamily="34" charset="0"/>
              </a:rPr>
              <a:t>… </a:t>
            </a:r>
            <a:r>
              <a:rPr lang="en-US" sz="3200" i="1" dirty="0" err="1">
                <a:solidFill>
                  <a:srgbClr val="FF0000"/>
                </a:solidFill>
                <a:latin typeface="Calibri" panose="020F0502020204030204" pitchFamily="34" charset="0"/>
                <a:cs typeface="Calibri" panose="020F0502020204030204" pitchFamily="34" charset="0"/>
              </a:rPr>
              <a:t>thì</a:t>
            </a:r>
            <a:r>
              <a:rPr lang="en-US" sz="3200" i="1" dirty="0">
                <a:solidFill>
                  <a:srgbClr val="FF0000"/>
                </a:solidFill>
                <a:latin typeface="Calibri" panose="020F0502020204030204" pitchFamily="34" charset="0"/>
                <a:cs typeface="Calibri" panose="020F0502020204030204" pitchFamily="34" charset="0"/>
              </a:rPr>
              <a:t>…</a:t>
            </a:r>
          </a:p>
        </p:txBody>
      </p:sp>
      <p:pic>
        <p:nvPicPr>
          <p:cNvPr id="26" name="Picture 25">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63" b="31574" l="2812" r="34108"/>
                    </a14:imgEffect>
                  </a14:imgLayer>
                </a14:imgProps>
              </a:ext>
              <a:ext uri="{28A0092B-C50C-407E-A947-70E740481C1C}">
                <a14:useLocalDpi xmlns:a14="http://schemas.microsoft.com/office/drawing/2010/main" val="0"/>
              </a:ext>
            </a:extLst>
          </a:blip>
          <a:srcRect l="5862" t="3810" r="65078" b="68466"/>
          <a:stretch/>
        </p:blipFill>
        <p:spPr>
          <a:xfrm>
            <a:off x="10660311" y="4909025"/>
            <a:ext cx="1509485" cy="1901372"/>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54759" y="3974112"/>
            <a:ext cx="1343025" cy="1343025"/>
          </a:xfrm>
          <a:prstGeom prst="rect">
            <a:avLst/>
          </a:prstGeom>
        </p:spPr>
      </p:pic>
      <p:pic>
        <p:nvPicPr>
          <p:cNvPr id="30" name="图片 11">
            <a:extLst>
              <a:ext uri="{FF2B5EF4-FFF2-40B4-BE49-F238E27FC236}">
                <a16:creationId xmlns:a16="http://schemas.microsoft.com/office/drawing/2014/main" id="{9F8BCF2D-2AA8-4794-9D7B-549D7E7B631C}"/>
              </a:ext>
            </a:extLst>
          </p:cNvPr>
          <p:cNvPicPr>
            <a:picLocks noChangeAspect="1"/>
          </p:cNvPicPr>
          <p:nvPr/>
        </p:nvPicPr>
        <p:blipFill>
          <a:blip r:embed="rId8"/>
          <a:stretch>
            <a:fillRect/>
          </a:stretch>
        </p:blipFill>
        <p:spPr>
          <a:xfrm>
            <a:off x="801615" y="2353373"/>
            <a:ext cx="433478" cy="412999"/>
          </a:xfrm>
          <a:prstGeom prst="rect">
            <a:avLst/>
          </a:prstGeom>
          <a:effectLst>
            <a:glow rad="139700">
              <a:schemeClr val="accent5">
                <a:satMod val="175000"/>
                <a:alpha val="40000"/>
              </a:schemeClr>
            </a:glow>
          </a:effectLst>
        </p:spPr>
      </p:pic>
      <p:sp>
        <p:nvSpPr>
          <p:cNvPr id="8" name="Rectangle: Rounded Corners 7">
            <a:extLst>
              <a:ext uri="{FF2B5EF4-FFF2-40B4-BE49-F238E27FC236}">
                <a16:creationId xmlns:a16="http://schemas.microsoft.com/office/drawing/2014/main" id="{70A3F36B-A82F-4E69-85BF-FEC08247F262}"/>
              </a:ext>
            </a:extLst>
          </p:cNvPr>
          <p:cNvSpPr/>
          <p:nvPr/>
        </p:nvSpPr>
        <p:spPr>
          <a:xfrm>
            <a:off x="4638960" y="311222"/>
            <a:ext cx="2734298" cy="51672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4000" u="sng" dirty="0">
                <a:solidFill>
                  <a:srgbClr val="C00000"/>
                </a:solidFill>
                <a:latin typeface="Calibri" panose="020F0502020204030204" pitchFamily="34" charset="0"/>
                <a:cs typeface="Calibri" panose="020F0502020204030204" pitchFamily="34" charset="0"/>
              </a:rPr>
              <a:t>I. </a:t>
            </a:r>
            <a:r>
              <a:rPr lang="en-US" sz="4000" u="sng" dirty="0" err="1">
                <a:solidFill>
                  <a:srgbClr val="C00000"/>
                </a:solidFill>
                <a:latin typeface="Calibri" panose="020F0502020204030204" pitchFamily="34" charset="0"/>
                <a:cs typeface="Calibri" panose="020F0502020204030204" pitchFamily="34" charset="0"/>
              </a:rPr>
              <a:t>Nhận</a:t>
            </a:r>
            <a:r>
              <a:rPr lang="en-US" sz="4000" u="sng" dirty="0">
                <a:solidFill>
                  <a:srgbClr val="C00000"/>
                </a:solidFill>
                <a:latin typeface="Calibri" panose="020F0502020204030204" pitchFamily="34" charset="0"/>
                <a:cs typeface="Calibri" panose="020F0502020204030204" pitchFamily="34" charset="0"/>
              </a:rPr>
              <a:t> </a:t>
            </a:r>
            <a:r>
              <a:rPr lang="en-US" sz="4000" u="sng" dirty="0" err="1">
                <a:solidFill>
                  <a:srgbClr val="C00000"/>
                </a:solidFill>
                <a:latin typeface="Calibri" panose="020F0502020204030204" pitchFamily="34" charset="0"/>
                <a:cs typeface="Calibri" panose="020F0502020204030204" pitchFamily="34" charset="0"/>
              </a:rPr>
              <a:t>xét</a:t>
            </a:r>
            <a:endParaRPr lang="en-US" sz="4000" u="sng"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9251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6" presetClass="entr" presetSubtype="16"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circle(in)">
                                      <p:cBhvr>
                                        <p:cTn id="15" dur="2000"/>
                                        <p:tgtEl>
                                          <p:spTgt spid="30"/>
                                        </p:tgtEl>
                                      </p:cBhvr>
                                    </p:animEffect>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26"/>
                                        </p:tgtEl>
                                        <p:attrNameLst>
                                          <p:attrName>r</p:attrName>
                                        </p:attrNameLst>
                                      </p:cBhvr>
                                    </p:animRot>
                                    <p:animRot by="-240000">
                                      <p:cBhvr>
                                        <p:cTn id="18" dur="200" fill="hold">
                                          <p:stCondLst>
                                            <p:cond delay="200"/>
                                          </p:stCondLst>
                                        </p:cTn>
                                        <p:tgtEl>
                                          <p:spTgt spid="26"/>
                                        </p:tgtEl>
                                        <p:attrNameLst>
                                          <p:attrName>r</p:attrName>
                                        </p:attrNameLst>
                                      </p:cBhvr>
                                    </p:animRot>
                                    <p:animRot by="240000">
                                      <p:cBhvr>
                                        <p:cTn id="19" dur="200" fill="hold">
                                          <p:stCondLst>
                                            <p:cond delay="400"/>
                                          </p:stCondLst>
                                        </p:cTn>
                                        <p:tgtEl>
                                          <p:spTgt spid="26"/>
                                        </p:tgtEl>
                                        <p:attrNameLst>
                                          <p:attrName>r</p:attrName>
                                        </p:attrNameLst>
                                      </p:cBhvr>
                                    </p:animRot>
                                    <p:animRot by="-240000">
                                      <p:cBhvr>
                                        <p:cTn id="20" dur="200" fill="hold">
                                          <p:stCondLst>
                                            <p:cond delay="600"/>
                                          </p:stCondLst>
                                        </p:cTn>
                                        <p:tgtEl>
                                          <p:spTgt spid="26"/>
                                        </p:tgtEl>
                                        <p:attrNameLst>
                                          <p:attrName>r</p:attrName>
                                        </p:attrNameLst>
                                      </p:cBhvr>
                                    </p:animRot>
                                    <p:animRot by="120000">
                                      <p:cBhvr>
                                        <p:cTn id="21" dur="200" fill="hold">
                                          <p:stCondLst>
                                            <p:cond delay="8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6"/>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6"/>
                                        </p:tgtEl>
                                      </p:cBhvr>
                                    </p:animEffect>
                                    <p:set>
                                      <p:cBhvr>
                                        <p:cTn id="27" dur="1" fill="hold">
                                          <p:stCondLst>
                                            <p:cond delay="499"/>
                                          </p:stCondLst>
                                        </p:cTn>
                                        <p:tgtEl>
                                          <p:spTgt spid="26"/>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8"/>
                                        </p:tgtEl>
                                      </p:cBhvr>
                                    </p:animEffect>
                                    <p:set>
                                      <p:cBhvr>
                                        <p:cTn id="30"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10"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954591060"/>
</p:tagLst>
</file>

<file path=ppt/tags/tag2.xml><?xml version="1.0" encoding="utf-8"?>
<p:tagLst xmlns:a="http://schemas.openxmlformats.org/drawingml/2006/main" xmlns:r="http://schemas.openxmlformats.org/officeDocument/2006/relationships" xmlns:p="http://schemas.openxmlformats.org/presentationml/2006/main">
  <p:tag name="TIMING" val="|0.1|0.7|0.7"/>
</p:tagLst>
</file>

<file path=ppt/tags/tag3.xml><?xml version="1.0" encoding="utf-8"?>
<p:tagLst xmlns:a="http://schemas.openxmlformats.org/drawingml/2006/main" xmlns:r="http://schemas.openxmlformats.org/officeDocument/2006/relationships" xmlns:p="http://schemas.openxmlformats.org/presentationml/2006/main">
  <p:tag name="TIMING" val="|0.6"/>
</p:tagLst>
</file>

<file path=ppt/tags/tag4.xml><?xml version="1.0" encoding="utf-8"?>
<p:tagLst xmlns:a="http://schemas.openxmlformats.org/drawingml/2006/main" xmlns:r="http://schemas.openxmlformats.org/officeDocument/2006/relationships" xmlns:p="http://schemas.openxmlformats.org/presentationml/2006/main">
  <p:tag name="TIMING" val="|0.1|0.7|0.7"/>
</p:tagLst>
</file>

<file path=ppt/tags/tag5.xml><?xml version="1.0" encoding="utf-8"?>
<p:tagLst xmlns:a="http://schemas.openxmlformats.org/drawingml/2006/main" xmlns:r="http://schemas.openxmlformats.org/officeDocument/2006/relationships" xmlns:p="http://schemas.openxmlformats.org/presentationml/2006/main">
  <p:tag name="TIMING" val="|0.4"/>
</p:tagLst>
</file>

<file path=ppt/tags/tag6.xml><?xml version="1.0" encoding="utf-8"?>
<p:tagLst xmlns:a="http://schemas.openxmlformats.org/drawingml/2006/main" xmlns:r="http://schemas.openxmlformats.org/officeDocument/2006/relationships" xmlns:p="http://schemas.openxmlformats.org/presentationml/2006/main">
  <p:tag name="TIMING" val="|0.4"/>
</p:tagLst>
</file>

<file path=ppt/tags/tag7.xml><?xml version="1.0" encoding="utf-8"?>
<p:tagLst xmlns:a="http://schemas.openxmlformats.org/drawingml/2006/main" xmlns:r="http://schemas.openxmlformats.org/officeDocument/2006/relationships" xmlns:p="http://schemas.openxmlformats.org/presentationml/2006/main">
  <p:tag name="TIMING" val="|0.1|0.7|0.7"/>
</p:tagLst>
</file>

<file path=ppt/tags/tag8.xml><?xml version="1.0" encoding="utf-8"?>
<p:tagLst xmlns:a="http://schemas.openxmlformats.org/drawingml/2006/main" xmlns:r="http://schemas.openxmlformats.org/officeDocument/2006/relationships" xmlns:p="http://schemas.openxmlformats.org/presentationml/2006/main">
  <p:tag name="TIMING" val="|0.4"/>
</p:tagLst>
</file>

<file path=ppt/tags/tag9.xml><?xml version="1.0" encoding="utf-8"?>
<p:tagLst xmlns:a="http://schemas.openxmlformats.org/drawingml/2006/main" xmlns:r="http://schemas.openxmlformats.org/officeDocument/2006/relationships" xmlns:p="http://schemas.openxmlformats.org/presentationml/2006/main">
  <p:tag name="TIMING" val="|0.1|0.7|0.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2045</TotalTime>
  <Words>1501</Words>
  <Application>Microsoft Office PowerPoint</Application>
  <PresentationFormat>Widescreen</PresentationFormat>
  <Paragraphs>188</Paragraphs>
  <Slides>21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SVN-SAF</vt:lpstr>
      <vt:lpstr>Pattaya</vt:lpstr>
      <vt:lpstr>UTM Azuki</vt:lpstr>
      <vt:lpstr>Calibri</vt:lpstr>
      <vt:lpstr>Arial</vt:lpstr>
      <vt:lpstr>UTM Arruba KT</vt:lpstr>
      <vt:lpstr>UTM Showcard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Think</dc:creator>
  <cp:lastModifiedBy>Giang Giang</cp:lastModifiedBy>
  <cp:revision>193</cp:revision>
  <dcterms:created xsi:type="dcterms:W3CDTF">2021-03-19T08:33:11Z</dcterms:created>
  <dcterms:modified xsi:type="dcterms:W3CDTF">2023-02-13T15:49:14Z</dcterms:modified>
</cp:coreProperties>
</file>