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0" r:id="rId8"/>
    <p:sldId id="271" r:id="rId9"/>
    <p:sldId id="266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13/9/2024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HP-087" pitchFamily="34" charset="0"/>
              </a:rPr>
              <a:t>EM GIỮ SẠCH ĐÔI TAY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76400"/>
            <a:ext cx="70148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luôn giữ đôi tay sạch sẽ hàng ngày.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51699" y="2281298"/>
            <a:ext cx="3657600" cy="23622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93201" y="2438400"/>
            <a:ext cx="364253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 búp hoa nhỏ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Đôi bàn tay xinh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rửa sạch sẽ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 thơm, trắng tinh.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3429000" y="4680032"/>
            <a:ext cx="2514600" cy="1814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618238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TAY THƠM-TAY NGOAN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09" y="1752600"/>
            <a:ext cx="5867400" cy="179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544" y="3962400"/>
            <a:ext cx="8243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cần giữ sạch đôi tay?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 không giữ sạch đôi tay thì điều gì sẽ xảy ra 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9268" y="4444425"/>
            <a:ext cx="5989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Em giữ sạch đôi tay như thế nào ?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1" t="8819" r="911" b="8203"/>
          <a:stretch/>
        </p:blipFill>
        <p:spPr bwMode="auto">
          <a:xfrm>
            <a:off x="2438400" y="914400"/>
            <a:ext cx="3931920" cy="3566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79527" y="220367"/>
            <a:ext cx="6604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 bước rửa tay đúng cách (video).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rapezoid 6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-76200"/>
            <a:ext cx="2667000" cy="11961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18" r="55718" b="10342"/>
          <a:stretch/>
        </p:blipFill>
        <p:spPr bwMode="auto">
          <a:xfrm>
            <a:off x="-685800" y="3492619"/>
            <a:ext cx="2133600" cy="21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6" r="-44282" b="10342"/>
          <a:stretch/>
        </p:blipFill>
        <p:spPr bwMode="auto">
          <a:xfrm>
            <a:off x="7909560" y="3581400"/>
            <a:ext cx="2225040" cy="2123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9" t="2001" r="3558" b="1999"/>
          <a:stretch/>
        </p:blipFill>
        <p:spPr bwMode="auto">
          <a:xfrm>
            <a:off x="1752600" y="2895600"/>
            <a:ext cx="701040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2158425"/>
            <a:ext cx="89730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bạn nào dưới đây đã biết giữ vệ sinh đôi tay?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7" r="2529" b="10492"/>
          <a:stretch/>
        </p:blipFill>
        <p:spPr bwMode="auto">
          <a:xfrm>
            <a:off x="1019826" y="3276600"/>
            <a:ext cx="7040880" cy="192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1894582"/>
            <a:ext cx="80137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động nào nên làm, hành động nào không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 làm để giữ sạch đôi tay? Vì sao 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7801" y="2427982"/>
            <a:ext cx="6400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bạn cách em giữ vệ sinh đôi tay.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312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 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0" t="9255" r="14070" b="2439"/>
          <a:stretch/>
        </p:blipFill>
        <p:spPr bwMode="auto">
          <a:xfrm>
            <a:off x="4419600" y="2108200"/>
            <a:ext cx="3962400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718" r="55718" b="10342"/>
          <a:stretch/>
        </p:blipFill>
        <p:spPr bwMode="auto">
          <a:xfrm>
            <a:off x="3505200" y="5451842"/>
            <a:ext cx="1447800" cy="125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176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PowerPoint Presentation</vt:lpstr>
      <vt:lpstr>Luyện tập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14</cp:revision>
  <dcterms:created xsi:type="dcterms:W3CDTF">2006-08-16T00:00:00Z</dcterms:created>
  <dcterms:modified xsi:type="dcterms:W3CDTF">2024-09-13T04:23:28Z</dcterms:modified>
</cp:coreProperties>
</file>