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2FC9FF"/>
    <a:srgbClr val="A7E8FF"/>
    <a:srgbClr val="E3DA29"/>
    <a:srgbClr val="FF9933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0, 1, 2, 3, 4, 5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7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3159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</a:rPr>
              <a:t>Tập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viết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số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6" t="30000" r="33586" b="58542"/>
          <a:stretch/>
        </p:blipFill>
        <p:spPr bwMode="auto">
          <a:xfrm>
            <a:off x="0" y="2514600"/>
            <a:ext cx="859966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Số</a:t>
            </a:r>
            <a:endParaRPr lang="vi-VN" sz="44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2286000"/>
            <a:ext cx="8568382" cy="4038600"/>
            <a:chOff x="76200" y="2286000"/>
            <a:chExt cx="8568382" cy="40386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5" t="27291" r="30776" b="41876"/>
            <a:stretch/>
          </p:blipFill>
          <p:spPr bwMode="auto">
            <a:xfrm>
              <a:off x="76200" y="2286000"/>
              <a:ext cx="8568382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23622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054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8486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64658" y="54864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054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486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18120" y="35124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512403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Ț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3240" y="3512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9520" y="5493603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ț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37598" y="5493603"/>
            <a:ext cx="61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ȝ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03240" y="54936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5" grpId="0"/>
      <p:bldP spid="17" grpId="0"/>
      <p:bldP spid="18" grpId="0"/>
      <p:bldP spid="19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t="31667" r="31127" b="49583"/>
          <a:stretch/>
        </p:blipFill>
        <p:spPr bwMode="auto">
          <a:xfrm>
            <a:off x="336973" y="1676400"/>
            <a:ext cx="842602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30480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257800" y="298409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8001000" y="2971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486096" y="3055203"/>
            <a:ext cx="61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ȝ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8068" y="29790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9234" y="29790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3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Số</a:t>
            </a:r>
            <a:endParaRPr lang="vi-VN" sz="4400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5" t="29167" r="30893" b="49166"/>
          <a:stretch/>
        </p:blipFill>
        <p:spPr bwMode="auto">
          <a:xfrm>
            <a:off x="152400" y="2209800"/>
            <a:ext cx="877179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79935" y="2819400"/>
            <a:ext cx="611065" cy="838200"/>
            <a:chOff x="3579935" y="2819400"/>
            <a:chExt cx="611065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9935" y="2826603"/>
              <a:ext cx="6110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  <a:ea typeface="HP001"/>
                </a:rPr>
                <a:t>ȝ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8265" y="2819400"/>
            <a:ext cx="609600" cy="838200"/>
            <a:chOff x="3581400" y="2819400"/>
            <a:chExt cx="609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8720" y="2826603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  <a:ea typeface="HP001"/>
                </a:rPr>
                <a:t>3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3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0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242552"/>
            <a:ext cx="1236704" cy="990600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410200" y="609600"/>
            <a:ext cx="2133600" cy="1828800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1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32088" r="80815" b="53608"/>
          <a:stretch/>
        </p:blipFill>
        <p:spPr bwMode="auto">
          <a:xfrm>
            <a:off x="5562600" y="3542071"/>
            <a:ext cx="2362200" cy="232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3541" y="5968425"/>
            <a:ext cx="1141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một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40007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>
            <a:off x="4038600" y="575187"/>
            <a:ext cx="1524000" cy="1406013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2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6394"/>
            <a:ext cx="1797619" cy="1075806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 rot="21040065">
            <a:off x="5791200" y="600180"/>
            <a:ext cx="1524000" cy="14060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47379" r="80966" b="37292"/>
          <a:stretch/>
        </p:blipFill>
        <p:spPr bwMode="auto">
          <a:xfrm>
            <a:off x="5867400" y="3505200"/>
            <a:ext cx="222718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73541" y="5968425"/>
            <a:ext cx="881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hai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1392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3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1786812" cy="1600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t="31855" r="80966" b="53125"/>
          <a:stretch/>
        </p:blipFill>
        <p:spPr bwMode="auto">
          <a:xfrm>
            <a:off x="6019800" y="3575482"/>
            <a:ext cx="2286000" cy="236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15471" y="5968425"/>
            <a:ext cx="752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ba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3940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4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5627"/>
            <a:ext cx="1581145" cy="15827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47500" r="80966" b="37709"/>
          <a:stretch/>
        </p:blipFill>
        <p:spPr bwMode="auto">
          <a:xfrm>
            <a:off x="6059290" y="3718560"/>
            <a:ext cx="2233321" cy="22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0264" y="5968425"/>
            <a:ext cx="1075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bốn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159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5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ube 12"/>
          <p:cNvSpPr/>
          <p:nvPr/>
        </p:nvSpPr>
        <p:spPr>
          <a:xfrm rot="1039730">
            <a:off x="6567669" y="1981252"/>
            <a:ext cx="1216563" cy="1067461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6891"/>
            <a:ext cx="1443026" cy="140678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47292" r="80967" b="37292"/>
          <a:stretch/>
        </p:blipFill>
        <p:spPr bwMode="auto">
          <a:xfrm>
            <a:off x="6010598" y="3834581"/>
            <a:ext cx="1905000" cy="208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73541" y="5968425"/>
            <a:ext cx="1202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năm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6012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0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47379" r="80966" b="37917"/>
          <a:stretch/>
        </p:blipFill>
        <p:spPr bwMode="auto">
          <a:xfrm>
            <a:off x="6096000" y="2519513"/>
            <a:ext cx="2324297" cy="229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58890" y="5105400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không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5935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04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.VnArial</vt:lpstr>
      <vt:lpstr>Arial</vt:lpstr>
      <vt:lpstr>Calibri</vt:lpstr>
      <vt:lpstr>HP001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Hồng Thúy Hồng Thúy</cp:lastModifiedBy>
  <cp:revision>8</cp:revision>
  <dcterms:created xsi:type="dcterms:W3CDTF">2006-08-16T00:00:00Z</dcterms:created>
  <dcterms:modified xsi:type="dcterms:W3CDTF">2020-08-23T08:34:19Z</dcterms:modified>
</cp:coreProperties>
</file>