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3" r:id="rId3"/>
    <p:sldMasterId id="2147483692" r:id="rId4"/>
  </p:sldMasterIdLst>
  <p:notesMasterIdLst>
    <p:notesMasterId r:id="rId28"/>
  </p:notesMasterIdLst>
  <p:sldIdLst>
    <p:sldId id="357" r:id="rId5"/>
    <p:sldId id="356" r:id="rId6"/>
    <p:sldId id="370" r:id="rId7"/>
    <p:sldId id="343" r:id="rId8"/>
    <p:sldId id="371" r:id="rId9"/>
    <p:sldId id="359" r:id="rId10"/>
    <p:sldId id="270" r:id="rId11"/>
    <p:sldId id="354" r:id="rId12"/>
    <p:sldId id="372" r:id="rId13"/>
    <p:sldId id="285" r:id="rId14"/>
    <p:sldId id="374" r:id="rId15"/>
    <p:sldId id="373" r:id="rId16"/>
    <p:sldId id="355" r:id="rId17"/>
    <p:sldId id="375" r:id="rId18"/>
    <p:sldId id="289" r:id="rId19"/>
    <p:sldId id="363" r:id="rId20"/>
    <p:sldId id="350" r:id="rId21"/>
    <p:sldId id="376" r:id="rId22"/>
    <p:sldId id="273" r:id="rId23"/>
    <p:sldId id="290" r:id="rId24"/>
    <p:sldId id="275" r:id="rId25"/>
    <p:sldId id="377" r:id="rId26"/>
    <p:sldId id="36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BFBFBF"/>
    <a:srgbClr val="6A6AE1"/>
    <a:srgbClr val="800080"/>
    <a:srgbClr val="008000"/>
    <a:srgbClr val="000099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291" autoAdjust="0"/>
  </p:normalViewPr>
  <p:slideViewPr>
    <p:cSldViewPr snapToGrid="0">
      <p:cViewPr varScale="1">
        <p:scale>
          <a:sx n="74" d="100"/>
          <a:sy n="74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228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5549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29294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34994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13829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đọc mẫu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31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đọc mẫu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4506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H.dẫn /, // 1 khổ thơ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657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đọc mẫu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0405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H.dẫn /, // 1 khổ thơ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4603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đọc mẫu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234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8897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fade/>
  </p:transition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2022/5/8</a:t>
            </a:fld>
            <a:endParaRPr lang="zh-CN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44172"/>
            <a:ext cx="12192000" cy="69021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1047625" y="-106047"/>
            <a:ext cx="14287248" cy="71436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10095801" y="644691"/>
            <a:ext cx="1743460" cy="8018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82549" y="59024"/>
            <a:ext cx="2534828" cy="104948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050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29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4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0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6" y="4581148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09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3" y="4673624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1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6" y="4581148"/>
            <a:ext cx="824569" cy="12794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09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0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6189784"/>
            <a:ext cx="12206689" cy="6682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09" y="-32952"/>
            <a:ext cx="3393991" cy="32850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26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530820CF-B880-4189-942D-D702A7CBA730}" type="datetimeFigureOut">
              <a:rPr lang="zh-CN" altLang="en-US" smtClean="0"/>
              <a:t>2022/5/8</a:t>
            </a:fld>
            <a:endParaRPr lang="zh-CN" altLang="en-US" dirty="0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zh-CN" altLang="en-US" dirty="0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14" cstate="screen"/>
          <a:srcRect/>
          <a:stretch>
            <a:fillRect/>
          </a:stretch>
        </p:blipFill>
        <p:spPr>
          <a:xfrm>
            <a:off x="7364121" y="4543119"/>
            <a:ext cx="4827879" cy="2317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t>2022/5/8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9" cstate="screen"/>
          <a:srcRect/>
          <a:stretch>
            <a:fillRect/>
          </a:stretch>
        </p:blipFill>
        <p:spPr>
          <a:xfrm>
            <a:off x="7364121" y="4543119"/>
            <a:ext cx="4827879" cy="2317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706" r:id="rId6"/>
  </p:sldLayoutIdLst>
  <p:transition spd="slow" advTm="5000">
    <p:fade/>
  </p:transition>
  <p:txStyles>
    <p:titleStyle>
      <a:lvl1pPr algn="ctr" defTabSz="1219200" rtl="0" eaLnBrk="1" latinLnBrk="0" hangingPunct="1">
        <a:spcBef>
          <a:spcPct val="0"/>
        </a:spcBef>
        <a:buNone/>
        <a:defRPr sz="5865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8.png"/><Relationship Id="rId3" Type="http://schemas.microsoft.com/office/2007/relationships/media" Target="../media/media2.m4a"/><Relationship Id="rId7" Type="http://schemas.openxmlformats.org/officeDocument/2006/relationships/image" Target="../media/image16.png"/><Relationship Id="rId12" Type="http://schemas.openxmlformats.org/officeDocument/2006/relationships/image" Target="../media/image9.png"/><Relationship Id="rId17" Type="http://schemas.openxmlformats.org/officeDocument/2006/relationships/image" Target="../media/image22.png"/><Relationship Id="rId2" Type="http://schemas.microsoft.com/office/2007/relationships/media" Target="../media/media1.mp3"/><Relationship Id="rId16" Type="http://schemas.openxmlformats.org/officeDocument/2006/relationships/image" Target="../media/image21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20.png"/><Relationship Id="rId10" Type="http://schemas.openxmlformats.org/officeDocument/2006/relationships/image" Target="../media/image17.png"/><Relationship Id="rId4" Type="http://schemas.openxmlformats.org/officeDocument/2006/relationships/audio" Target="../media/media2.m4a"/><Relationship Id="rId9" Type="http://schemas.openxmlformats.org/officeDocument/2006/relationships/image" Target="../media/image8.png"/><Relationship Id="rId1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media4.m4a"/><Relationship Id="rId7" Type="http://schemas.openxmlformats.org/officeDocument/2006/relationships/image" Target="../media/image32.jpeg"/><Relationship Id="rId2" Type="http://schemas.microsoft.com/office/2007/relationships/media" Target="../media/media4.m4a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5.m4a"/><Relationship Id="rId4" Type="http://schemas.microsoft.com/office/2007/relationships/media" Target="../media/media5.m4a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8.xml"/><Relationship Id="rId6" Type="http://schemas.openxmlformats.org/officeDocument/2006/relationships/image" Target="../media/image22.png"/><Relationship Id="rId5" Type="http://schemas.openxmlformats.org/officeDocument/2006/relationships/image" Target="../media/image33.jp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9.xml"/><Relationship Id="rId6" Type="http://schemas.openxmlformats.org/officeDocument/2006/relationships/image" Target="../media/image35.png"/><Relationship Id="rId5" Type="http://schemas.microsoft.com/office/2007/relationships/hdphoto" Target="../media/hdphoto2.wdp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8.png"/><Relationship Id="rId12" Type="http://schemas.openxmlformats.org/officeDocument/2006/relationships/image" Target="../media/image1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18.png"/><Relationship Id="rId5" Type="http://schemas.openxmlformats.org/officeDocument/2006/relationships/image" Target="../media/image16.png"/><Relationship Id="rId15" Type="http://schemas.openxmlformats.org/officeDocument/2006/relationships/image" Target="../media/image22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5.png"/><Relationship Id="rId1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352" y="186496"/>
            <a:ext cx="12610352" cy="10935051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545020" y="1413851"/>
            <a:ext cx="8683608" cy="4864968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97" name="矩形 96"/>
          <p:cNvSpPr/>
          <p:nvPr/>
        </p:nvSpPr>
        <p:spPr>
          <a:xfrm>
            <a:off x="3766444" y="3761164"/>
            <a:ext cx="446789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2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 VIỆT</a:t>
            </a:r>
            <a:endParaRPr lang="zh-CN" altLang="en-US" sz="6400" b="1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1676" y="-1022275"/>
            <a:ext cx="812800" cy="812800"/>
          </a:xfrm>
          <a:prstGeom prst="rect">
            <a:avLst/>
          </a:prstGeom>
        </p:spPr>
      </p:pic>
      <p:sp>
        <p:nvSpPr>
          <p:cNvPr id="29" name="矩形 97"/>
          <p:cNvSpPr/>
          <p:nvPr/>
        </p:nvSpPr>
        <p:spPr>
          <a:xfrm>
            <a:off x="1676889" y="2822910"/>
            <a:ext cx="8558315" cy="4488498"/>
          </a:xfrm>
          <a:prstGeom prst="rect">
            <a:avLst/>
          </a:prstGeom>
        </p:spPr>
        <p:txBody>
          <a:bodyPr wrap="square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GB" altLang="zh-CN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CHÀO MỪNG </a:t>
            </a:r>
            <a:r>
              <a:rPr lang="en-GB" altLang="zh-CN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CÁC</a:t>
            </a:r>
            <a:r>
              <a:rPr lang="en-GB" altLang="zh-CN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GB" altLang="zh-CN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CON </a:t>
            </a:r>
            <a:r>
              <a:rPr lang="en-GB" altLang="zh-CN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ĐẾN</a:t>
            </a:r>
            <a:r>
              <a:rPr lang="en-GB" altLang="zh-CN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GB" altLang="zh-CN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VỚI</a:t>
            </a:r>
            <a:r>
              <a:rPr lang="en-GB" altLang="zh-CN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GB" altLang="zh-CN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TIẾT</a:t>
            </a:r>
            <a:r>
              <a:rPr lang="en-GB" altLang="zh-CN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GB" altLang="zh-CN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HỌC</a:t>
            </a:r>
            <a:endParaRPr lang="zh-CN" altLang="en-US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3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7460"/>
    </mc:Choice>
    <mc:Fallback xmlns="">
      <p:transition advTm="17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75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25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75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75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750"/>
                            </p:stCondLst>
                            <p:childTnLst>
                              <p:par>
                                <p:cTn id="6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900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100000" showWhenStopped="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6" grpId="0" animBg="1"/>
      <p:bldP spid="97" grpId="0"/>
      <p:bldP spid="92" grpId="0" animBg="1"/>
      <p:bldP spid="111" grpId="0" animBg="1"/>
      <p:bldP spid="112" grpId="0" animBg="1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H="1">
            <a:off x="7383612" y="2058274"/>
            <a:ext cx="101600" cy="5172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8512395" y="2680007"/>
            <a:ext cx="203200" cy="517237"/>
            <a:chOff x="8512395" y="2680007"/>
            <a:chExt cx="203200" cy="517237"/>
          </a:xfrm>
        </p:grpSpPr>
        <p:cxnSp>
          <p:nvCxnSpPr>
            <p:cNvPr id="7" name="Straight Connector 6"/>
            <p:cNvCxnSpPr/>
            <p:nvPr/>
          </p:nvCxnSpPr>
          <p:spPr>
            <a:xfrm flipH="1">
              <a:off x="8613995" y="2680007"/>
              <a:ext cx="101600" cy="51723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="" xmlns:a16="http://schemas.microsoft.com/office/drawing/2014/main" id="{4D04474A-06AB-470E-9EE0-0574A3B11C63}"/>
                </a:ext>
              </a:extLst>
            </p:cNvPr>
            <p:cNvCxnSpPr/>
            <p:nvPr/>
          </p:nvCxnSpPr>
          <p:spPr>
            <a:xfrm flipH="1">
              <a:off x="8512395" y="2680007"/>
              <a:ext cx="101600" cy="51723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/>
        </p:nvSpPr>
        <p:spPr>
          <a:xfrm>
            <a:off x="1619274" y="394798"/>
            <a:ext cx="21243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Đọc</a:t>
            </a:r>
            <a:endParaRPr lang="en-US" sz="4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="" xmlns:a16="http://schemas.microsoft.com/office/drawing/2014/main" id="{275E2842-C7B1-47CC-8570-3755F91655B9}"/>
              </a:ext>
            </a:extLst>
          </p:cNvPr>
          <p:cNvSpPr/>
          <p:nvPr/>
        </p:nvSpPr>
        <p:spPr>
          <a:xfrm>
            <a:off x="3241361" y="1913791"/>
            <a:ext cx="5859821" cy="1323439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bát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cơm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,</a:t>
            </a:r>
          </a:p>
          <a:p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Nhớ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người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cày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ruộng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610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553"/>
    </mc:Choice>
    <mc:Fallback xmlns="">
      <p:transition spd="slow" advTm="33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334581" y="0"/>
            <a:ext cx="5857419" cy="6858000"/>
            <a:chOff x="2521132" y="823652"/>
            <a:chExt cx="5392242" cy="598729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28" t="28118" b="10029"/>
            <a:stretch/>
          </p:blipFill>
          <p:spPr>
            <a:xfrm>
              <a:off x="3132367" y="823652"/>
              <a:ext cx="4781007" cy="5987293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2873829" y="4519749"/>
              <a:ext cx="754928" cy="4180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521132" y="6200504"/>
              <a:ext cx="754928" cy="4180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5F5CB6A9-BBCB-4D87-808C-486E1940F4AE}"/>
              </a:ext>
            </a:extLst>
          </p:cNvPr>
          <p:cNvSpPr/>
          <p:nvPr/>
        </p:nvSpPr>
        <p:spPr>
          <a:xfrm>
            <a:off x="2216989" y="573945"/>
            <a:ext cx="4927259" cy="698652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bát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cơm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,</a:t>
            </a:r>
          </a:p>
          <a:p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Nhớ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người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cày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ruộng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  <a:p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đĩa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rau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muống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, </a:t>
            </a:r>
          </a:p>
          <a:p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Nhớ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người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đào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ao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  <a:p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2700" dirty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quả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đào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,</a:t>
            </a:r>
          </a:p>
          <a:p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Nhớ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người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vun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gốc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  <a:p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ốc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, </a:t>
            </a:r>
          </a:p>
          <a:p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Nhớ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người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mò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  <a:p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Sang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đò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, </a:t>
            </a:r>
          </a:p>
          <a:p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Nhớ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người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chèo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chống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  <a:p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Nằm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võng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,</a:t>
            </a:r>
          </a:p>
          <a:p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Nhớ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người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mắc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dây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  <a:p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Đứng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mát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gốc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,</a:t>
            </a:r>
          </a:p>
          <a:p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Nhớ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người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trồng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trọt</a:t>
            </a:r>
            <a:r>
              <a:rPr lang="en-US" sz="2700" b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.</a:t>
            </a:r>
          </a:p>
          <a:p>
            <a:r>
              <a:rPr lang="en-US" sz="2700" b="1" i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		(</a:t>
            </a:r>
            <a:r>
              <a:rPr lang="en-US" sz="2700" b="1" i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Đồng</a:t>
            </a:r>
            <a:r>
              <a:rPr lang="en-US" sz="2700" b="1" i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i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dao</a:t>
            </a:r>
            <a:r>
              <a:rPr lang="en-US" sz="2700" b="1" i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)</a:t>
            </a:r>
            <a:r>
              <a:rPr lang="en-US" sz="2700" b="1" i="1" dirty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/>
            </a:r>
            <a:br>
              <a:rPr lang="en-US" sz="2700" b="1" i="1" dirty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</a:br>
            <a:endParaRPr lang="en-US" sz="2700" b="1" i="1" dirty="0">
              <a:solidFill>
                <a:schemeClr val="accent5">
                  <a:lumMod val="75000"/>
                </a:schemeClr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13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2972667" y="-133941"/>
            <a:ext cx="28262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Nhớ</a:t>
            </a:r>
            <a:r>
              <a:rPr lang="en-US" altLang="zh-CN" sz="4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ơn</a:t>
            </a:r>
            <a:endParaRPr lang="zh-CN" altLang="en-US" sz="4000" b="1" dirty="0">
              <a:solidFill>
                <a:schemeClr val="accent1">
                  <a:lumMod val="60000"/>
                  <a:lumOff val="40000"/>
                </a:schemeClr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28277" y="570632"/>
            <a:ext cx="4491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55876" y="1433484"/>
            <a:ext cx="4491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50794" y="2239825"/>
            <a:ext cx="4491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57800" y="3102677"/>
            <a:ext cx="4491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957800" y="3912847"/>
            <a:ext cx="4491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64806" y="4690160"/>
            <a:ext cx="4491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950787" y="5563129"/>
            <a:ext cx="4491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4910179" y="717542"/>
            <a:ext cx="104988" cy="3171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5193207" y="1532258"/>
            <a:ext cx="104988" cy="3171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4934227" y="2326066"/>
            <a:ext cx="104988" cy="3171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4680619" y="3147454"/>
            <a:ext cx="104988" cy="3171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3774105" y="3961671"/>
            <a:ext cx="104988" cy="3171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4097379" y="4776401"/>
            <a:ext cx="104988" cy="3171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5140713" y="5620342"/>
            <a:ext cx="104988" cy="3171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5600104" y="1070534"/>
            <a:ext cx="174895" cy="340089"/>
            <a:chOff x="8541320" y="2680007"/>
            <a:chExt cx="174275" cy="517237"/>
          </a:xfrm>
        </p:grpSpPr>
        <p:cxnSp>
          <p:nvCxnSpPr>
            <p:cNvPr id="29" name="Straight Connector 28"/>
            <p:cNvCxnSpPr/>
            <p:nvPr/>
          </p:nvCxnSpPr>
          <p:spPr>
            <a:xfrm flipH="1">
              <a:off x="8613995" y="2680007"/>
              <a:ext cx="101600" cy="51723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="" xmlns:a16="http://schemas.microsoft.com/office/drawing/2014/main" id="{4D04474A-06AB-470E-9EE0-0574A3B11C63}"/>
                </a:ext>
              </a:extLst>
            </p:cNvPr>
            <p:cNvCxnSpPr/>
            <p:nvPr/>
          </p:nvCxnSpPr>
          <p:spPr>
            <a:xfrm flipH="1">
              <a:off x="8541320" y="2680007"/>
              <a:ext cx="101600" cy="51723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5210747" y="1903049"/>
            <a:ext cx="174895" cy="340089"/>
            <a:chOff x="8541320" y="2680007"/>
            <a:chExt cx="174275" cy="517237"/>
          </a:xfrm>
        </p:grpSpPr>
        <p:cxnSp>
          <p:nvCxnSpPr>
            <p:cNvPr id="38" name="Straight Connector 37"/>
            <p:cNvCxnSpPr/>
            <p:nvPr/>
          </p:nvCxnSpPr>
          <p:spPr>
            <a:xfrm flipH="1">
              <a:off x="8613995" y="2680007"/>
              <a:ext cx="101600" cy="51723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="" xmlns:a16="http://schemas.microsoft.com/office/drawing/2014/main" id="{4D04474A-06AB-470E-9EE0-0574A3B11C63}"/>
                </a:ext>
              </a:extLst>
            </p:cNvPr>
            <p:cNvCxnSpPr/>
            <p:nvPr/>
          </p:nvCxnSpPr>
          <p:spPr>
            <a:xfrm flipH="1">
              <a:off x="8541320" y="2680007"/>
              <a:ext cx="101600" cy="51723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5322632" y="2739727"/>
            <a:ext cx="174895" cy="340089"/>
            <a:chOff x="8541320" y="2680007"/>
            <a:chExt cx="174275" cy="517237"/>
          </a:xfrm>
        </p:grpSpPr>
        <p:cxnSp>
          <p:nvCxnSpPr>
            <p:cNvPr id="41" name="Straight Connector 40"/>
            <p:cNvCxnSpPr/>
            <p:nvPr/>
          </p:nvCxnSpPr>
          <p:spPr>
            <a:xfrm flipH="1">
              <a:off x="8613995" y="2680007"/>
              <a:ext cx="101600" cy="51723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="" xmlns:a16="http://schemas.microsoft.com/office/drawing/2014/main" id="{4D04474A-06AB-470E-9EE0-0574A3B11C63}"/>
                </a:ext>
              </a:extLst>
            </p:cNvPr>
            <p:cNvCxnSpPr/>
            <p:nvPr/>
          </p:nvCxnSpPr>
          <p:spPr>
            <a:xfrm flipH="1">
              <a:off x="8541320" y="2680007"/>
              <a:ext cx="101600" cy="51723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5017403" y="3502787"/>
            <a:ext cx="174895" cy="340089"/>
            <a:chOff x="8541320" y="2680007"/>
            <a:chExt cx="174275" cy="517237"/>
          </a:xfrm>
        </p:grpSpPr>
        <p:cxnSp>
          <p:nvCxnSpPr>
            <p:cNvPr id="44" name="Straight Connector 43"/>
            <p:cNvCxnSpPr/>
            <p:nvPr/>
          </p:nvCxnSpPr>
          <p:spPr>
            <a:xfrm flipH="1">
              <a:off x="8613995" y="2680007"/>
              <a:ext cx="101600" cy="51723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="" xmlns:a16="http://schemas.microsoft.com/office/drawing/2014/main" id="{4D04474A-06AB-470E-9EE0-0574A3B11C63}"/>
                </a:ext>
              </a:extLst>
            </p:cNvPr>
            <p:cNvCxnSpPr/>
            <p:nvPr/>
          </p:nvCxnSpPr>
          <p:spPr>
            <a:xfrm flipH="1">
              <a:off x="8541320" y="2680007"/>
              <a:ext cx="101600" cy="51723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/>
          <p:cNvGrpSpPr/>
          <p:nvPr/>
        </p:nvGrpSpPr>
        <p:grpSpPr>
          <a:xfrm>
            <a:off x="5898914" y="4372317"/>
            <a:ext cx="174895" cy="340089"/>
            <a:chOff x="8541320" y="2680007"/>
            <a:chExt cx="174275" cy="517237"/>
          </a:xfrm>
        </p:grpSpPr>
        <p:cxnSp>
          <p:nvCxnSpPr>
            <p:cNvPr id="47" name="Straight Connector 46"/>
            <p:cNvCxnSpPr/>
            <p:nvPr/>
          </p:nvCxnSpPr>
          <p:spPr>
            <a:xfrm flipH="1">
              <a:off x="8613995" y="2680007"/>
              <a:ext cx="101600" cy="51723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="" xmlns:a16="http://schemas.microsoft.com/office/drawing/2014/main" id="{4D04474A-06AB-470E-9EE0-0574A3B11C63}"/>
                </a:ext>
              </a:extLst>
            </p:cNvPr>
            <p:cNvCxnSpPr/>
            <p:nvPr/>
          </p:nvCxnSpPr>
          <p:spPr>
            <a:xfrm flipH="1">
              <a:off x="8541320" y="2680007"/>
              <a:ext cx="101600" cy="51723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/>
          <p:cNvGrpSpPr/>
          <p:nvPr/>
        </p:nvGrpSpPr>
        <p:grpSpPr>
          <a:xfrm>
            <a:off x="5440074" y="5206939"/>
            <a:ext cx="174895" cy="340089"/>
            <a:chOff x="8541320" y="2680007"/>
            <a:chExt cx="174275" cy="517237"/>
          </a:xfrm>
        </p:grpSpPr>
        <p:cxnSp>
          <p:nvCxnSpPr>
            <p:cNvPr id="50" name="Straight Connector 49"/>
            <p:cNvCxnSpPr/>
            <p:nvPr/>
          </p:nvCxnSpPr>
          <p:spPr>
            <a:xfrm flipH="1">
              <a:off x="8613995" y="2680007"/>
              <a:ext cx="101600" cy="51723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="" xmlns:a16="http://schemas.microsoft.com/office/drawing/2014/main" id="{4D04474A-06AB-470E-9EE0-0574A3B11C63}"/>
                </a:ext>
              </a:extLst>
            </p:cNvPr>
            <p:cNvCxnSpPr/>
            <p:nvPr/>
          </p:nvCxnSpPr>
          <p:spPr>
            <a:xfrm flipH="1">
              <a:off x="8541320" y="2680007"/>
              <a:ext cx="101600" cy="51723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/>
          <p:cNvGrpSpPr/>
          <p:nvPr/>
        </p:nvGrpSpPr>
        <p:grpSpPr>
          <a:xfrm>
            <a:off x="5542035" y="5989360"/>
            <a:ext cx="174895" cy="340089"/>
            <a:chOff x="8541320" y="2680007"/>
            <a:chExt cx="174275" cy="517237"/>
          </a:xfrm>
        </p:grpSpPr>
        <p:cxnSp>
          <p:nvCxnSpPr>
            <p:cNvPr id="53" name="Straight Connector 52"/>
            <p:cNvCxnSpPr/>
            <p:nvPr/>
          </p:nvCxnSpPr>
          <p:spPr>
            <a:xfrm flipH="1">
              <a:off x="8613995" y="2680007"/>
              <a:ext cx="101600" cy="51723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="" xmlns:a16="http://schemas.microsoft.com/office/drawing/2014/main" id="{4D04474A-06AB-470E-9EE0-0574A3B11C63}"/>
                </a:ext>
              </a:extLst>
            </p:cNvPr>
            <p:cNvCxnSpPr/>
            <p:nvPr/>
          </p:nvCxnSpPr>
          <p:spPr>
            <a:xfrm flipH="1">
              <a:off x="8541320" y="2680007"/>
              <a:ext cx="101600" cy="51723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0412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82"/>
    </mc:Choice>
    <mc:Fallback xmlns="">
      <p:transition spd="slow" advTm="37182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765354" y="195747"/>
            <a:ext cx="32058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48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khó</a:t>
            </a:r>
            <a:endParaRPr lang="en-US" sz="4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="" xmlns:a16="http://schemas.microsoft.com/office/drawing/2014/main" id="{275E2842-C7B1-47CC-8570-3755F91655B9}"/>
              </a:ext>
            </a:extLst>
          </p:cNvPr>
          <p:cNvSpPr/>
          <p:nvPr/>
        </p:nvSpPr>
        <p:spPr>
          <a:xfrm>
            <a:off x="501265" y="1351183"/>
            <a:ext cx="3644135" cy="110799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44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ày</a:t>
            </a:r>
            <a:r>
              <a:rPr lang="en-US" sz="44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ruộng</a:t>
            </a:r>
            <a:endParaRPr lang="vi-VN" sz="44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391" y="914400"/>
            <a:ext cx="8743498" cy="5399313"/>
          </a:xfrm>
          <a:prstGeom prst="rect">
            <a:avLst/>
          </a:prstGeom>
        </p:spPr>
      </p:pic>
      <p:sp>
        <p:nvSpPr>
          <p:cNvPr id="14" name="Rectangle 6">
            <a:extLst>
              <a:ext uri="{FF2B5EF4-FFF2-40B4-BE49-F238E27FC236}">
                <a16:creationId xmlns="" xmlns:a16="http://schemas.microsoft.com/office/drawing/2014/main" id="{275E2842-C7B1-47CC-8570-3755F91655B9}"/>
              </a:ext>
            </a:extLst>
          </p:cNvPr>
          <p:cNvSpPr/>
          <p:nvPr/>
        </p:nvSpPr>
        <p:spPr>
          <a:xfrm>
            <a:off x="501265" y="2255696"/>
            <a:ext cx="3644135" cy="110799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v</a:t>
            </a:r>
            <a:r>
              <a:rPr lang="en-US" sz="44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un</a:t>
            </a:r>
            <a:r>
              <a:rPr lang="en-US" sz="44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gốc</a:t>
            </a:r>
            <a:endParaRPr lang="vi-VN" sz="44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="" xmlns:a16="http://schemas.microsoft.com/office/drawing/2014/main" id="{275E2842-C7B1-47CC-8570-3755F91655B9}"/>
              </a:ext>
            </a:extLst>
          </p:cNvPr>
          <p:cNvSpPr/>
          <p:nvPr/>
        </p:nvSpPr>
        <p:spPr>
          <a:xfrm>
            <a:off x="501265" y="3183857"/>
            <a:ext cx="3644135" cy="110799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sang </a:t>
            </a:r>
            <a:r>
              <a:rPr lang="en-US" sz="44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đò</a:t>
            </a:r>
            <a:endParaRPr lang="vi-VN" sz="44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026" name="Picture 2" descr="Những chuyến đò nga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392" y="1026744"/>
            <a:ext cx="8827608" cy="5286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6">
            <a:extLst>
              <a:ext uri="{FF2B5EF4-FFF2-40B4-BE49-F238E27FC236}">
                <a16:creationId xmlns="" xmlns:a16="http://schemas.microsoft.com/office/drawing/2014/main" id="{275E2842-C7B1-47CC-8570-3755F91655B9}"/>
              </a:ext>
            </a:extLst>
          </p:cNvPr>
          <p:cNvSpPr/>
          <p:nvPr/>
        </p:nvSpPr>
        <p:spPr>
          <a:xfrm>
            <a:off x="501264" y="4196244"/>
            <a:ext cx="3644135" cy="110799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trồng</a:t>
            </a:r>
            <a:r>
              <a:rPr lang="en-US" sz="44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trọt</a:t>
            </a:r>
            <a:endParaRPr lang="vi-VN" sz="44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030" name="Picture 6" descr="Trồng trọt chiếm 73% GDP cơ cấu trong nông nghiệp | Thời Báo Tài Chín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390" y="1026744"/>
            <a:ext cx="8819793" cy="548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627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214"/>
    </mc:Choice>
    <mc:Fallback xmlns="">
      <p:transition spd="slow" advTm="1182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12192000" cy="6993467"/>
            <a:chOff x="0" y="0"/>
            <a:chExt cx="9144000" cy="5245100"/>
          </a:xfrm>
        </p:grpSpPr>
        <p:grpSp>
          <p:nvGrpSpPr>
            <p:cNvPr id="6" name="Group 5"/>
            <p:cNvGrpSpPr/>
            <p:nvPr/>
          </p:nvGrpSpPr>
          <p:grpSpPr>
            <a:xfrm>
              <a:off x="0" y="0"/>
              <a:ext cx="9144000" cy="5143500"/>
              <a:chOff x="0" y="0"/>
              <a:chExt cx="9144000" cy="5143500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9144000" cy="5143500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06" t="43531" r="-2506" b="-909"/>
              <a:stretch/>
            </p:blipFill>
            <p:spPr>
              <a:xfrm rot="21427783" flipH="1">
                <a:off x="2898087" y="3306697"/>
                <a:ext cx="1013511" cy="801938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2501900" y="3454400"/>
                <a:ext cx="139700" cy="685800"/>
              </a:xfrm>
              <a:prstGeom prst="rect">
                <a:avLst/>
              </a:prstGeom>
              <a:solidFill>
                <a:srgbClr val="3BA9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6735637" y="5016500"/>
              <a:ext cx="2205163" cy="228600"/>
            </a:xfrm>
            <a:prstGeom prst="rect">
              <a:avLst/>
            </a:prstGeom>
            <a:solidFill>
              <a:srgbClr val="523F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4" name="文本框 109"/>
          <p:cNvSpPr txBox="1"/>
          <p:nvPr/>
        </p:nvSpPr>
        <p:spPr>
          <a:xfrm>
            <a:off x="6400800" y="2041104"/>
            <a:ext cx="50065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Luyện</a:t>
            </a:r>
            <a:r>
              <a:rPr lang="en-US" altLang="zh-CN" sz="4400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400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đọc</a:t>
            </a:r>
            <a:r>
              <a:rPr lang="en-US" altLang="zh-CN" sz="4400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400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khổ</a:t>
            </a:r>
            <a:r>
              <a:rPr lang="en-US" altLang="zh-CN" sz="4400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400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thơ</a:t>
            </a:r>
            <a:r>
              <a:rPr lang="en-US" altLang="zh-CN" sz="4400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  <a:endParaRPr lang="zh-CN" altLang="en-US" sz="4400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2953038"/>
      </p:ext>
    </p:extLst>
  </p:cSld>
  <p:clrMapOvr>
    <a:masterClrMapping/>
  </p:clrMapOvr>
  <p:transition spd="slow" advTm="5342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2.77778E-7 -1.23457E-6 L 2.77778E-7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334581" y="0"/>
            <a:ext cx="5857419" cy="6858000"/>
            <a:chOff x="2521132" y="823652"/>
            <a:chExt cx="5392242" cy="598729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28" t="28118" b="10029"/>
            <a:stretch/>
          </p:blipFill>
          <p:spPr>
            <a:xfrm>
              <a:off x="3132367" y="823652"/>
              <a:ext cx="4781007" cy="5987293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2873829" y="4519749"/>
              <a:ext cx="754928" cy="4180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521132" y="6200504"/>
              <a:ext cx="754928" cy="4180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5F5CB6A9-BBCB-4D87-808C-486E1940F4AE}"/>
              </a:ext>
            </a:extLst>
          </p:cNvPr>
          <p:cNvSpPr/>
          <p:nvPr/>
        </p:nvSpPr>
        <p:spPr>
          <a:xfrm>
            <a:off x="2436970" y="577258"/>
            <a:ext cx="4927259" cy="698652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bát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cơm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,</a:t>
            </a:r>
          </a:p>
          <a:p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Nhớ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người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cày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ruộng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  <a:p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đĩa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rau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muống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, </a:t>
            </a:r>
          </a:p>
          <a:p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Nhớ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người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đào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ao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  <a:p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2700" dirty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quả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đào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,</a:t>
            </a:r>
          </a:p>
          <a:p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Nhớ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người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vun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gốc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  <a:p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ốc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, </a:t>
            </a:r>
          </a:p>
          <a:p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Nhớ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người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mò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  <a:p>
            <a:r>
              <a:rPr lang="en-US" sz="27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Sang </a:t>
            </a:r>
            <a:r>
              <a:rPr lang="en-US" sz="27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đò</a:t>
            </a:r>
            <a:r>
              <a:rPr lang="en-US" sz="27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, </a:t>
            </a:r>
          </a:p>
          <a:p>
            <a:r>
              <a:rPr lang="en-US" sz="27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Nhớ</a:t>
            </a:r>
            <a:r>
              <a:rPr lang="en-US" sz="27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người</a:t>
            </a:r>
            <a:r>
              <a:rPr lang="en-US" sz="27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chèo</a:t>
            </a:r>
            <a:r>
              <a:rPr lang="en-US" sz="27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chống</a:t>
            </a:r>
            <a:r>
              <a:rPr lang="en-US" sz="27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  <a:p>
            <a:r>
              <a:rPr lang="en-US" sz="27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Nằm</a:t>
            </a:r>
            <a:r>
              <a:rPr lang="en-US" sz="27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võng</a:t>
            </a:r>
            <a:r>
              <a:rPr lang="en-US" sz="27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,</a:t>
            </a:r>
          </a:p>
          <a:p>
            <a:r>
              <a:rPr lang="en-US" sz="27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Nhớ</a:t>
            </a:r>
            <a:r>
              <a:rPr lang="en-US" sz="27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người</a:t>
            </a:r>
            <a:r>
              <a:rPr lang="en-US" sz="27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mắc</a:t>
            </a:r>
            <a:r>
              <a:rPr lang="en-US" sz="27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dây</a:t>
            </a:r>
            <a:r>
              <a:rPr lang="en-US" sz="27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  <a:p>
            <a:r>
              <a:rPr lang="en-US" sz="27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Đứng</a:t>
            </a:r>
            <a:r>
              <a:rPr lang="en-US" sz="27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mát</a:t>
            </a:r>
            <a:r>
              <a:rPr lang="en-US" sz="27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gốc</a:t>
            </a:r>
            <a:r>
              <a:rPr lang="en-US" sz="27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7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,</a:t>
            </a:r>
          </a:p>
          <a:p>
            <a:r>
              <a:rPr lang="en-US" sz="27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Nhớ</a:t>
            </a:r>
            <a:r>
              <a:rPr lang="en-US" sz="27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người</a:t>
            </a:r>
            <a:r>
              <a:rPr lang="en-US" sz="27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trồng</a:t>
            </a:r>
            <a:r>
              <a:rPr lang="en-US" sz="27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trọt</a:t>
            </a:r>
            <a:r>
              <a:rPr lang="en-US" sz="27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  <a:p>
            <a:r>
              <a:rPr lang="en-US" sz="2700" b="1" i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		(</a:t>
            </a:r>
            <a:r>
              <a:rPr lang="en-US" sz="2700" b="1" i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Đồng</a:t>
            </a:r>
            <a:r>
              <a:rPr lang="en-US" sz="2700" b="1" i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i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dao</a:t>
            </a:r>
            <a:r>
              <a:rPr lang="en-US" sz="2700" b="1" i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)</a:t>
            </a:r>
            <a:r>
              <a:rPr lang="en-US" sz="2700" b="1" i="1" dirty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/>
            </a:r>
            <a:br>
              <a:rPr lang="en-US" sz="2700" b="1" i="1" dirty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</a:br>
            <a:endParaRPr lang="en-US" sz="2700" b="1" i="1" dirty="0">
              <a:solidFill>
                <a:schemeClr val="accent5">
                  <a:lumMod val="75000"/>
                </a:schemeClr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13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2972667" y="-133941"/>
            <a:ext cx="28262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Nhớ</a:t>
            </a:r>
            <a:r>
              <a:rPr lang="en-US" altLang="zh-CN" sz="4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ơn</a:t>
            </a:r>
            <a:endParaRPr lang="zh-CN" altLang="en-US" sz="4000" b="1" dirty="0">
              <a:solidFill>
                <a:schemeClr val="accent1">
                  <a:lumMod val="60000"/>
                  <a:lumOff val="40000"/>
                </a:schemeClr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89B68A1E-297B-495B-B6EE-719A4AA1A063}"/>
              </a:ext>
            </a:extLst>
          </p:cNvPr>
          <p:cNvSpPr/>
          <p:nvPr/>
        </p:nvSpPr>
        <p:spPr>
          <a:xfrm>
            <a:off x="1969644" y="573945"/>
            <a:ext cx="401780" cy="36704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5BAB1807-1741-433C-9A8B-A6FB2EB6DEBF}"/>
              </a:ext>
            </a:extLst>
          </p:cNvPr>
          <p:cNvSpPr/>
          <p:nvPr/>
        </p:nvSpPr>
        <p:spPr>
          <a:xfrm>
            <a:off x="1904098" y="3887001"/>
            <a:ext cx="401780" cy="36704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16862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38"/>
    </mc:Choice>
    <mc:Fallback xmlns="">
      <p:transition spd="slow" advTm="23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2" name="Picture 2" descr="C:\Users\ITTran\Desktop\anh\9781909-Illustration-of-Kids-Having-a-Dance-Party-Stock-Illustration-cartoo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546" y="638875"/>
            <a:ext cx="10067567" cy="62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dan vu da cat 24.9.2017">
            <a:hlinkClick r:id="" action="ppaction://media"/>
            <a:extLst>
              <a:ext uri="{FF2B5EF4-FFF2-40B4-BE49-F238E27FC236}">
                <a16:creationId xmlns="" xmlns:a16="http://schemas.microsoft.com/office/drawing/2014/main" id="{F7501E04-F84C-4F8F-B9DC-16D6F9D4384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95450" y="5791557"/>
            <a:ext cx="609600" cy="6096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3127168" y="153780"/>
            <a:ext cx="6395582" cy="1759930"/>
            <a:chOff x="1409700" y="839579"/>
            <a:chExt cx="6395582" cy="1759930"/>
          </a:xfrm>
        </p:grpSpPr>
        <p:sp>
          <p:nvSpPr>
            <p:cNvPr id="20" name="Flowchart: Punched Tape 19"/>
            <p:cNvSpPr/>
            <p:nvPr/>
          </p:nvSpPr>
          <p:spPr>
            <a:xfrm>
              <a:off x="1409700" y="839579"/>
              <a:ext cx="5573767" cy="1759930"/>
            </a:xfrm>
            <a:prstGeom prst="flowChartPunchedTape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534782" y="1304045"/>
              <a:ext cx="5270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 smtClean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THƯ</a:t>
              </a:r>
              <a:r>
                <a:rPr lang="en-US" sz="4800" b="1" dirty="0" smtClean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GIÃN</a:t>
              </a:r>
              <a:endParaRPr lang="en-US" sz="4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6004561"/>
      </p:ext>
    </p:extLst>
  </p:cSld>
  <p:clrMapOvr>
    <a:masterClrMapping/>
  </p:clrMapOvr>
  <p:transition advTm="3737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359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744" objId="18"/>
        <p14:stopEvt time="37371" objId="18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30143" y="1307497"/>
            <a:ext cx="5337371" cy="465158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9" name="组合 8"/>
          <p:cNvGrpSpPr/>
          <p:nvPr/>
        </p:nvGrpSpPr>
        <p:grpSpPr>
          <a:xfrm>
            <a:off x="3119619" y="2355149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092778" y="5237588"/>
            <a:ext cx="1795349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332553" y="4613426"/>
            <a:ext cx="56324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540789" y="5419918"/>
            <a:ext cx="949967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823538" y="2817504"/>
            <a:ext cx="56324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119097" y="3543347"/>
            <a:ext cx="968409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118466" y="1667332"/>
            <a:ext cx="56324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492491" y="1658297"/>
            <a:ext cx="467603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177216" y="2388954"/>
            <a:ext cx="2717813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6935353" y="47104"/>
            <a:ext cx="1398511" cy="2717813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98786" y="-104781"/>
            <a:ext cx="695084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41527" y="2396993"/>
            <a:ext cx="47845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Ôn</a:t>
            </a:r>
            <a:r>
              <a:rPr lang="en-US" altLang="zh-CN" sz="7200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7200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vần</a:t>
            </a:r>
            <a:endParaRPr lang="zh-CN" altLang="en-US" sz="7200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55" y="605701"/>
            <a:ext cx="2998059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969" y="3269456"/>
            <a:ext cx="1501113" cy="347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523708"/>
      </p:ext>
    </p:extLst>
  </p:cSld>
  <p:clrMapOvr>
    <a:masterClrMapping/>
  </p:clrMapOvr>
  <p:transition spd="med" advTm="7308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2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375E-6 2.96296E-6 L 4.375E-6 -0.07223 " pathEditMode="relative" rAng="0" ptsTypes="AA">
                                      <p:cBhvr>
                                        <p:cTn id="7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C28DCD83-C980-4F9F-86A9-2F33263DFA87}"/>
              </a:ext>
            </a:extLst>
          </p:cNvPr>
          <p:cNvGrpSpPr/>
          <p:nvPr/>
        </p:nvGrpSpPr>
        <p:grpSpPr>
          <a:xfrm>
            <a:off x="783771" y="562099"/>
            <a:ext cx="8824687" cy="1314341"/>
            <a:chOff x="-5160" y="286327"/>
            <a:chExt cx="11724784" cy="1314341"/>
          </a:xfrm>
        </p:grpSpPr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EF093B54-2817-465F-8FD3-FBD14C159C71}"/>
                </a:ext>
              </a:extLst>
            </p:cNvPr>
            <p:cNvSpPr/>
            <p:nvPr/>
          </p:nvSpPr>
          <p:spPr>
            <a:xfrm>
              <a:off x="-5160" y="286327"/>
              <a:ext cx="1095050" cy="81280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A0AD7675-23BF-416C-8DDA-856D565B9374}"/>
                </a:ext>
              </a:extLst>
            </p:cNvPr>
            <p:cNvSpPr txBox="1"/>
            <p:nvPr/>
          </p:nvSpPr>
          <p:spPr>
            <a:xfrm>
              <a:off x="1089889" y="400339"/>
              <a:ext cx="1062973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 dirty="0">
                  <a:solidFill>
                    <a:schemeClr val="accent5">
                      <a:lumMod val="75000"/>
                    </a:schemeClr>
                  </a:solidFill>
                  <a:latin typeface="Arial-SGK-TV" pitchFamily="2" charset="0"/>
                  <a:cs typeface="Arial-SGK-TV" pitchFamily="2" charset="0"/>
                </a:rPr>
                <a:t>Tìm </a:t>
              </a:r>
              <a:r>
                <a:rPr lang="en-US" sz="3600" b="1" dirty="0" smtClean="0">
                  <a:solidFill>
                    <a:schemeClr val="accent5">
                      <a:lumMod val="75000"/>
                    </a:schemeClr>
                  </a:solidFill>
                  <a:latin typeface="Arial-SGK-TV" pitchFamily="2" charset="0"/>
                  <a:cs typeface="Arial-SGK-TV" pitchFamily="2" charset="0"/>
                </a:rPr>
                <a:t>ở </a:t>
              </a:r>
              <a:r>
                <a:rPr lang="en-US" sz="3600" b="1" dirty="0" err="1" smtClean="0">
                  <a:solidFill>
                    <a:schemeClr val="accent5">
                      <a:lumMod val="75000"/>
                    </a:schemeClr>
                  </a:solidFill>
                  <a:latin typeface="Arial-SGK-TV" pitchFamily="2" charset="0"/>
                  <a:cs typeface="Arial-SGK-TV" pitchFamily="2" charset="0"/>
                </a:rPr>
                <a:t>cuối</a:t>
              </a:r>
              <a:r>
                <a:rPr lang="en-US" sz="3600" b="1" dirty="0" smtClean="0">
                  <a:solidFill>
                    <a:schemeClr val="accent5">
                      <a:lumMod val="75000"/>
                    </a:schemeClr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600" b="1" dirty="0" err="1" smtClean="0">
                  <a:solidFill>
                    <a:schemeClr val="accent5">
                      <a:lumMod val="75000"/>
                    </a:schemeClr>
                  </a:solidFill>
                  <a:latin typeface="Arial-SGK-TV" pitchFamily="2" charset="0"/>
                  <a:cs typeface="Arial-SGK-TV" pitchFamily="2" charset="0"/>
                </a:rPr>
                <a:t>dòng</a:t>
              </a:r>
              <a:r>
                <a:rPr lang="en-US" sz="3600" b="1" dirty="0" smtClean="0">
                  <a:solidFill>
                    <a:schemeClr val="accent5">
                      <a:lumMod val="75000"/>
                    </a:schemeClr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600" b="1" dirty="0" err="1" smtClean="0">
                  <a:solidFill>
                    <a:schemeClr val="accent5">
                      <a:lumMod val="75000"/>
                    </a:schemeClr>
                  </a:solidFill>
                  <a:latin typeface="Arial-SGK-TV" pitchFamily="2" charset="0"/>
                  <a:cs typeface="Arial-SGK-TV" pitchFamily="2" charset="0"/>
                </a:rPr>
                <a:t>thơ</a:t>
              </a:r>
              <a:r>
                <a:rPr lang="en-US" sz="3600" b="1" dirty="0" smtClean="0">
                  <a:solidFill>
                    <a:schemeClr val="accent5">
                      <a:lumMod val="75000"/>
                    </a:schemeClr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vi-VN" sz="3600" b="1" dirty="0" smtClean="0">
                  <a:solidFill>
                    <a:schemeClr val="accent5">
                      <a:lumMod val="75000"/>
                    </a:schemeClr>
                  </a:solidFill>
                  <a:latin typeface="Arial-SGK-TV" pitchFamily="2" charset="0"/>
                  <a:cs typeface="Arial-SGK-TV" pitchFamily="2" charset="0"/>
                </a:rPr>
                <a:t>những </a:t>
              </a:r>
              <a:r>
                <a:rPr lang="vi-VN" sz="3600" b="1" dirty="0">
                  <a:solidFill>
                    <a:schemeClr val="accent5">
                      <a:lumMod val="75000"/>
                    </a:schemeClr>
                  </a:solidFill>
                  <a:latin typeface="Arial-SGK-TV" pitchFamily="2" charset="0"/>
                  <a:cs typeface="Arial-SGK-TV" pitchFamily="2" charset="0"/>
                </a:rPr>
                <a:t>tiếng </a:t>
              </a:r>
              <a:r>
                <a:rPr lang="vi-VN" sz="3600" b="1" dirty="0" smtClean="0">
                  <a:solidFill>
                    <a:schemeClr val="accent5">
                      <a:lumMod val="75000"/>
                    </a:schemeClr>
                  </a:solidFill>
                  <a:latin typeface="Arial-SGK-TV" pitchFamily="2" charset="0"/>
                  <a:cs typeface="Arial-SGK-TV" pitchFamily="2" charset="0"/>
                </a:rPr>
                <a:t>có</a:t>
              </a:r>
              <a:r>
                <a:rPr lang="en-US" sz="3600" b="1" dirty="0" smtClean="0">
                  <a:solidFill>
                    <a:schemeClr val="accent5">
                      <a:lumMod val="75000"/>
                    </a:schemeClr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600" b="1" dirty="0" err="1" smtClean="0">
                  <a:solidFill>
                    <a:schemeClr val="accent5">
                      <a:lumMod val="75000"/>
                    </a:schemeClr>
                  </a:solidFill>
                  <a:latin typeface="Arial-SGK-TV" pitchFamily="2" charset="0"/>
                  <a:cs typeface="Arial-SGK-TV" pitchFamily="2" charset="0"/>
                </a:rPr>
                <a:t>cùng</a:t>
              </a:r>
              <a:r>
                <a:rPr lang="vi-VN" sz="3600" b="1" dirty="0" smtClean="0">
                  <a:solidFill>
                    <a:schemeClr val="accent5">
                      <a:lumMod val="75000"/>
                    </a:schemeClr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vi-VN" sz="3600" b="1" dirty="0">
                  <a:solidFill>
                    <a:schemeClr val="accent5">
                      <a:lumMod val="75000"/>
                    </a:schemeClr>
                  </a:solidFill>
                  <a:latin typeface="Arial-SGK-TV" pitchFamily="2" charset="0"/>
                  <a:cs typeface="Arial-SGK-TV" pitchFamily="2" charset="0"/>
                </a:rPr>
                <a:t>vần </a:t>
              </a:r>
              <a:r>
                <a:rPr lang="en-US" sz="3600" b="1" dirty="0" err="1" smtClean="0">
                  <a:solidFill>
                    <a:schemeClr val="accent5">
                      <a:lumMod val="75000"/>
                    </a:schemeClr>
                  </a:solidFill>
                  <a:latin typeface="Arial-SGK-TV" pitchFamily="2" charset="0"/>
                  <a:cs typeface="Arial-SGK-TV" pitchFamily="2" charset="0"/>
                </a:rPr>
                <a:t>với</a:t>
              </a:r>
              <a:r>
                <a:rPr lang="en-US" sz="3600" b="1" dirty="0" smtClean="0">
                  <a:solidFill>
                    <a:schemeClr val="accent5">
                      <a:lumMod val="75000"/>
                    </a:schemeClr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600" b="1" dirty="0" err="1" smtClean="0">
                  <a:solidFill>
                    <a:schemeClr val="accent5">
                      <a:lumMod val="75000"/>
                    </a:schemeClr>
                  </a:solidFill>
                  <a:latin typeface="Arial-SGK-TV" pitchFamily="2" charset="0"/>
                  <a:cs typeface="Arial-SGK-TV" pitchFamily="2" charset="0"/>
                </a:rPr>
                <a:t>nhau</a:t>
              </a:r>
              <a:endParaRPr lang="en-US" sz="3600" b="1" dirty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  <p:cxnSp>
        <p:nvCxnSpPr>
          <p:cNvPr id="8" name="Straight Connector 7"/>
          <p:cNvCxnSpPr/>
          <p:nvPr/>
        </p:nvCxnSpPr>
        <p:spPr>
          <a:xfrm>
            <a:off x="2960916" y="1278900"/>
            <a:ext cx="306639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767407" y="1239895"/>
            <a:ext cx="1170531" cy="363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607962" y="1747651"/>
            <a:ext cx="2693582" cy="38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16075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44"/>
    </mc:Choice>
    <mc:Fallback xmlns="">
      <p:transition spd="slow" advTm="17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5F5CB6A9-BBCB-4D87-808C-486E1940F4AE}"/>
              </a:ext>
            </a:extLst>
          </p:cNvPr>
          <p:cNvSpPr/>
          <p:nvPr/>
        </p:nvSpPr>
        <p:spPr>
          <a:xfrm>
            <a:off x="3940970" y="151179"/>
            <a:ext cx="4927259" cy="6555641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sz="30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30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30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bát</a:t>
            </a:r>
            <a:r>
              <a:rPr lang="en-US" sz="30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cơm</a:t>
            </a:r>
            <a:r>
              <a:rPr lang="en-US" sz="30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,</a:t>
            </a:r>
          </a:p>
          <a:p>
            <a:r>
              <a:rPr lang="en-US" sz="30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Nhớ</a:t>
            </a:r>
            <a:r>
              <a:rPr lang="en-US" sz="30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người</a:t>
            </a:r>
            <a:r>
              <a:rPr lang="en-US" sz="30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cày</a:t>
            </a:r>
            <a:r>
              <a:rPr lang="en-US" sz="30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ruộng</a:t>
            </a:r>
            <a:r>
              <a:rPr lang="en-US" sz="30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  <a:p>
            <a:r>
              <a:rPr lang="en-US" sz="30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30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đĩa</a:t>
            </a:r>
            <a:r>
              <a:rPr lang="en-US" sz="30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rau</a:t>
            </a:r>
            <a:r>
              <a:rPr lang="en-US" sz="30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muống</a:t>
            </a:r>
            <a:r>
              <a:rPr lang="en-US" sz="30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, </a:t>
            </a:r>
          </a:p>
          <a:p>
            <a:r>
              <a:rPr lang="en-US" sz="30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Nhớ</a:t>
            </a:r>
            <a:r>
              <a:rPr lang="en-US" sz="30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người</a:t>
            </a:r>
            <a:r>
              <a:rPr lang="en-US" sz="30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đào</a:t>
            </a:r>
            <a:r>
              <a:rPr lang="en-US" sz="30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ao</a:t>
            </a:r>
            <a:r>
              <a:rPr lang="en-US" sz="30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  <a:p>
            <a:r>
              <a:rPr lang="en-US" sz="30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3000" dirty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30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quả</a:t>
            </a:r>
            <a:r>
              <a:rPr lang="en-US" sz="30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đào</a:t>
            </a:r>
            <a:r>
              <a:rPr lang="en-US" sz="30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,</a:t>
            </a:r>
          </a:p>
          <a:p>
            <a:r>
              <a:rPr lang="en-US" sz="30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Nhớ</a:t>
            </a:r>
            <a:r>
              <a:rPr lang="en-US" sz="30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người</a:t>
            </a:r>
            <a:r>
              <a:rPr lang="en-US" sz="30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vun</a:t>
            </a:r>
            <a:r>
              <a:rPr lang="en-US" sz="30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gốc</a:t>
            </a:r>
            <a:r>
              <a:rPr lang="en-US" sz="30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  <a:p>
            <a:r>
              <a:rPr lang="en-US" sz="30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30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30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30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ốc</a:t>
            </a:r>
            <a:r>
              <a:rPr lang="en-US" sz="30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, </a:t>
            </a:r>
          </a:p>
          <a:p>
            <a:r>
              <a:rPr lang="en-US" sz="30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Nhớ</a:t>
            </a:r>
            <a:r>
              <a:rPr lang="en-US" sz="30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người</a:t>
            </a:r>
            <a:r>
              <a:rPr lang="en-US" sz="30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30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mò</a:t>
            </a:r>
            <a:r>
              <a:rPr lang="en-US" sz="30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  <a:p>
            <a:r>
              <a:rPr lang="en-US" sz="30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Sang </a:t>
            </a:r>
            <a:r>
              <a:rPr lang="en-US" sz="30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đò</a:t>
            </a:r>
            <a:r>
              <a:rPr lang="en-US" sz="30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, </a:t>
            </a:r>
          </a:p>
          <a:p>
            <a:r>
              <a:rPr lang="en-US" sz="30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Nhớ</a:t>
            </a:r>
            <a:r>
              <a:rPr lang="en-US" sz="30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người</a:t>
            </a:r>
            <a:r>
              <a:rPr lang="en-US" sz="30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chèo</a:t>
            </a:r>
            <a:r>
              <a:rPr lang="en-US" sz="30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chống</a:t>
            </a:r>
            <a:r>
              <a:rPr lang="en-US" sz="30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  <a:p>
            <a:r>
              <a:rPr lang="en-US" sz="30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Nằm</a:t>
            </a:r>
            <a:r>
              <a:rPr lang="en-US" sz="30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võng</a:t>
            </a:r>
            <a:r>
              <a:rPr lang="en-US" sz="30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,</a:t>
            </a:r>
          </a:p>
          <a:p>
            <a:r>
              <a:rPr lang="en-US" sz="30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Nhớ</a:t>
            </a:r>
            <a:r>
              <a:rPr lang="en-US" sz="30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người</a:t>
            </a:r>
            <a:r>
              <a:rPr lang="en-US" sz="30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mắc</a:t>
            </a:r>
            <a:r>
              <a:rPr lang="en-US" sz="30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dây</a:t>
            </a:r>
            <a:r>
              <a:rPr lang="en-US" sz="30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  <a:p>
            <a:r>
              <a:rPr lang="en-US" sz="30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Đứng</a:t>
            </a:r>
            <a:r>
              <a:rPr lang="en-US" sz="30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mát</a:t>
            </a:r>
            <a:r>
              <a:rPr lang="en-US" sz="30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gốc</a:t>
            </a:r>
            <a:r>
              <a:rPr lang="en-US" sz="30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30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,</a:t>
            </a:r>
          </a:p>
          <a:p>
            <a:r>
              <a:rPr lang="en-US" sz="30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Nhớ</a:t>
            </a:r>
            <a:r>
              <a:rPr lang="en-US" sz="30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người</a:t>
            </a:r>
            <a:r>
              <a:rPr lang="en-US" sz="30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trồng</a:t>
            </a:r>
            <a:r>
              <a:rPr lang="en-US" sz="30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trọt</a:t>
            </a:r>
            <a:r>
              <a:rPr lang="en-US" sz="30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589493" y="1107999"/>
            <a:ext cx="8998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5936348" y="1614717"/>
            <a:ext cx="1045027" cy="16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683835" y="1978849"/>
            <a:ext cx="3556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183091" y="2490836"/>
            <a:ext cx="551539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683835" y="2933522"/>
            <a:ext cx="551539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034490" y="3408812"/>
            <a:ext cx="370109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384479" y="3849914"/>
            <a:ext cx="410028" cy="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021744" y="4307114"/>
            <a:ext cx="410028" cy="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705605" y="5667830"/>
            <a:ext cx="551539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518737" y="6096000"/>
            <a:ext cx="551539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026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553"/>
    </mc:Choice>
    <mc:Fallback xmlns="">
      <p:transition spd="slow" advTm="71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089890" y="1125011"/>
            <a:ext cx="11028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eriod"/>
            </a:pPr>
            <a:r>
              <a:rPr lang="en-US" sz="3200" dirty="0" err="1" smtClean="0">
                <a:solidFill>
                  <a:srgbClr val="0000CC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Bài</a:t>
            </a:r>
            <a:r>
              <a:rPr lang="en-US" sz="3200" dirty="0" smtClean="0">
                <a:solidFill>
                  <a:srgbClr val="0000CC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đồng</a:t>
            </a:r>
            <a:r>
              <a:rPr lang="en-US" sz="3200" dirty="0" smtClean="0">
                <a:solidFill>
                  <a:srgbClr val="0000CC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dao</a:t>
            </a:r>
            <a:r>
              <a:rPr lang="en-US" sz="3200" dirty="0" smtClean="0">
                <a:solidFill>
                  <a:srgbClr val="0000CC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nhắc</a:t>
            </a:r>
            <a:r>
              <a:rPr lang="en-US" sz="3200" dirty="0" smtClean="0">
                <a:solidFill>
                  <a:srgbClr val="0000CC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chúng</a:t>
            </a:r>
            <a:r>
              <a:rPr lang="en-US" sz="3200" dirty="0" smtClean="0">
                <a:solidFill>
                  <a:srgbClr val="0000CC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ta </a:t>
            </a:r>
            <a:r>
              <a:rPr lang="en-US" sz="3200" dirty="0" err="1" smtClean="0">
                <a:solidFill>
                  <a:srgbClr val="0000CC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cần</a:t>
            </a:r>
            <a:r>
              <a:rPr lang="en-US" sz="3200" dirty="0" smtClean="0">
                <a:solidFill>
                  <a:srgbClr val="0000CC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nhớ</a:t>
            </a:r>
            <a:r>
              <a:rPr lang="en-US" sz="3200" dirty="0" smtClean="0">
                <a:solidFill>
                  <a:srgbClr val="0000CC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ơn</a:t>
            </a:r>
            <a:r>
              <a:rPr lang="en-US" sz="3200" dirty="0" smtClean="0">
                <a:solidFill>
                  <a:srgbClr val="0000CC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những</a:t>
            </a:r>
            <a:r>
              <a:rPr lang="en-US" sz="3200" dirty="0" smtClean="0">
                <a:solidFill>
                  <a:srgbClr val="0000CC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ai</a:t>
            </a:r>
            <a:r>
              <a:rPr lang="en-US" sz="3200" dirty="0" smtClean="0">
                <a:solidFill>
                  <a:srgbClr val="0000CC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?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77090" y="286327"/>
            <a:ext cx="3996342" cy="812800"/>
            <a:chOff x="277090" y="286327"/>
            <a:chExt cx="3996342" cy="812800"/>
          </a:xfrm>
        </p:grpSpPr>
        <p:sp>
          <p:nvSpPr>
            <p:cNvPr id="11" name="Oval 10"/>
            <p:cNvSpPr/>
            <p:nvPr/>
          </p:nvSpPr>
          <p:spPr>
            <a:xfrm>
              <a:off x="277090" y="286327"/>
              <a:ext cx="812800" cy="81280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rgbClr val="002060"/>
                  </a:solidFill>
                  <a:latin typeface="UTM Avo" panose="02040603050506020204" pitchFamily="18" charset="0"/>
                </a:rPr>
                <a:t>4</a:t>
              </a:r>
              <a:endParaRPr lang="en-US" sz="40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89890" y="400339"/>
              <a:ext cx="31835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00CC"/>
                  </a:solidFill>
                  <a:latin typeface="Arial-SGK-TV" pitchFamily="2" charset="0"/>
                  <a:cs typeface="Arial-SGK-TV" pitchFamily="2" charset="0"/>
                </a:rPr>
                <a:t>Trả</a:t>
              </a:r>
              <a:r>
                <a:rPr lang="en-US" sz="3200" b="1" dirty="0">
                  <a:solidFill>
                    <a:srgbClr val="0000CC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Arial-SGK-TV" pitchFamily="2" charset="0"/>
                  <a:cs typeface="Arial-SGK-TV" pitchFamily="2" charset="0"/>
                </a:rPr>
                <a:t>lời</a:t>
              </a:r>
              <a:r>
                <a:rPr lang="en-US" sz="3200" b="1" dirty="0">
                  <a:solidFill>
                    <a:srgbClr val="0000CC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Arial-SGK-TV" pitchFamily="2" charset="0"/>
                  <a:cs typeface="Arial-SGK-TV" pitchFamily="2" charset="0"/>
                </a:rPr>
                <a:t>câu</a:t>
              </a:r>
              <a:r>
                <a:rPr lang="en-US" sz="3200" b="1" dirty="0">
                  <a:solidFill>
                    <a:srgbClr val="0000CC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Arial-SGK-TV" pitchFamily="2" charset="0"/>
                  <a:cs typeface="Arial-SGK-TV" pitchFamily="2" charset="0"/>
                </a:rPr>
                <a:t>hỏi</a:t>
              </a:r>
              <a:endParaRPr lang="en-US" sz="32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E2FED8BA-2D23-44FF-9ED2-3EAF6C81A3D6}"/>
              </a:ext>
            </a:extLst>
          </p:cNvPr>
          <p:cNvSpPr/>
          <p:nvPr/>
        </p:nvSpPr>
        <p:spPr>
          <a:xfrm>
            <a:off x="700339" y="1849683"/>
            <a:ext cx="10797310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solidFill>
                  <a:srgbClr val="0000CC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	</a:t>
            </a:r>
            <a:r>
              <a:rPr lang="en-US" sz="3200" dirty="0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- </a:t>
            </a:r>
            <a:r>
              <a:rPr lang="en-US" sz="3200" dirty="0" err="1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Bài</a:t>
            </a:r>
            <a:r>
              <a:rPr lang="en-US" sz="3200" dirty="0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đồng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dao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nhắc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chúng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ta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cần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nhớ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ơn</a:t>
            </a:r>
            <a:r>
              <a:rPr lang="en-US" sz="3200" dirty="0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người</a:t>
            </a:r>
            <a:r>
              <a:rPr lang="en-US" sz="3200" dirty="0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cày</a:t>
            </a:r>
            <a:r>
              <a:rPr lang="en-US" sz="3200" dirty="0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ruộng</a:t>
            </a:r>
            <a:r>
              <a:rPr lang="en-US" sz="3200" dirty="0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người</a:t>
            </a:r>
            <a:r>
              <a:rPr lang="en-US" sz="3200" dirty="0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đào</a:t>
            </a:r>
            <a:r>
              <a:rPr lang="en-US" sz="3200" dirty="0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ao</a:t>
            </a:r>
            <a:r>
              <a:rPr lang="en-US" sz="3200" dirty="0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người</a:t>
            </a:r>
            <a:r>
              <a:rPr lang="en-US" sz="3200" dirty="0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vun</a:t>
            </a:r>
            <a:r>
              <a:rPr lang="en-US" sz="3200" dirty="0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gốc</a:t>
            </a:r>
            <a:r>
              <a:rPr lang="en-US" sz="3200" dirty="0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người</a:t>
            </a:r>
            <a:r>
              <a:rPr lang="en-US" sz="3200" dirty="0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đi</a:t>
            </a:r>
            <a:r>
              <a:rPr lang="en-US" sz="3200" dirty="0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mò</a:t>
            </a:r>
            <a:r>
              <a:rPr lang="en-US" sz="3200" dirty="0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cua</a:t>
            </a:r>
            <a:r>
              <a:rPr lang="en-US" sz="3200" dirty="0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ốc</a:t>
            </a:r>
            <a:r>
              <a:rPr lang="en-US" sz="3200" dirty="0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người</a:t>
            </a:r>
            <a:r>
              <a:rPr lang="en-US" sz="3200" dirty="0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chèo</a:t>
            </a:r>
            <a:r>
              <a:rPr lang="en-US" sz="3200" dirty="0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chống</a:t>
            </a:r>
            <a:r>
              <a:rPr lang="en-US" sz="3200" dirty="0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người</a:t>
            </a:r>
            <a:r>
              <a:rPr lang="en-US" sz="3200" dirty="0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mắc</a:t>
            </a:r>
            <a:r>
              <a:rPr lang="en-US" sz="3200" dirty="0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dây</a:t>
            </a:r>
            <a:r>
              <a:rPr lang="en-US" sz="3200" dirty="0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người</a:t>
            </a:r>
            <a:r>
              <a:rPr lang="en-US" sz="3200" dirty="0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trồng</a:t>
            </a:r>
            <a:r>
              <a:rPr lang="en-US" sz="3200" dirty="0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trọt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.</a:t>
            </a:r>
            <a:endParaRPr lang="en-US" sz="32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Text Box 1"/>
          <p:cNvSpPr txBox="1"/>
          <p:nvPr/>
        </p:nvSpPr>
        <p:spPr>
          <a:xfrm>
            <a:off x="1089890" y="1625403"/>
            <a:ext cx="11028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CC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b.  </a:t>
            </a:r>
            <a:r>
              <a:rPr lang="en-US" sz="3200" dirty="0" err="1" smtClean="0">
                <a:solidFill>
                  <a:srgbClr val="0000CC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Vì</a:t>
            </a:r>
            <a:r>
              <a:rPr lang="en-US" sz="3200" dirty="0" smtClean="0">
                <a:solidFill>
                  <a:srgbClr val="0000CC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sao</a:t>
            </a:r>
            <a:r>
              <a:rPr lang="en-US" sz="3200" dirty="0" smtClean="0">
                <a:solidFill>
                  <a:srgbClr val="0000CC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chúng</a:t>
            </a:r>
            <a:r>
              <a:rPr lang="en-US" sz="3200" dirty="0" smtClean="0">
                <a:solidFill>
                  <a:srgbClr val="0000CC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ta </a:t>
            </a:r>
            <a:r>
              <a:rPr lang="en-US" sz="3200" dirty="0" err="1" smtClean="0">
                <a:solidFill>
                  <a:srgbClr val="0000CC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cần</a:t>
            </a:r>
            <a:r>
              <a:rPr lang="en-US" sz="3200" dirty="0" smtClean="0">
                <a:solidFill>
                  <a:srgbClr val="0000CC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nhớ</a:t>
            </a:r>
            <a:r>
              <a:rPr lang="en-US" sz="3200" dirty="0" smtClean="0">
                <a:solidFill>
                  <a:srgbClr val="0000CC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ơn</a:t>
            </a:r>
            <a:r>
              <a:rPr lang="en-US" sz="3200" dirty="0" smtClean="0">
                <a:solidFill>
                  <a:srgbClr val="0000CC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họ</a:t>
            </a:r>
            <a:r>
              <a:rPr lang="en-US" sz="3200" dirty="0" smtClean="0">
                <a:solidFill>
                  <a:srgbClr val="0000CC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?</a:t>
            </a:r>
          </a:p>
        </p:txBody>
      </p:sp>
      <p:sp>
        <p:nvSpPr>
          <p:cNvPr id="18" name="Text Box 1"/>
          <p:cNvSpPr txBox="1"/>
          <p:nvPr/>
        </p:nvSpPr>
        <p:spPr>
          <a:xfrm>
            <a:off x="1089890" y="2188006"/>
            <a:ext cx="11028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CC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c.   </a:t>
            </a:r>
            <a:r>
              <a:rPr lang="en-US" sz="3200" dirty="0" err="1" smtClean="0">
                <a:solidFill>
                  <a:srgbClr val="0000CC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Còn</a:t>
            </a:r>
            <a:r>
              <a:rPr lang="en-US" sz="3200" dirty="0" smtClean="0">
                <a:solidFill>
                  <a:srgbClr val="0000CC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em</a:t>
            </a:r>
            <a:r>
              <a:rPr lang="en-US" sz="3200" dirty="0" smtClean="0">
                <a:solidFill>
                  <a:srgbClr val="0000CC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, </a:t>
            </a:r>
            <a:r>
              <a:rPr lang="en-US" sz="3200" dirty="0" err="1" smtClean="0">
                <a:solidFill>
                  <a:srgbClr val="0000CC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em</a:t>
            </a:r>
            <a:r>
              <a:rPr lang="en-US" sz="3200" dirty="0" smtClean="0">
                <a:solidFill>
                  <a:srgbClr val="0000CC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nhớ</a:t>
            </a:r>
            <a:r>
              <a:rPr lang="en-US" sz="3200" dirty="0" smtClean="0">
                <a:solidFill>
                  <a:srgbClr val="0000CC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ơn</a:t>
            </a:r>
            <a:r>
              <a:rPr lang="en-US" sz="3200" dirty="0" smtClean="0">
                <a:solidFill>
                  <a:srgbClr val="0000CC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những</a:t>
            </a:r>
            <a:r>
              <a:rPr lang="en-US" sz="3200" dirty="0" smtClean="0">
                <a:solidFill>
                  <a:srgbClr val="0000CC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ai</a:t>
            </a:r>
            <a:r>
              <a:rPr lang="en-US" sz="3200" dirty="0" smtClean="0">
                <a:solidFill>
                  <a:srgbClr val="0000CC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? </a:t>
            </a:r>
            <a:r>
              <a:rPr lang="en-US" sz="3200" dirty="0" err="1" smtClean="0">
                <a:solidFill>
                  <a:srgbClr val="0000CC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Vì</a:t>
            </a:r>
            <a:r>
              <a:rPr lang="en-US" sz="3200" dirty="0" smtClean="0">
                <a:solidFill>
                  <a:srgbClr val="0000CC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sao</a:t>
            </a:r>
            <a:r>
              <a:rPr lang="en-US" sz="3200" dirty="0" smtClean="0">
                <a:solidFill>
                  <a:srgbClr val="0000CC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?</a:t>
            </a:r>
            <a:endParaRPr lang="vi-VN" sz="3200" dirty="0">
              <a:solidFill>
                <a:srgbClr val="0000CC"/>
              </a:solidFill>
              <a:latin typeface="Arial-SGK-TV" pitchFamily="2" charset="0"/>
              <a:ea typeface="Calibri" panose="020F0502020204030204" pitchFamily="34" charset="0"/>
              <a:cs typeface="Arial-SGK-TV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E2FED8BA-2D23-44FF-9ED2-3EAF6C81A3D6}"/>
              </a:ext>
            </a:extLst>
          </p:cNvPr>
          <p:cNvSpPr/>
          <p:nvPr/>
        </p:nvSpPr>
        <p:spPr>
          <a:xfrm>
            <a:off x="711175" y="2175893"/>
            <a:ext cx="10797310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solidFill>
                  <a:srgbClr val="0000CC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	</a:t>
            </a:r>
            <a:r>
              <a:rPr lang="en-US" sz="3200" dirty="0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- </a:t>
            </a:r>
            <a:r>
              <a:rPr lang="en-US" sz="3200" dirty="0" err="1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Chúng</a:t>
            </a:r>
            <a:r>
              <a:rPr lang="en-US" sz="3200" dirty="0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ta </a:t>
            </a:r>
            <a:r>
              <a:rPr lang="en-US" sz="3200" dirty="0" err="1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nhớ</a:t>
            </a:r>
            <a:r>
              <a:rPr lang="en-US" sz="3200" dirty="0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ơn</a:t>
            </a:r>
            <a:r>
              <a:rPr lang="en-US" sz="3200" dirty="0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những</a:t>
            </a:r>
            <a:r>
              <a:rPr lang="en-US" sz="3200" dirty="0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người</a:t>
            </a:r>
            <a:r>
              <a:rPr lang="en-US" sz="3200" dirty="0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đó</a:t>
            </a:r>
            <a:r>
              <a:rPr lang="en-US" sz="3200" dirty="0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vì</a:t>
            </a:r>
            <a:r>
              <a:rPr lang="en-US" sz="3200" dirty="0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họ</a:t>
            </a:r>
            <a:r>
              <a:rPr lang="en-US" sz="3200" dirty="0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giúp</a:t>
            </a:r>
            <a:r>
              <a:rPr lang="en-US" sz="3200" dirty="0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chúng</a:t>
            </a:r>
            <a:r>
              <a:rPr lang="en-US" sz="3200" dirty="0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ta </a:t>
            </a:r>
            <a:r>
              <a:rPr lang="en-US" sz="3200" dirty="0" err="1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có</a:t>
            </a:r>
            <a:r>
              <a:rPr lang="en-US" sz="3200" dirty="0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cơm</a:t>
            </a:r>
            <a:r>
              <a:rPr lang="en-US" sz="3200" dirty="0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rau</a:t>
            </a:r>
            <a:r>
              <a:rPr lang="en-US" sz="3200" dirty="0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ốc</a:t>
            </a:r>
            <a:r>
              <a:rPr lang="en-US" sz="3200" dirty="0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quả</a:t>
            </a:r>
            <a:r>
              <a:rPr lang="en-US" sz="3200" dirty="0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để</a:t>
            </a:r>
            <a:r>
              <a:rPr lang="en-US" sz="3200" dirty="0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ăn</a:t>
            </a:r>
            <a:r>
              <a:rPr lang="en-US" sz="3200" dirty="0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có</a:t>
            </a:r>
            <a:r>
              <a:rPr lang="en-US" sz="3200" dirty="0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bóng</a:t>
            </a:r>
            <a:r>
              <a:rPr lang="en-US" sz="3200" dirty="0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mát</a:t>
            </a:r>
            <a:r>
              <a:rPr lang="en-US" sz="3200" dirty="0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để</a:t>
            </a:r>
            <a:r>
              <a:rPr lang="en-US" sz="3200" dirty="0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trú</a:t>
            </a:r>
            <a:r>
              <a:rPr lang="en-US" sz="3200" dirty="0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nắng</a:t>
            </a:r>
            <a:r>
              <a:rPr lang="en-US" sz="3200" dirty="0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có</a:t>
            </a:r>
            <a:r>
              <a:rPr lang="en-US" sz="3200" dirty="0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võng</a:t>
            </a:r>
            <a:r>
              <a:rPr lang="en-US" sz="3200" dirty="0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để</a:t>
            </a:r>
            <a:r>
              <a:rPr lang="en-US" sz="3200" dirty="0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nằm</a:t>
            </a:r>
            <a:r>
              <a:rPr lang="en-US" sz="3200" dirty="0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và</a:t>
            </a:r>
            <a:r>
              <a:rPr lang="en-US" sz="3200" dirty="0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có</a:t>
            </a:r>
            <a:r>
              <a:rPr lang="en-US" sz="3200" dirty="0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thể</a:t>
            </a:r>
            <a:r>
              <a:rPr lang="en-US" sz="3200" dirty="0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sang </a:t>
            </a:r>
            <a:r>
              <a:rPr lang="en-US" sz="3200" dirty="0" err="1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đò</a:t>
            </a:r>
            <a:r>
              <a:rPr lang="en-US" sz="3200" dirty="0" smtClean="0">
                <a:solidFill>
                  <a:srgbClr val="FF000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..</a:t>
            </a:r>
            <a:endParaRPr lang="en-US" sz="32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050" name="Picture 2" descr="Luyện từ vựng tiếng Anh lớp 2 Unit 1 This is my family t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0" t="8885" r="7763" b="32588"/>
          <a:stretch/>
        </p:blipFill>
        <p:spPr bwMode="auto">
          <a:xfrm>
            <a:off x="907695" y="3353676"/>
            <a:ext cx="6649136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artoon , Png Download - Teacher Illustration Vector, Transparent Png ,  Transparent Png Image - PNGitem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9" t="4302" r="4029" b="7350"/>
          <a:stretch/>
        </p:blipFill>
        <p:spPr bwMode="auto">
          <a:xfrm>
            <a:off x="7753351" y="3345902"/>
            <a:ext cx="3694440" cy="3018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 advTm="13262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2" grpId="2"/>
      <p:bldP spid="3" grpId="0"/>
      <p:bldP spid="3" grpId="1"/>
      <p:bldP spid="17" grpId="0"/>
      <p:bldP spid="17" grpId="1"/>
      <p:bldP spid="18" grpId="0"/>
      <p:bldP spid="18" grpId="1"/>
      <p:bldP spid="19" grpId="0"/>
      <p:bldP spid="1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8769928" y="6456217"/>
              <a:ext cx="3269673" cy="360219"/>
            </a:xfrm>
            <a:prstGeom prst="rect">
              <a:avLst/>
            </a:prstGeom>
            <a:solidFill>
              <a:srgbClr val="5C2D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4" name="文本框 109"/>
          <p:cNvSpPr txBox="1"/>
          <p:nvPr/>
        </p:nvSpPr>
        <p:spPr>
          <a:xfrm>
            <a:off x="1816845" y="3013492"/>
            <a:ext cx="8266388" cy="1897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733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 ĐỘNG</a:t>
            </a:r>
            <a:endParaRPr lang="zh-CN" altLang="en-US" sz="11733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35165278"/>
      </p:ext>
    </p:extLst>
  </p:cSld>
  <p:clrMapOvr>
    <a:masterClrMapping/>
  </p:clrMapOvr>
  <p:transition spd="slow" advTm="1544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8.33333E-7 1.7284E-6 L -8.33333E-7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979218" y="691069"/>
            <a:ext cx="10954328" cy="812800"/>
            <a:chOff x="277090" y="286327"/>
            <a:chExt cx="10954328" cy="812800"/>
          </a:xfrm>
        </p:grpSpPr>
        <p:sp>
          <p:nvSpPr>
            <p:cNvPr id="4" name="Oval 3"/>
            <p:cNvSpPr/>
            <p:nvPr/>
          </p:nvSpPr>
          <p:spPr>
            <a:xfrm>
              <a:off x="277090" y="286327"/>
              <a:ext cx="812800" cy="81280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 dirty="0">
                  <a:solidFill>
                    <a:srgbClr val="002060"/>
                  </a:solidFill>
                  <a:latin typeface="Arial-SGK-TV" pitchFamily="2" charset="0"/>
                  <a:cs typeface="Arial-SGK-TV" pitchFamily="2" charset="0"/>
                </a:rPr>
                <a:t>5</a:t>
              </a:r>
              <a:endParaRPr lang="en-US" sz="40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089890" y="400339"/>
              <a:ext cx="101415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 dirty="0">
                  <a:solidFill>
                    <a:srgbClr val="002060"/>
                  </a:solidFill>
                  <a:latin typeface="Arial-SGK-TV" pitchFamily="2" charset="0"/>
                  <a:cs typeface="Arial-SGK-TV" pitchFamily="2" charset="0"/>
                </a:rPr>
                <a:t>Học thuộc </a:t>
              </a:r>
              <a:r>
                <a:rPr lang="en-US" sz="3600" b="1" dirty="0" err="1" smtClean="0">
                  <a:solidFill>
                    <a:srgbClr val="002060"/>
                  </a:solidFill>
                  <a:latin typeface="Arial-SGK-TV" pitchFamily="2" charset="0"/>
                  <a:cs typeface="Arial-SGK-TV" pitchFamily="2" charset="0"/>
                </a:rPr>
                <a:t>bài</a:t>
              </a:r>
              <a:r>
                <a:rPr lang="en-US" sz="3600" b="1" dirty="0">
                  <a:solidFill>
                    <a:srgbClr val="00206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600" b="1" dirty="0" err="1" smtClean="0">
                  <a:solidFill>
                    <a:srgbClr val="002060"/>
                  </a:solidFill>
                  <a:latin typeface="Arial-SGK-TV" pitchFamily="2" charset="0"/>
                  <a:cs typeface="Arial-SGK-TV" pitchFamily="2" charset="0"/>
                </a:rPr>
                <a:t>đồng</a:t>
              </a:r>
              <a:r>
                <a:rPr lang="en-US" sz="3600" b="1" dirty="0" smtClean="0">
                  <a:solidFill>
                    <a:srgbClr val="00206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600" b="1" dirty="0" err="1" smtClean="0">
                  <a:solidFill>
                    <a:srgbClr val="002060"/>
                  </a:solidFill>
                  <a:latin typeface="Arial-SGK-TV" pitchFamily="2" charset="0"/>
                  <a:cs typeface="Arial-SGK-TV" pitchFamily="2" charset="0"/>
                </a:rPr>
                <a:t>dao</a:t>
              </a:r>
              <a:endParaRPr lang="en-US" sz="36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  <p:pic>
        <p:nvPicPr>
          <p:cNvPr id="3076" name="Picture 4" descr="Talking Student Cartoon Stock Illustrations – 3,002 Talking Student Cartoon  Stock Illustrations, Vectors &amp; Clipart - Dreamsti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422" y="1489092"/>
            <a:ext cx="6088978" cy="5368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29250" y="1835316"/>
            <a:ext cx="2247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Học</a:t>
            </a:r>
            <a:r>
              <a:rPr lang="en-US" sz="3200" dirty="0" smtClean="0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 ở </a:t>
            </a:r>
            <a:r>
              <a:rPr lang="en-US" sz="3200" dirty="0" err="1" smtClean="0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3200" dirty="0" smtClean="0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3200" dirty="0" smtClean="0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nhé</a:t>
            </a:r>
            <a:r>
              <a:rPr lang="en-US" sz="3200" dirty="0" smtClean="0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!</a:t>
            </a:r>
            <a:endParaRPr lang="en-US" sz="3200" dirty="0">
              <a:solidFill>
                <a:srgbClr val="00B0F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90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27"/>
    </mc:Choice>
    <mc:Fallback xmlns="">
      <p:transition spd="slow" advTm="13827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51410" y="470096"/>
            <a:ext cx="11453092" cy="1191230"/>
            <a:chOff x="277090" y="286327"/>
            <a:chExt cx="10954328" cy="1191230"/>
          </a:xfrm>
        </p:grpSpPr>
        <p:sp>
          <p:nvSpPr>
            <p:cNvPr id="4" name="Oval 3"/>
            <p:cNvSpPr/>
            <p:nvPr/>
          </p:nvSpPr>
          <p:spPr>
            <a:xfrm>
              <a:off x="277090" y="286327"/>
              <a:ext cx="812800" cy="81280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>
                  <a:solidFill>
                    <a:srgbClr val="002060"/>
                  </a:solidFill>
                  <a:latin typeface="Arial-SGK-TV" pitchFamily="2" charset="0"/>
                  <a:cs typeface="Arial-SGK-TV" pitchFamily="2" charset="0"/>
                </a:rPr>
                <a:t>6</a:t>
              </a:r>
              <a:endParaRPr lang="en-US" sz="40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089890" y="400339"/>
              <a:ext cx="1014152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solidFill>
                    <a:srgbClr val="0000CC"/>
                  </a:solidFill>
                  <a:latin typeface="Arial-SGK-TV" pitchFamily="2" charset="0"/>
                  <a:cs typeface="Arial-SGK-TV" pitchFamily="2" charset="0"/>
                </a:rPr>
                <a:t>Nói</a:t>
              </a:r>
              <a:r>
                <a:rPr lang="en-US" sz="3200" b="1" dirty="0" smtClean="0">
                  <a:solidFill>
                    <a:srgbClr val="0000CC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Arial-SGK-TV" pitchFamily="2" charset="0"/>
                  <a:cs typeface="Arial-SGK-TV" pitchFamily="2" charset="0"/>
                </a:rPr>
                <a:t>việc</a:t>
              </a:r>
              <a:r>
                <a:rPr lang="en-US" sz="3200" b="1" dirty="0" smtClean="0">
                  <a:solidFill>
                    <a:srgbClr val="0000CC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Arial-SGK-TV" pitchFamily="2" charset="0"/>
                  <a:cs typeface="Arial-SGK-TV" pitchFamily="2" charset="0"/>
                </a:rPr>
                <a:t>em</a:t>
              </a:r>
              <a:r>
                <a:rPr lang="en-US" sz="3200" b="1" dirty="0" smtClean="0">
                  <a:solidFill>
                    <a:srgbClr val="0000CC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Arial-SGK-TV" pitchFamily="2" charset="0"/>
                  <a:cs typeface="Arial-SGK-TV" pitchFamily="2" charset="0"/>
                </a:rPr>
                <a:t>cần</a:t>
              </a:r>
              <a:r>
                <a:rPr lang="en-US" sz="3200" b="1" dirty="0" smtClean="0">
                  <a:solidFill>
                    <a:srgbClr val="0000CC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Arial-SGK-TV" pitchFamily="2" charset="0"/>
                  <a:cs typeface="Arial-SGK-TV" pitchFamily="2" charset="0"/>
                </a:rPr>
                <a:t>làm</a:t>
              </a:r>
              <a:r>
                <a:rPr lang="en-US" sz="3200" b="1" dirty="0" smtClean="0">
                  <a:solidFill>
                    <a:srgbClr val="0000CC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Arial-SGK-TV" pitchFamily="2" charset="0"/>
                  <a:cs typeface="Arial-SGK-TV" pitchFamily="2" charset="0"/>
                </a:rPr>
                <a:t>để</a:t>
              </a:r>
              <a:r>
                <a:rPr lang="en-US" sz="3200" b="1" dirty="0" smtClean="0">
                  <a:solidFill>
                    <a:srgbClr val="0000CC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Arial-SGK-TV" pitchFamily="2" charset="0"/>
                  <a:cs typeface="Arial-SGK-TV" pitchFamily="2" charset="0"/>
                </a:rPr>
                <a:t>thể</a:t>
              </a:r>
              <a:r>
                <a:rPr lang="en-US" sz="3200" b="1" dirty="0" smtClean="0">
                  <a:solidFill>
                    <a:srgbClr val="0000CC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Arial-SGK-TV" pitchFamily="2" charset="0"/>
                  <a:cs typeface="Arial-SGK-TV" pitchFamily="2" charset="0"/>
                </a:rPr>
                <a:t>hiện</a:t>
              </a:r>
              <a:r>
                <a:rPr lang="en-US" sz="3200" b="1" dirty="0" smtClean="0">
                  <a:solidFill>
                    <a:srgbClr val="0000CC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Arial-SGK-TV" pitchFamily="2" charset="0"/>
                  <a:cs typeface="Arial-SGK-TV" pitchFamily="2" charset="0"/>
                </a:rPr>
                <a:t>lòng</a:t>
              </a:r>
              <a:r>
                <a:rPr lang="en-US" sz="3200" b="1" dirty="0" smtClean="0">
                  <a:solidFill>
                    <a:srgbClr val="0000CC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Arial-SGK-TV" pitchFamily="2" charset="0"/>
                  <a:cs typeface="Arial-SGK-TV" pitchFamily="2" charset="0"/>
                </a:rPr>
                <a:t>biết</a:t>
              </a:r>
              <a:r>
                <a:rPr lang="en-US" sz="3200" b="1" dirty="0" smtClean="0">
                  <a:solidFill>
                    <a:srgbClr val="0000CC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Arial-SGK-TV" pitchFamily="2" charset="0"/>
                  <a:cs typeface="Arial-SGK-TV" pitchFamily="2" charset="0"/>
                </a:rPr>
                <a:t>ơn</a:t>
              </a:r>
              <a:r>
                <a:rPr lang="en-US" sz="3200" b="1" dirty="0" smtClean="0">
                  <a:solidFill>
                    <a:srgbClr val="0000CC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Arial-SGK-TV" pitchFamily="2" charset="0"/>
                  <a:cs typeface="Arial-SGK-TV" pitchFamily="2" charset="0"/>
                </a:rPr>
                <a:t>đối</a:t>
              </a:r>
              <a:r>
                <a:rPr lang="en-US" sz="3200" b="1" dirty="0" smtClean="0">
                  <a:solidFill>
                    <a:srgbClr val="0000CC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Arial-SGK-TV" pitchFamily="2" charset="0"/>
                  <a:cs typeface="Arial-SGK-TV" pitchFamily="2" charset="0"/>
                </a:rPr>
                <a:t>với</a:t>
              </a:r>
              <a:r>
                <a:rPr lang="en-US" sz="3200" b="1" dirty="0" smtClean="0">
                  <a:solidFill>
                    <a:srgbClr val="0000CC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Arial-SGK-TV" pitchFamily="2" charset="0"/>
                  <a:cs typeface="Arial-SGK-TV" pitchFamily="2" charset="0"/>
                </a:rPr>
                <a:t>người</a:t>
              </a:r>
              <a:r>
                <a:rPr lang="en-US" sz="3200" b="1" dirty="0" smtClean="0">
                  <a:solidFill>
                    <a:srgbClr val="0000CC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Arial-SGK-TV" pitchFamily="2" charset="0"/>
                  <a:cs typeface="Arial-SGK-TV" pitchFamily="2" charset="0"/>
                </a:rPr>
                <a:t>thân</a:t>
              </a:r>
              <a:r>
                <a:rPr lang="en-US" sz="3200" b="1" dirty="0" smtClean="0">
                  <a:solidFill>
                    <a:srgbClr val="0000CC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Arial-SGK-TV" pitchFamily="2" charset="0"/>
                  <a:cs typeface="Arial-SGK-TV" pitchFamily="2" charset="0"/>
                </a:rPr>
                <a:t>hoặc</a:t>
              </a:r>
              <a:r>
                <a:rPr lang="en-US" sz="3200" b="1" dirty="0" smtClean="0">
                  <a:solidFill>
                    <a:srgbClr val="0000CC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Arial-SGK-TV" pitchFamily="2" charset="0"/>
                  <a:cs typeface="Arial-SGK-TV" pitchFamily="2" charset="0"/>
                </a:rPr>
                <a:t>thầy</a:t>
              </a:r>
              <a:r>
                <a:rPr lang="en-US" sz="3200" b="1" dirty="0" smtClean="0">
                  <a:solidFill>
                    <a:srgbClr val="0000CC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Arial-SGK-TV" pitchFamily="2" charset="0"/>
                  <a:cs typeface="Arial-SGK-TV" pitchFamily="2" charset="0"/>
                </a:rPr>
                <a:t>cô</a:t>
              </a:r>
              <a:endParaRPr lang="en-US" sz="32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96" t="56572"/>
          <a:stretch/>
        </p:blipFill>
        <p:spPr>
          <a:xfrm>
            <a:off x="2547257" y="1775338"/>
            <a:ext cx="6926889" cy="490929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125098" y="1775338"/>
            <a:ext cx="3409405" cy="1685109"/>
            <a:chOff x="8125098" y="1775338"/>
            <a:chExt cx="3409405" cy="1685109"/>
          </a:xfrm>
        </p:grpSpPr>
        <p:sp>
          <p:nvSpPr>
            <p:cNvPr id="6" name="Oval Callout 5"/>
            <p:cNvSpPr/>
            <p:nvPr/>
          </p:nvSpPr>
          <p:spPr>
            <a:xfrm>
              <a:off x="8125098" y="1775338"/>
              <a:ext cx="3409405" cy="1685109"/>
            </a:xfrm>
            <a:prstGeom prst="wedgeEllipseCallout">
              <a:avLst>
                <a:gd name="adj1" fmla="val -45737"/>
                <a:gd name="adj2" fmla="val 57074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752114" y="2079283"/>
              <a:ext cx="215537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chemeClr val="accent5">
                      <a:lumMod val="75000"/>
                    </a:schemeClr>
                  </a:solidFill>
                  <a:latin typeface="Arial-SGK-TV" pitchFamily="2" charset="0"/>
                  <a:cs typeface="Arial-SGK-TV" pitchFamily="2" charset="0"/>
                </a:rPr>
                <a:t>- </a:t>
              </a:r>
              <a:r>
                <a:rPr lang="en-US" sz="3200" dirty="0" err="1" smtClean="0">
                  <a:solidFill>
                    <a:schemeClr val="accent5">
                      <a:lumMod val="75000"/>
                    </a:schemeClr>
                  </a:solidFill>
                  <a:latin typeface="Arial-SGK-TV" pitchFamily="2" charset="0"/>
                  <a:cs typeface="Arial-SGK-TV" pitchFamily="2" charset="0"/>
                </a:rPr>
                <a:t>Để</a:t>
              </a:r>
              <a:r>
                <a:rPr lang="en-US" sz="3200" dirty="0" smtClean="0">
                  <a:solidFill>
                    <a:schemeClr val="accent5">
                      <a:lumMod val="75000"/>
                    </a:schemeClr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 smtClean="0">
                  <a:solidFill>
                    <a:schemeClr val="accent5">
                      <a:lumMod val="75000"/>
                    </a:schemeClr>
                  </a:solidFill>
                  <a:latin typeface="Arial-SGK-TV" pitchFamily="2" charset="0"/>
                  <a:cs typeface="Arial-SGK-TV" pitchFamily="2" charset="0"/>
                </a:rPr>
                <a:t>cháu</a:t>
              </a:r>
              <a:r>
                <a:rPr lang="en-US" sz="3200" dirty="0" smtClean="0">
                  <a:solidFill>
                    <a:schemeClr val="accent5">
                      <a:lumMod val="75000"/>
                    </a:schemeClr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 smtClean="0">
                  <a:solidFill>
                    <a:schemeClr val="accent5">
                      <a:lumMod val="75000"/>
                    </a:schemeClr>
                  </a:solidFill>
                  <a:latin typeface="Arial-SGK-TV" pitchFamily="2" charset="0"/>
                  <a:cs typeface="Arial-SGK-TV" pitchFamily="2" charset="0"/>
                </a:rPr>
                <a:t>đỡ</a:t>
              </a:r>
              <a:r>
                <a:rPr lang="en-US" sz="3200" dirty="0" smtClean="0">
                  <a:solidFill>
                    <a:schemeClr val="accent5">
                      <a:lumMod val="75000"/>
                    </a:schemeClr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 smtClean="0">
                  <a:solidFill>
                    <a:schemeClr val="accent5">
                      <a:lumMod val="75000"/>
                    </a:schemeClr>
                  </a:solidFill>
                  <a:latin typeface="Arial-SGK-TV" pitchFamily="2" charset="0"/>
                  <a:cs typeface="Arial-SGK-TV" pitchFamily="2" charset="0"/>
                </a:rPr>
                <a:t>bà</a:t>
              </a:r>
              <a:r>
                <a:rPr lang="en-US" sz="3200" dirty="0" smtClean="0">
                  <a:solidFill>
                    <a:schemeClr val="accent5">
                      <a:lumMod val="75000"/>
                    </a:schemeClr>
                  </a:solidFill>
                  <a:latin typeface="Arial-SGK-TV" pitchFamily="2" charset="0"/>
                  <a:cs typeface="Arial-SGK-TV" pitchFamily="2" charset="0"/>
                </a:rPr>
                <a:t> ạ.</a:t>
              </a:r>
              <a:endParaRPr lang="en-US" sz="3200" dirty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</p:spTree>
    <p:custDataLst>
      <p:tags r:id="rId1"/>
    </p:custDataLst>
  </p:cSld>
  <p:clrMapOvr>
    <a:masterClrMapping/>
  </p:clrMapOvr>
  <p:transition advTm="6528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51410" y="470096"/>
            <a:ext cx="11453092" cy="1191230"/>
            <a:chOff x="277090" y="286327"/>
            <a:chExt cx="10954328" cy="1191230"/>
          </a:xfrm>
        </p:grpSpPr>
        <p:sp>
          <p:nvSpPr>
            <p:cNvPr id="4" name="Oval 3"/>
            <p:cNvSpPr/>
            <p:nvPr/>
          </p:nvSpPr>
          <p:spPr>
            <a:xfrm>
              <a:off x="277090" y="286327"/>
              <a:ext cx="812800" cy="81280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>
                  <a:solidFill>
                    <a:srgbClr val="002060"/>
                  </a:solidFill>
                  <a:latin typeface="Arial-SGK-TV" pitchFamily="2" charset="0"/>
                  <a:cs typeface="Arial-SGK-TV" pitchFamily="2" charset="0"/>
                </a:rPr>
                <a:t>6</a:t>
              </a:r>
              <a:endParaRPr lang="en-US" sz="40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089890" y="400339"/>
              <a:ext cx="1014152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solidFill>
                    <a:srgbClr val="0000CC"/>
                  </a:solidFill>
                  <a:latin typeface="Arial-SGK-TV" pitchFamily="2" charset="0"/>
                  <a:cs typeface="Arial-SGK-TV" pitchFamily="2" charset="0"/>
                </a:rPr>
                <a:t>Nói</a:t>
              </a:r>
              <a:r>
                <a:rPr lang="en-US" sz="3200" b="1" dirty="0" smtClean="0">
                  <a:solidFill>
                    <a:srgbClr val="0000CC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Arial-SGK-TV" pitchFamily="2" charset="0"/>
                  <a:cs typeface="Arial-SGK-TV" pitchFamily="2" charset="0"/>
                </a:rPr>
                <a:t>việc</a:t>
              </a:r>
              <a:r>
                <a:rPr lang="en-US" sz="3200" b="1" dirty="0" smtClean="0">
                  <a:solidFill>
                    <a:srgbClr val="0000CC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Arial-SGK-TV" pitchFamily="2" charset="0"/>
                  <a:cs typeface="Arial-SGK-TV" pitchFamily="2" charset="0"/>
                </a:rPr>
                <a:t>em</a:t>
              </a:r>
              <a:r>
                <a:rPr lang="en-US" sz="3200" b="1" dirty="0" smtClean="0">
                  <a:solidFill>
                    <a:srgbClr val="0000CC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Arial-SGK-TV" pitchFamily="2" charset="0"/>
                  <a:cs typeface="Arial-SGK-TV" pitchFamily="2" charset="0"/>
                </a:rPr>
                <a:t>cần</a:t>
              </a:r>
              <a:r>
                <a:rPr lang="en-US" sz="3200" b="1" dirty="0" smtClean="0">
                  <a:solidFill>
                    <a:srgbClr val="0000CC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Arial-SGK-TV" pitchFamily="2" charset="0"/>
                  <a:cs typeface="Arial-SGK-TV" pitchFamily="2" charset="0"/>
                </a:rPr>
                <a:t>làm</a:t>
              </a:r>
              <a:r>
                <a:rPr lang="en-US" sz="3200" b="1" dirty="0" smtClean="0">
                  <a:solidFill>
                    <a:srgbClr val="0000CC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Arial-SGK-TV" pitchFamily="2" charset="0"/>
                  <a:cs typeface="Arial-SGK-TV" pitchFamily="2" charset="0"/>
                </a:rPr>
                <a:t>để</a:t>
              </a:r>
              <a:r>
                <a:rPr lang="en-US" sz="3200" b="1" dirty="0" smtClean="0">
                  <a:solidFill>
                    <a:srgbClr val="0000CC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Arial-SGK-TV" pitchFamily="2" charset="0"/>
                  <a:cs typeface="Arial-SGK-TV" pitchFamily="2" charset="0"/>
                </a:rPr>
                <a:t>thể</a:t>
              </a:r>
              <a:r>
                <a:rPr lang="en-US" sz="3200" b="1" dirty="0" smtClean="0">
                  <a:solidFill>
                    <a:srgbClr val="0000CC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Arial-SGK-TV" pitchFamily="2" charset="0"/>
                  <a:cs typeface="Arial-SGK-TV" pitchFamily="2" charset="0"/>
                </a:rPr>
                <a:t>hiện</a:t>
              </a:r>
              <a:r>
                <a:rPr lang="en-US" sz="3200" b="1" dirty="0" smtClean="0">
                  <a:solidFill>
                    <a:srgbClr val="0000CC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Arial-SGK-TV" pitchFamily="2" charset="0"/>
                  <a:cs typeface="Arial-SGK-TV" pitchFamily="2" charset="0"/>
                </a:rPr>
                <a:t>lòng</a:t>
              </a:r>
              <a:r>
                <a:rPr lang="en-US" sz="3200" b="1" dirty="0" smtClean="0">
                  <a:solidFill>
                    <a:srgbClr val="0000CC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Arial-SGK-TV" pitchFamily="2" charset="0"/>
                  <a:cs typeface="Arial-SGK-TV" pitchFamily="2" charset="0"/>
                </a:rPr>
                <a:t>biết</a:t>
              </a:r>
              <a:r>
                <a:rPr lang="en-US" sz="3200" b="1" dirty="0" smtClean="0">
                  <a:solidFill>
                    <a:srgbClr val="0000CC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Arial-SGK-TV" pitchFamily="2" charset="0"/>
                  <a:cs typeface="Arial-SGK-TV" pitchFamily="2" charset="0"/>
                </a:rPr>
                <a:t>ơn</a:t>
              </a:r>
              <a:r>
                <a:rPr lang="en-US" sz="3200" b="1" dirty="0" smtClean="0">
                  <a:solidFill>
                    <a:srgbClr val="0000CC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Arial-SGK-TV" pitchFamily="2" charset="0"/>
                  <a:cs typeface="Arial-SGK-TV" pitchFamily="2" charset="0"/>
                </a:rPr>
                <a:t>đối</a:t>
              </a:r>
              <a:r>
                <a:rPr lang="en-US" sz="3200" b="1" dirty="0" smtClean="0">
                  <a:solidFill>
                    <a:srgbClr val="0000CC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Arial-SGK-TV" pitchFamily="2" charset="0"/>
                  <a:cs typeface="Arial-SGK-TV" pitchFamily="2" charset="0"/>
                </a:rPr>
                <a:t>với</a:t>
              </a:r>
              <a:r>
                <a:rPr lang="en-US" sz="3200" b="1" dirty="0" smtClean="0">
                  <a:solidFill>
                    <a:srgbClr val="0000CC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Arial-SGK-TV" pitchFamily="2" charset="0"/>
                  <a:cs typeface="Arial-SGK-TV" pitchFamily="2" charset="0"/>
                </a:rPr>
                <a:t>người</a:t>
              </a:r>
              <a:r>
                <a:rPr lang="en-US" sz="3200" b="1" dirty="0" smtClean="0">
                  <a:solidFill>
                    <a:srgbClr val="0000CC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Arial-SGK-TV" pitchFamily="2" charset="0"/>
                  <a:cs typeface="Arial-SGK-TV" pitchFamily="2" charset="0"/>
                </a:rPr>
                <a:t>thân</a:t>
              </a:r>
              <a:r>
                <a:rPr lang="en-US" sz="3200" b="1" dirty="0" smtClean="0">
                  <a:solidFill>
                    <a:srgbClr val="0000CC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Arial-SGK-TV" pitchFamily="2" charset="0"/>
                  <a:cs typeface="Arial-SGK-TV" pitchFamily="2" charset="0"/>
                </a:rPr>
                <a:t>hoặc</a:t>
              </a:r>
              <a:r>
                <a:rPr lang="en-US" sz="3200" b="1" dirty="0" smtClean="0">
                  <a:solidFill>
                    <a:srgbClr val="0000CC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Arial-SGK-TV" pitchFamily="2" charset="0"/>
                  <a:cs typeface="Arial-SGK-TV" pitchFamily="2" charset="0"/>
                </a:rPr>
                <a:t>thầy</a:t>
              </a:r>
              <a:r>
                <a:rPr lang="en-US" sz="3200" b="1" dirty="0" smtClean="0">
                  <a:solidFill>
                    <a:srgbClr val="0000CC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Arial-SGK-TV" pitchFamily="2" charset="0"/>
                  <a:cs typeface="Arial-SGK-TV" pitchFamily="2" charset="0"/>
                </a:rPr>
                <a:t>cô</a:t>
              </a:r>
              <a:endParaRPr lang="en-US" sz="32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96" t="56572"/>
          <a:stretch/>
        </p:blipFill>
        <p:spPr>
          <a:xfrm>
            <a:off x="2547257" y="1775338"/>
            <a:ext cx="6926889" cy="490929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125098" y="1775338"/>
            <a:ext cx="3409405" cy="1685109"/>
            <a:chOff x="8125098" y="1775338"/>
            <a:chExt cx="3409405" cy="1685109"/>
          </a:xfrm>
        </p:grpSpPr>
        <p:sp>
          <p:nvSpPr>
            <p:cNvPr id="6" name="Oval Callout 5"/>
            <p:cNvSpPr/>
            <p:nvPr/>
          </p:nvSpPr>
          <p:spPr>
            <a:xfrm>
              <a:off x="8125098" y="1775338"/>
              <a:ext cx="3409405" cy="1685109"/>
            </a:xfrm>
            <a:prstGeom prst="wedgeEllipseCallout">
              <a:avLst>
                <a:gd name="adj1" fmla="val -45737"/>
                <a:gd name="adj2" fmla="val 57074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752114" y="2079283"/>
              <a:ext cx="215537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chemeClr val="accent5">
                      <a:lumMod val="75000"/>
                    </a:schemeClr>
                  </a:solidFill>
                  <a:latin typeface="Arial-SGK-TV" pitchFamily="2" charset="0"/>
                  <a:cs typeface="Arial-SGK-TV" pitchFamily="2" charset="0"/>
                </a:rPr>
                <a:t>- </a:t>
              </a:r>
              <a:r>
                <a:rPr lang="en-US" sz="3200" dirty="0" err="1" smtClean="0">
                  <a:solidFill>
                    <a:schemeClr val="accent5">
                      <a:lumMod val="75000"/>
                    </a:schemeClr>
                  </a:solidFill>
                  <a:latin typeface="Arial-SGK-TV" pitchFamily="2" charset="0"/>
                  <a:cs typeface="Arial-SGK-TV" pitchFamily="2" charset="0"/>
                </a:rPr>
                <a:t>Để</a:t>
              </a:r>
              <a:r>
                <a:rPr lang="en-US" sz="3200" dirty="0" smtClean="0">
                  <a:solidFill>
                    <a:schemeClr val="accent5">
                      <a:lumMod val="75000"/>
                    </a:schemeClr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 smtClean="0">
                  <a:solidFill>
                    <a:schemeClr val="accent5">
                      <a:lumMod val="75000"/>
                    </a:schemeClr>
                  </a:solidFill>
                  <a:latin typeface="Arial-SGK-TV" pitchFamily="2" charset="0"/>
                  <a:cs typeface="Arial-SGK-TV" pitchFamily="2" charset="0"/>
                </a:rPr>
                <a:t>cháu</a:t>
              </a:r>
              <a:r>
                <a:rPr lang="en-US" sz="3200" dirty="0" smtClean="0">
                  <a:solidFill>
                    <a:schemeClr val="accent5">
                      <a:lumMod val="75000"/>
                    </a:schemeClr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 smtClean="0">
                  <a:solidFill>
                    <a:schemeClr val="accent5">
                      <a:lumMod val="75000"/>
                    </a:schemeClr>
                  </a:solidFill>
                  <a:latin typeface="Arial-SGK-TV" pitchFamily="2" charset="0"/>
                  <a:cs typeface="Arial-SGK-TV" pitchFamily="2" charset="0"/>
                </a:rPr>
                <a:t>đỡ</a:t>
              </a:r>
              <a:r>
                <a:rPr lang="en-US" sz="3200" dirty="0" smtClean="0">
                  <a:solidFill>
                    <a:schemeClr val="accent5">
                      <a:lumMod val="75000"/>
                    </a:schemeClr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 smtClean="0">
                  <a:solidFill>
                    <a:schemeClr val="accent5">
                      <a:lumMod val="75000"/>
                    </a:schemeClr>
                  </a:solidFill>
                  <a:latin typeface="Arial-SGK-TV" pitchFamily="2" charset="0"/>
                  <a:cs typeface="Arial-SGK-TV" pitchFamily="2" charset="0"/>
                </a:rPr>
                <a:t>bà</a:t>
              </a:r>
              <a:r>
                <a:rPr lang="en-US" sz="3200" dirty="0" smtClean="0">
                  <a:solidFill>
                    <a:schemeClr val="accent5">
                      <a:lumMod val="75000"/>
                    </a:schemeClr>
                  </a:solidFill>
                  <a:latin typeface="Arial-SGK-TV" pitchFamily="2" charset="0"/>
                  <a:cs typeface="Arial-SGK-TV" pitchFamily="2" charset="0"/>
                </a:rPr>
                <a:t> ạ.</a:t>
              </a:r>
              <a:endParaRPr lang="en-US" sz="3200" dirty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86329226"/>
      </p:ext>
    </p:extLst>
  </p:cSld>
  <p:clrMapOvr>
    <a:masterClrMapping/>
  </p:clrMapOvr>
  <p:transition advTm="14949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352" y="186496"/>
            <a:ext cx="12610352" cy="10935051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706493" y="1360840"/>
            <a:ext cx="8683608" cy="4864968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4169831" y="4142964"/>
            <a:ext cx="3935222" cy="916452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r>
              <a:rPr lang="en-US" altLang="zh-CN" sz="4400" dirty="0" err="1" smtClean="0">
                <a:solidFill>
                  <a:srgbClr val="FF66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học</a:t>
            </a:r>
            <a:r>
              <a:rPr lang="en-US" altLang="zh-CN" sz="4400" dirty="0" smtClean="0">
                <a:solidFill>
                  <a:srgbClr val="FF66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400" dirty="0" err="1" smtClean="0">
                <a:solidFill>
                  <a:srgbClr val="FF66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giỏi</a:t>
            </a:r>
            <a:endParaRPr lang="zh-CN" altLang="en-US" sz="4400" dirty="0">
              <a:solidFill>
                <a:srgbClr val="FF660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97" name="矩形 96"/>
          <p:cNvSpPr/>
          <p:nvPr/>
        </p:nvSpPr>
        <p:spPr>
          <a:xfrm>
            <a:off x="3302498" y="2890114"/>
            <a:ext cx="750595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8000" b="1" dirty="0" err="1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chăm</a:t>
            </a:r>
            <a:r>
              <a:rPr lang="en-US" altLang="zh-CN" sz="80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8000" b="1" dirty="0" err="1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ngoan</a:t>
            </a:r>
            <a:endParaRPr lang="zh-CN" altLang="en-US" sz="6600" b="1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rgbClr val="FF000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811507" y="-52616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11676" y="-1022275"/>
            <a:ext cx="812800" cy="812800"/>
          </a:xfrm>
          <a:prstGeom prst="rect">
            <a:avLst/>
          </a:prstGeom>
        </p:spPr>
      </p:pic>
      <p:sp>
        <p:nvSpPr>
          <p:cNvPr id="29" name="矩形 97"/>
          <p:cNvSpPr/>
          <p:nvPr/>
        </p:nvSpPr>
        <p:spPr>
          <a:xfrm>
            <a:off x="3744872" y="2533976"/>
            <a:ext cx="5346335" cy="830997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en-GB" altLang="zh-CN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CHÚC </a:t>
            </a:r>
            <a:r>
              <a:rPr lang="en-GB" altLang="zh-CN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CÁC</a:t>
            </a:r>
            <a:r>
              <a:rPr lang="en-GB" altLang="zh-CN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GB" altLang="zh-CN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CON  </a:t>
            </a:r>
            <a:endParaRPr lang="zh-CN" alt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3514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2530"/>
    </mc:Choice>
    <mc:Fallback xmlns="">
      <p:transition advTm="12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75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25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75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75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750"/>
                            </p:stCondLst>
                            <p:childTnLst>
                              <p:par>
                                <p:cTn id="5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6" grpId="0"/>
      <p:bldP spid="97" grpId="0"/>
      <p:bldP spid="92" grpId="0" animBg="1"/>
      <p:bldP spid="111" grpId="0" animBg="1"/>
      <p:bldP spid="112" grpId="0" animBg="1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8769928" y="6456217"/>
              <a:ext cx="3269673" cy="360219"/>
            </a:xfrm>
            <a:prstGeom prst="rect">
              <a:avLst/>
            </a:prstGeom>
            <a:solidFill>
              <a:srgbClr val="5C2D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658983" y="2730417"/>
            <a:ext cx="7419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1. </a:t>
            </a:r>
            <a:r>
              <a:rPr lang="en-US" sz="36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Ruộng</a:t>
            </a:r>
            <a:r>
              <a:rPr lang="en-US" sz="36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bậc</a:t>
            </a:r>
            <a:r>
              <a:rPr lang="en-US" sz="36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thang </a:t>
            </a:r>
            <a:r>
              <a:rPr lang="en-US" sz="36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36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36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bao</a:t>
            </a:r>
            <a:r>
              <a:rPr lang="en-US" sz="36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giờ</a:t>
            </a:r>
            <a:r>
              <a:rPr lang="en-US" sz="36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?</a:t>
            </a:r>
            <a:endParaRPr lang="en-US" sz="36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58983" y="3838667"/>
            <a:ext cx="987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2</a:t>
            </a:r>
            <a:r>
              <a:rPr lang="en-US" sz="36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. Ai </a:t>
            </a:r>
            <a:r>
              <a:rPr lang="en-US" sz="36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36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tạo</a:t>
            </a:r>
            <a:r>
              <a:rPr lang="en-US" sz="36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nên</a:t>
            </a:r>
            <a:r>
              <a:rPr lang="en-US" sz="36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36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khu</a:t>
            </a:r>
            <a:r>
              <a:rPr lang="en-US" sz="36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ruộng</a:t>
            </a:r>
            <a:r>
              <a:rPr lang="en-US" sz="36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bậc</a:t>
            </a:r>
            <a:r>
              <a:rPr lang="en-US" sz="36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thang?</a:t>
            </a:r>
            <a:endParaRPr lang="en-US" sz="36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4797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246"/>
    </mc:Choice>
    <mc:Fallback xmlns="">
      <p:transition advTm="262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663246" y="115766"/>
            <a:ext cx="593102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1. </a:t>
            </a:r>
            <a:r>
              <a:rPr lang="en-US" altLang="zh-CN" sz="40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Quan</a:t>
            </a:r>
            <a:r>
              <a:rPr lang="en-US" altLang="zh-CN" sz="40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sát</a:t>
            </a:r>
            <a:r>
              <a:rPr lang="en-US" altLang="zh-CN" sz="40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tranh</a:t>
            </a:r>
            <a:endParaRPr lang="zh-CN" altLang="en-US" sz="4000" b="1" dirty="0">
              <a:solidFill>
                <a:srgbClr val="4CA42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932635" y="823652"/>
            <a:ext cx="5392243" cy="5987293"/>
            <a:chOff x="2521132" y="823652"/>
            <a:chExt cx="5392243" cy="598729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28" t="28118" b="10029"/>
            <a:stretch/>
          </p:blipFill>
          <p:spPr>
            <a:xfrm>
              <a:off x="3132368" y="823652"/>
              <a:ext cx="4781007" cy="5987293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2873829" y="4519749"/>
              <a:ext cx="754928" cy="4180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521132" y="6200504"/>
              <a:ext cx="754928" cy="4180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936114" y="1815736"/>
            <a:ext cx="4951086" cy="2495007"/>
            <a:chOff x="6936114" y="1815736"/>
            <a:chExt cx="4951086" cy="2495007"/>
          </a:xfrm>
        </p:grpSpPr>
        <p:sp>
          <p:nvSpPr>
            <p:cNvPr id="12" name="Rounded Rectangular Callout 11"/>
            <p:cNvSpPr/>
            <p:nvPr/>
          </p:nvSpPr>
          <p:spPr>
            <a:xfrm>
              <a:off x="6936114" y="1815736"/>
              <a:ext cx="4951086" cy="2495007"/>
            </a:xfrm>
            <a:prstGeom prst="wedgeRoundRectCallout">
              <a:avLst>
                <a:gd name="adj1" fmla="val -51515"/>
                <a:gd name="adj2" fmla="val 74094"/>
                <a:gd name="adj3" fmla="val 16667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066479" y="2079866"/>
              <a:ext cx="4807658" cy="1951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ct val="150000"/>
                </a:lnSpc>
                <a:buAutoNum type="alphaLcParenR"/>
              </a:pPr>
              <a:r>
                <a:rPr lang="en-US" sz="2800" dirty="0" err="1" smtClean="0">
                  <a:latin typeface="Arial-SGK-TV" pitchFamily="2" charset="0"/>
                  <a:cs typeface="Arial-SGK-TV" pitchFamily="2" charset="0"/>
                </a:rPr>
                <a:t>Các</a:t>
              </a:r>
              <a:r>
                <a:rPr lang="en-US" sz="2800" dirty="0" smtClean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cs typeface="Arial-SGK-TV" pitchFamily="2" charset="0"/>
                </a:rPr>
                <a:t>bạn</a:t>
              </a:r>
              <a:r>
                <a:rPr lang="en-US" sz="2800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cs typeface="Arial-SGK-TV" pitchFamily="2" charset="0"/>
                </a:rPr>
                <a:t>nhỏ</a:t>
              </a:r>
              <a:r>
                <a:rPr lang="en-US" sz="2800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cs typeface="Arial-SGK-TV" pitchFamily="2" charset="0"/>
                </a:rPr>
                <a:t>đang</a:t>
              </a:r>
              <a:r>
                <a:rPr lang="en-US" sz="2800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cs typeface="Arial-SGK-TV" pitchFamily="2" charset="0"/>
                </a:rPr>
                <a:t>làm</a:t>
              </a:r>
              <a:r>
                <a:rPr lang="en-US" sz="2800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cs typeface="Arial-SGK-TV" pitchFamily="2" charset="0"/>
                </a:rPr>
                <a:t>gì</a:t>
              </a:r>
              <a:r>
                <a:rPr lang="en-US" sz="2800" dirty="0" smtClean="0">
                  <a:latin typeface="Arial-SGK-TV" pitchFamily="2" charset="0"/>
                  <a:cs typeface="Arial-SGK-TV" pitchFamily="2" charset="0"/>
                </a:rPr>
                <a:t>?</a:t>
              </a:r>
            </a:p>
            <a:p>
              <a:pPr marL="342900" indent="-342900">
                <a:lnSpc>
                  <a:spcPct val="150000"/>
                </a:lnSpc>
                <a:buAutoNum type="alphaLcParenR"/>
              </a:pPr>
              <a:r>
                <a:rPr lang="en-US" sz="2800" dirty="0" err="1" smtClean="0">
                  <a:latin typeface="Arial-SGK-TV" pitchFamily="2" charset="0"/>
                  <a:cs typeface="Arial-SGK-TV" pitchFamily="2" charset="0"/>
                </a:rPr>
                <a:t>Em</a:t>
              </a:r>
              <a:r>
                <a:rPr lang="en-US" sz="2800" dirty="0" smtClean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800" dirty="0" err="1" smtClean="0">
                  <a:latin typeface="Arial-SGK-TV" pitchFamily="2" charset="0"/>
                  <a:cs typeface="Arial-SGK-TV" pitchFamily="2" charset="0"/>
                </a:rPr>
                <a:t>hiểu</a:t>
              </a:r>
              <a:r>
                <a:rPr lang="en-US" sz="2800" dirty="0" smtClean="0">
                  <a:latin typeface="Arial-SGK-TV" pitchFamily="2" charset="0"/>
                  <a:cs typeface="Arial-SGK-TV" pitchFamily="2" charset="0"/>
                </a:rPr>
                <a:t> “</a:t>
              </a:r>
              <a:r>
                <a:rPr lang="en-US" sz="2800" dirty="0" err="1" smtClean="0">
                  <a:latin typeface="Arial-SGK-TV" pitchFamily="2" charset="0"/>
                  <a:cs typeface="Arial-SGK-TV" pitchFamily="2" charset="0"/>
                </a:rPr>
                <a:t>Ăn</a:t>
              </a:r>
              <a:r>
                <a:rPr lang="en-US" sz="2800" dirty="0" smtClean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800" dirty="0" err="1" smtClean="0">
                  <a:latin typeface="Arial-SGK-TV" pitchFamily="2" charset="0"/>
                  <a:cs typeface="Arial-SGK-TV" pitchFamily="2" charset="0"/>
                </a:rPr>
                <a:t>quả</a:t>
              </a:r>
              <a:r>
                <a:rPr lang="en-US" sz="2800" dirty="0" smtClean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800" dirty="0" err="1" smtClean="0">
                  <a:latin typeface="Arial-SGK-TV" pitchFamily="2" charset="0"/>
                  <a:cs typeface="Arial-SGK-TV" pitchFamily="2" charset="0"/>
                </a:rPr>
                <a:t>nhớ</a:t>
              </a:r>
              <a:r>
                <a:rPr lang="en-US" sz="2800" dirty="0" smtClean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800" dirty="0" err="1" smtClean="0">
                  <a:latin typeface="Arial-SGK-TV" pitchFamily="2" charset="0"/>
                  <a:cs typeface="Arial-SGK-TV" pitchFamily="2" charset="0"/>
                </a:rPr>
                <a:t>kẻ</a:t>
              </a:r>
              <a:r>
                <a:rPr lang="en-US" sz="2800" dirty="0" smtClean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800" dirty="0" err="1" smtClean="0">
                  <a:latin typeface="Arial-SGK-TV" pitchFamily="2" charset="0"/>
                  <a:cs typeface="Arial-SGK-TV" pitchFamily="2" charset="0"/>
                </a:rPr>
                <a:t>trồng</a:t>
              </a:r>
              <a:r>
                <a:rPr lang="en-US" sz="2800" dirty="0" smtClean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800" dirty="0" err="1" smtClean="0">
                  <a:latin typeface="Arial-SGK-TV" pitchFamily="2" charset="0"/>
                  <a:cs typeface="Arial-SGK-TV" pitchFamily="2" charset="0"/>
                </a:rPr>
                <a:t>cây</a:t>
              </a:r>
              <a:r>
                <a:rPr lang="en-US" sz="2800" dirty="0" smtClean="0">
                  <a:latin typeface="Arial-SGK-TV" pitchFamily="2" charset="0"/>
                  <a:cs typeface="Arial-SGK-TV" pitchFamily="2" charset="0"/>
                </a:rPr>
                <a:t>” ý </a:t>
              </a:r>
              <a:r>
                <a:rPr lang="en-US" sz="2800" dirty="0" err="1" smtClean="0">
                  <a:latin typeface="Arial-SGK-TV" pitchFamily="2" charset="0"/>
                  <a:cs typeface="Arial-SGK-TV" pitchFamily="2" charset="0"/>
                </a:rPr>
                <a:t>nói</a:t>
              </a:r>
              <a:r>
                <a:rPr lang="en-US" sz="2800" dirty="0" smtClean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800" dirty="0" err="1" smtClean="0">
                  <a:latin typeface="Arial-SGK-TV" pitchFamily="2" charset="0"/>
                  <a:cs typeface="Arial-SGK-TV" pitchFamily="2" charset="0"/>
                </a:rPr>
                <a:t>gì</a:t>
              </a:r>
              <a:r>
                <a:rPr lang="en-US" sz="2800" dirty="0" smtClean="0">
                  <a:latin typeface="Arial-SGK-TV" pitchFamily="2" charset="0"/>
                  <a:cs typeface="Arial-SGK-TV" pitchFamily="2" charset="0"/>
                </a:rPr>
                <a:t>?</a:t>
              </a:r>
              <a:endParaRPr lang="en-US" sz="2800" dirty="0">
                <a:latin typeface="Arial-SGK-TV" pitchFamily="2" charset="0"/>
                <a:cs typeface="Arial-SGK-TV" pitchFamily="2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4943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902"/>
    </mc:Choice>
    <mc:Fallback xmlns="">
      <p:transition spd="slow" advTm="37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922800" y="788358"/>
            <a:ext cx="5392243" cy="5987293"/>
            <a:chOff x="2521132" y="823652"/>
            <a:chExt cx="5392243" cy="598729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28" t="28118" b="10029"/>
            <a:stretch/>
          </p:blipFill>
          <p:spPr>
            <a:xfrm>
              <a:off x="3132368" y="823652"/>
              <a:ext cx="4781007" cy="5987293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2873829" y="4519749"/>
              <a:ext cx="754928" cy="4180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521132" y="6200504"/>
              <a:ext cx="754928" cy="4180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Horizontal Scroll 1"/>
          <p:cNvSpPr/>
          <p:nvPr/>
        </p:nvSpPr>
        <p:spPr>
          <a:xfrm>
            <a:off x="2068306" y="0"/>
            <a:ext cx="8070776" cy="1492624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652961" y="330813"/>
            <a:ext cx="59310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800" b="1" dirty="0" err="1" smtClean="0">
                <a:solidFill>
                  <a:srgbClr val="4CA42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Bài</a:t>
            </a:r>
            <a:r>
              <a:rPr lang="en-US" altLang="zh-CN" sz="4800" b="1" dirty="0" smtClean="0">
                <a:solidFill>
                  <a:srgbClr val="4CA42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5 : </a:t>
            </a:r>
            <a:r>
              <a:rPr lang="en-US" altLang="zh-CN" sz="4800" b="1" dirty="0" err="1" smtClean="0">
                <a:solidFill>
                  <a:srgbClr val="4CA42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NHỚ</a:t>
            </a:r>
            <a:r>
              <a:rPr lang="en-US" altLang="zh-CN" sz="4800" b="1" dirty="0" smtClean="0">
                <a:solidFill>
                  <a:srgbClr val="4CA42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4CA42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ƠN</a:t>
            </a:r>
            <a:endParaRPr lang="zh-CN" altLang="en-US" sz="4800" b="1" dirty="0">
              <a:solidFill>
                <a:srgbClr val="4CA42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5059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5"/>
    </mc:Choice>
    <mc:Fallback xmlns="">
      <p:transition spd="slow" advTm="4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30143" y="1307497"/>
            <a:ext cx="5337371" cy="465158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9" name="组合 8"/>
          <p:cNvGrpSpPr/>
          <p:nvPr/>
        </p:nvGrpSpPr>
        <p:grpSpPr>
          <a:xfrm>
            <a:off x="3119619" y="2355149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092778" y="5237588"/>
            <a:ext cx="1795349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332553" y="4613426"/>
            <a:ext cx="56324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540789" y="5419918"/>
            <a:ext cx="949967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823538" y="2817504"/>
            <a:ext cx="56324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119097" y="3543347"/>
            <a:ext cx="968409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118466" y="1667332"/>
            <a:ext cx="56324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492491" y="1658297"/>
            <a:ext cx="467603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177216" y="2388954"/>
            <a:ext cx="2717813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6935353" y="47104"/>
            <a:ext cx="1398511" cy="2717813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98786" y="-104781"/>
            <a:ext cx="695084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58207" y="2351839"/>
            <a:ext cx="47845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80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55" y="605701"/>
            <a:ext cx="2998059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969" y="3269456"/>
            <a:ext cx="1501113" cy="347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229765"/>
      </p:ext>
    </p:extLst>
  </p:cSld>
  <p:clrMapOvr>
    <a:masterClrMapping/>
  </p:clrMapOvr>
  <p:transition spd="med" advTm="821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2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2.08333E-6 -1.85185E-6 L 2.08333E-6 -0.07222 " pathEditMode="relative" rAng="0" ptsTypes="AA">
                                      <p:cBhvr>
                                        <p:cTn id="7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334581" y="0"/>
            <a:ext cx="5857419" cy="6858000"/>
            <a:chOff x="2521132" y="823652"/>
            <a:chExt cx="5392242" cy="598729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28" t="28118" b="10029"/>
            <a:stretch/>
          </p:blipFill>
          <p:spPr>
            <a:xfrm>
              <a:off x="3132367" y="823652"/>
              <a:ext cx="4781007" cy="5987293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2873829" y="4519749"/>
              <a:ext cx="754928" cy="4180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521132" y="6200504"/>
              <a:ext cx="754928" cy="4180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5F5CB6A9-BBCB-4D87-808C-486E1940F4AE}"/>
              </a:ext>
            </a:extLst>
          </p:cNvPr>
          <p:cNvSpPr/>
          <p:nvPr/>
        </p:nvSpPr>
        <p:spPr>
          <a:xfrm>
            <a:off x="2436970" y="577258"/>
            <a:ext cx="4927259" cy="698652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bát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cơm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,</a:t>
            </a:r>
          </a:p>
          <a:p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Nhớ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người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cày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ruộng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  <a:p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đĩa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rau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muống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, </a:t>
            </a:r>
          </a:p>
          <a:p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Nhớ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người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đào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ao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  <a:p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2700" dirty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quả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đào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,</a:t>
            </a:r>
          </a:p>
          <a:p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Nhớ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người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vun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gốc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  <a:p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ốc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, </a:t>
            </a:r>
          </a:p>
          <a:p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Nhớ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người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mò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  <a:p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Sang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đò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, </a:t>
            </a:r>
          </a:p>
          <a:p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Nhớ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người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chèo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chống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  <a:p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Nằm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võng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,</a:t>
            </a:r>
          </a:p>
          <a:p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Nhớ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người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mắc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dây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  <a:p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Đứng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mát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gốc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,</a:t>
            </a:r>
          </a:p>
          <a:p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Nhớ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người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trồng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trọt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  <a:p>
            <a:r>
              <a:rPr lang="en-US" sz="2700" i="1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		(</a:t>
            </a:r>
            <a:r>
              <a:rPr lang="en-US" sz="2700" i="1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Đồng</a:t>
            </a:r>
            <a:r>
              <a:rPr lang="en-US" sz="2700" i="1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i="1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dao</a:t>
            </a:r>
            <a:r>
              <a:rPr lang="en-US" sz="2700" i="1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)</a:t>
            </a:r>
            <a:r>
              <a:rPr lang="en-US" sz="2700" i="1" dirty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/>
            </a:r>
            <a:br>
              <a:rPr lang="en-US" sz="2700" i="1" dirty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</a:br>
            <a:endParaRPr lang="en-US" sz="2700" i="1" dirty="0">
              <a:solidFill>
                <a:schemeClr val="accent5">
                  <a:lumMod val="7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2972667" y="-133941"/>
            <a:ext cx="28262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Nhớ</a:t>
            </a:r>
            <a:r>
              <a:rPr lang="en-US" altLang="zh-CN" sz="40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000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ơn</a:t>
            </a:r>
            <a:endParaRPr lang="zh-CN" altLang="en-US" sz="4000" dirty="0">
              <a:solidFill>
                <a:schemeClr val="accent1">
                  <a:lumMod val="60000"/>
                  <a:lumOff val="40000"/>
                </a:schemeClr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12"/>
    </mc:Choice>
    <mc:Fallback xmlns="">
      <p:transition spd="slow" advTm="31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993467"/>
            <a:chOff x="0" y="0"/>
            <a:chExt cx="9144000" cy="5245100"/>
          </a:xfrm>
        </p:grpSpPr>
        <p:grpSp>
          <p:nvGrpSpPr>
            <p:cNvPr id="6" name="Group 5"/>
            <p:cNvGrpSpPr/>
            <p:nvPr/>
          </p:nvGrpSpPr>
          <p:grpSpPr>
            <a:xfrm>
              <a:off x="0" y="0"/>
              <a:ext cx="9144000" cy="5143500"/>
              <a:chOff x="0" y="0"/>
              <a:chExt cx="9144000" cy="5143500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9144000" cy="5143500"/>
              </a:xfrm>
              <a:prstGeom prst="rect">
                <a:avLst/>
              </a:prstGeom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06" t="43531" r="-2506" b="-909"/>
              <a:stretch/>
            </p:blipFill>
            <p:spPr>
              <a:xfrm rot="21427783" flipH="1">
                <a:off x="2898087" y="3306697"/>
                <a:ext cx="1013511" cy="801938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>
              <a:xfrm>
                <a:off x="2501900" y="3454400"/>
                <a:ext cx="139700" cy="685800"/>
              </a:xfrm>
              <a:prstGeom prst="rect">
                <a:avLst/>
              </a:prstGeom>
              <a:solidFill>
                <a:srgbClr val="3BA9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6735637" y="5016500"/>
              <a:ext cx="2205163" cy="228600"/>
            </a:xfrm>
            <a:prstGeom prst="rect">
              <a:avLst/>
            </a:prstGeom>
            <a:solidFill>
              <a:srgbClr val="523F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3" name="文本框 109"/>
          <p:cNvSpPr txBox="1"/>
          <p:nvPr/>
        </p:nvSpPr>
        <p:spPr>
          <a:xfrm>
            <a:off x="6588580" y="1863534"/>
            <a:ext cx="478453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Luyện</a:t>
            </a:r>
            <a:r>
              <a:rPr lang="en-US" altLang="zh-CN" sz="6600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6600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đọc</a:t>
            </a:r>
            <a:endParaRPr lang="en-US" altLang="zh-CN" sz="6600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ctr"/>
            <a:r>
              <a:rPr lang="en-US" altLang="zh-CN" sz="6600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d</a:t>
            </a:r>
            <a:r>
              <a:rPr lang="en-US" altLang="zh-CN" sz="6600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òng</a:t>
            </a:r>
            <a:r>
              <a:rPr lang="en-US" altLang="zh-CN" sz="6600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6600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thơ</a:t>
            </a:r>
            <a:endParaRPr lang="zh-CN" altLang="en-US" sz="6600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9878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53"/>
    </mc:Choice>
    <mc:Fallback xmlns="">
      <p:transition advTm="5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1.94444E-6 4.69136E-6 L -1.94444E-6 -0.07223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334581" y="0"/>
            <a:ext cx="5857419" cy="6858000"/>
            <a:chOff x="2521132" y="823652"/>
            <a:chExt cx="5392242" cy="598729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28" t="28118" b="10029"/>
            <a:stretch/>
          </p:blipFill>
          <p:spPr>
            <a:xfrm>
              <a:off x="3132367" y="823652"/>
              <a:ext cx="4781007" cy="5987293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2873829" y="4519749"/>
              <a:ext cx="754928" cy="4180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521132" y="6200504"/>
              <a:ext cx="754928" cy="4180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5F5CB6A9-BBCB-4D87-808C-486E1940F4AE}"/>
              </a:ext>
            </a:extLst>
          </p:cNvPr>
          <p:cNvSpPr/>
          <p:nvPr/>
        </p:nvSpPr>
        <p:spPr>
          <a:xfrm>
            <a:off x="2436970" y="577258"/>
            <a:ext cx="4927259" cy="698652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bát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cơm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,</a:t>
            </a:r>
          </a:p>
          <a:p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Nhớ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người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cày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ruộng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  <a:p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đĩa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rau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muống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, </a:t>
            </a:r>
          </a:p>
          <a:p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Nhớ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người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đào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ao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  <a:p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2700" dirty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quả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đào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,</a:t>
            </a:r>
          </a:p>
          <a:p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Nhớ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người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vun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gốc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  <a:p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ốc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, </a:t>
            </a:r>
          </a:p>
          <a:p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Nhớ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người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mò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  <a:p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Sang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đò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, </a:t>
            </a:r>
          </a:p>
          <a:p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Nhớ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người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chèo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chống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  <a:p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Nằm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võng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,</a:t>
            </a:r>
          </a:p>
          <a:p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Nhớ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người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mắc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dây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  <a:p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Đứng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mát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gốc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,</a:t>
            </a:r>
          </a:p>
          <a:p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Nhớ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người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trồng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trọt</a:t>
            </a:r>
            <a:r>
              <a:rPr lang="en-US" sz="2700" dirty="0" smtClean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  <a:p>
            <a:r>
              <a:rPr lang="en-US" sz="2700" b="1" i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		(</a:t>
            </a:r>
            <a:r>
              <a:rPr lang="en-US" sz="2700" b="1" i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Đồng</a:t>
            </a:r>
            <a:r>
              <a:rPr lang="en-US" sz="2700" b="1" i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700" b="1" i="1" dirty="0" err="1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dao</a:t>
            </a:r>
            <a:r>
              <a:rPr lang="en-US" sz="2700" b="1" i="1" dirty="0" smtClean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)</a:t>
            </a:r>
            <a:r>
              <a:rPr lang="en-US" sz="2700" b="1" i="1" dirty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/>
            </a:r>
            <a:br>
              <a:rPr lang="en-US" sz="2700" b="1" i="1" dirty="0">
                <a:solidFill>
                  <a:schemeClr val="accent5">
                    <a:lumMod val="75000"/>
                  </a:schemeClr>
                </a:solidFill>
                <a:latin typeface="UTM Avo" panose="02040603050506020204" charset="0"/>
                <a:cs typeface="UTM Avo" panose="02040603050506020204" charset="0"/>
              </a:rPr>
            </a:br>
            <a:endParaRPr lang="en-US" sz="2700" b="1" i="1" dirty="0">
              <a:solidFill>
                <a:schemeClr val="accent5">
                  <a:lumMod val="75000"/>
                </a:schemeClr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13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2972667" y="-133941"/>
            <a:ext cx="28262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Nhớ</a:t>
            </a:r>
            <a:r>
              <a:rPr lang="en-US" altLang="zh-CN" sz="4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ơn</a:t>
            </a:r>
            <a:endParaRPr lang="zh-CN" altLang="en-US" sz="4000" b="1" dirty="0">
              <a:solidFill>
                <a:schemeClr val="accent1">
                  <a:lumMod val="60000"/>
                  <a:lumOff val="40000"/>
                </a:schemeClr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48258" y="573945"/>
            <a:ext cx="4491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75857" y="1436797"/>
            <a:ext cx="4491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70775" y="2243138"/>
            <a:ext cx="4491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77781" y="3105990"/>
            <a:ext cx="4491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77781" y="3916160"/>
            <a:ext cx="4491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84787" y="4693473"/>
            <a:ext cx="4491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70768" y="5566442"/>
            <a:ext cx="4491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30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80"/>
    </mc:Choice>
    <mc:Fallback xmlns="">
      <p:transition spd="slow" advTm="12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/>
      <p:bldP spid="10" grpId="0"/>
      <p:bldP spid="11" grpId="0"/>
      <p:bldP spid="12" grpId="0"/>
      <p:bldP spid="18" grpId="0"/>
      <p:bldP spid="19" grpId="0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5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8|18.6|0.8|19.4|5.4|17.1|0.7|13.9|15.3|0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3|6.9|5.5|5.7|7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5|19.6|18.6|12|20.8|16.6|5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charset="-122"/>
            <a:ea typeface="Microsoft YaHei" panose="020B050302020402020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2386</TotalTime>
  <Words>637</Words>
  <Application>Microsoft Office PowerPoint</Application>
  <PresentationFormat>Widescreen</PresentationFormat>
  <Paragraphs>157</Paragraphs>
  <Slides>23</Slides>
  <Notes>11</Notes>
  <HiddenSlides>0</HiddenSlides>
  <MMClips>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宋体</vt:lpstr>
      <vt:lpstr>Arial</vt:lpstr>
      <vt:lpstr>Arial-Rounded</vt:lpstr>
      <vt:lpstr>Arial-SGK-TV</vt:lpstr>
      <vt:lpstr>Calibri</vt:lpstr>
      <vt:lpstr>Calibri Light</vt:lpstr>
      <vt:lpstr>DFPOP1-W9</vt:lpstr>
      <vt:lpstr>inpin heiti</vt:lpstr>
      <vt:lpstr>Times New Roman</vt:lpstr>
      <vt:lpstr>UTM Avo</vt:lpstr>
      <vt:lpstr>华康少女文字W5</vt:lpstr>
      <vt:lpstr>Office Theme</vt:lpstr>
      <vt:lpstr>Default Design</vt:lpstr>
      <vt:lpstr>第一PPT，www.1ppt.com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Trang</dc:creator>
  <cp:lastModifiedBy>user</cp:lastModifiedBy>
  <cp:revision>110</cp:revision>
  <dcterms:created xsi:type="dcterms:W3CDTF">2020-08-26T04:14:00Z</dcterms:created>
  <dcterms:modified xsi:type="dcterms:W3CDTF">2022-05-08T03:16:40Z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