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315" r:id="rId3"/>
    <p:sldId id="283" r:id="rId4"/>
    <p:sldId id="316" r:id="rId5"/>
    <p:sldId id="317" r:id="rId6"/>
    <p:sldId id="324" r:id="rId7"/>
    <p:sldId id="318" r:id="rId8"/>
    <p:sldId id="319" r:id="rId9"/>
    <p:sldId id="323" r:id="rId10"/>
    <p:sldId id="297" r:id="rId11"/>
    <p:sldId id="322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>
      <p:cViewPr varScale="1">
        <p:scale>
          <a:sx n="70" d="100"/>
          <a:sy n="70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6A943-538B-4554-8889-93AE34B14C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7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3D4B-544E-462E-89BC-99612F63CA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1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E3D97-99AE-45A7-A2AD-DE0F0EFFEF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9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A1533-5622-4846-890A-2553487E99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897AA-BEE8-4E75-97D3-AA864A4560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AAB2A-3293-4013-9448-A5A82F9B02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6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85704-2E02-493C-9515-B87090C05F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7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283CA-443B-401D-A970-1286F66C4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92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25B42-5F6F-4100-9C8E-E0EAE9B509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2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0404C-85AE-42B7-9DBE-7A62A52664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25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17E52-8E21-4C92-BF3A-68225CEC6E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92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4269E-CD35-4569-AF31-818D2FA9D4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75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34;p8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</p:spPr>
        <p:txBody>
          <a:bodyPr lIns="91425" tIns="91425" rIns="91425" bIns="91425" anchor="ctr">
            <a:noAutofit/>
          </a:bodyPr>
          <a:lstStyle>
            <a:lvl1pPr>
              <a:defRPr/>
            </a:lvl1pPr>
          </a:lstStyle>
          <a:p>
            <a:fld id="{ED62DDBF-4457-4B6B-A4C8-E125C96A62D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1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6DD4A4-E29A-4EE6-B96B-F7A1620B412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5000" y="1279431"/>
            <a:ext cx="9220200" cy="28519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2654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40050" y="1691646"/>
            <a:ext cx="67329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ĐẾN VỚI GIỜ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 VIỆT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7531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958317" y="1309045"/>
            <a:ext cx="9296400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Vận</a:t>
            </a:r>
            <a:r>
              <a:rPr lang="en-US" sz="6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6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6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trải</a:t>
            </a:r>
            <a:r>
              <a:rPr lang="en-US" sz="60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nghiệm</a:t>
            </a:r>
            <a:endParaRPr lang="en-US" sz="60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267200"/>
            <a:ext cx="6230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lần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6522" y="420754"/>
            <a:ext cx="11871188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Du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lịch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Việt</a:t>
            </a:r>
            <a:r>
              <a:rPr lang="en-US" sz="40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Nam</a:t>
            </a:r>
            <a:endParaRPr lang="en-US" sz="4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Hoá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Nẵng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…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nổi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du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khách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suốt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chiều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bãi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hoang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thỏa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sức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bơi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lội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đùa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sóng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nhặt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vỏ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sò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xây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lâu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Né,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ngắm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nhìn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mênh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mông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dạng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luôn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đổi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Trượt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vị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diệu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thiên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ban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tặng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ta.</a:t>
            </a:r>
            <a:endParaRPr lang="en-US" sz="2800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                                                                                                ( Cẩm Anh )</a:t>
            </a:r>
            <a:endParaRPr lang="en-US" sz="2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521" y="267980"/>
            <a:ext cx="2239755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337" y="0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876610"/>
            <a:ext cx="9296400" cy="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54" y="3204949"/>
            <a:ext cx="8340051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432330"/>
            <a:ext cx="830347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576" y="1703021"/>
            <a:ext cx="621845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469" y="2362200"/>
            <a:ext cx="1066800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Dọc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……….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775502"/>
            <a:ext cx="10210800" cy="52322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5.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thiện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kern="0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540" y="1375756"/>
            <a:ext cx="10227859" cy="52322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kern="0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375544"/>
            <a:ext cx="1875430" cy="523220"/>
          </a:xfrm>
          <a:prstGeom prst="rect">
            <a:avLst/>
          </a:prstGeom>
          <a:noFill/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ổi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endParaRPr lang="en-US" sz="2800" kern="0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6142" y="1375756"/>
            <a:ext cx="1647968" cy="523220"/>
          </a:xfrm>
          <a:prstGeom prst="rect">
            <a:avLst/>
          </a:prstGeom>
          <a:noFill/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hay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đổi</a:t>
            </a:r>
            <a:endParaRPr lang="en-US" sz="2800" kern="0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3438" y="1389616"/>
            <a:ext cx="2085833" cy="523220"/>
          </a:xfrm>
          <a:prstGeom prst="rect">
            <a:avLst/>
          </a:prstGeom>
          <a:noFill/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ênh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mông</a:t>
            </a:r>
            <a:endParaRPr lang="en-US" sz="2800" kern="0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1375756"/>
            <a:ext cx="1265830" cy="523220"/>
          </a:xfrm>
          <a:prstGeom prst="rect">
            <a:avLst/>
          </a:prstGeom>
          <a:noFill/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đồi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cát</a:t>
            </a:r>
            <a:endParaRPr lang="en-US" sz="2800" kern="0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6524" y="1373301"/>
            <a:ext cx="1752600" cy="523220"/>
          </a:xfrm>
          <a:prstGeom prst="rect">
            <a:avLst/>
          </a:prstGeom>
          <a:noFill/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hiều</a:t>
            </a:r>
            <a:r>
              <a:rPr lang="en-US" sz="2800" kern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kern="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dài</a:t>
            </a:r>
            <a:endParaRPr lang="en-US" sz="2800" kern="0" dirty="0" smtClean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469" y="3505200"/>
            <a:ext cx="1066800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Miền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……….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469" y="2376060"/>
            <a:ext cx="1066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Dọc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469" y="3471916"/>
            <a:ext cx="112099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Miền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sz="30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mênh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mông</a:t>
            </a:r>
            <a:r>
              <a:rPr lang="en-US" sz="3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759" y="-131373"/>
            <a:ext cx="14369517" cy="71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-297"/>
            <a:ext cx="1207112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286000"/>
            <a:ext cx="10668000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thoả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sức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bơi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lội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vỏ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sò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đài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cát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kì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diệu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ban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ta.</a:t>
            </a:r>
            <a:endParaRPr lang="en-US" sz="32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66800"/>
            <a:ext cx="2743200" cy="52322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7.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Nghe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viết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4756904"/>
            <a:ext cx="4495800" cy="52322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viết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9742" y="4767084"/>
            <a:ext cx="6057900" cy="52322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solidFill>
              <a:srgbClr val="F79646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con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lưu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ý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953000" y="2971800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82200" y="3733800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685800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8.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ach,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32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533400" y="2242964"/>
            <a:ext cx="1600200" cy="762000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anh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33400" y="3149073"/>
            <a:ext cx="1600200" cy="762000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ach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36812" y="4055182"/>
            <a:ext cx="1596788" cy="762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ươt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533400" y="5019328"/>
            <a:ext cx="1600200" cy="762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ươp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2700" y="2242964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àu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phố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cảnh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…..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2700" y="324613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ạch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bạch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…..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2700" y="4174572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mướt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trượt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lướt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…..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5125844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mướp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nườm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nượp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ướp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thịt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…..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345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Arial-SGK-TV</vt:lpstr>
      <vt:lpstr>Calibri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user</cp:lastModifiedBy>
  <cp:revision>170</cp:revision>
  <dcterms:created xsi:type="dcterms:W3CDTF">2020-05-04T22:33:34Z</dcterms:created>
  <dcterms:modified xsi:type="dcterms:W3CDTF">2022-05-08T04:20:03Z</dcterms:modified>
</cp:coreProperties>
</file>