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88" r:id="rId2"/>
  </p:sldMasterIdLst>
  <p:notesMasterIdLst>
    <p:notesMasterId r:id="rId32"/>
  </p:notesMasterIdLst>
  <p:sldIdLst>
    <p:sldId id="292" r:id="rId3"/>
    <p:sldId id="293" r:id="rId4"/>
    <p:sldId id="256" r:id="rId5"/>
    <p:sldId id="257" r:id="rId6"/>
    <p:sldId id="258" r:id="rId7"/>
    <p:sldId id="259" r:id="rId8"/>
    <p:sldId id="260" r:id="rId9"/>
    <p:sldId id="281" r:id="rId10"/>
    <p:sldId id="294" r:id="rId11"/>
    <p:sldId id="295" r:id="rId12"/>
    <p:sldId id="297" r:id="rId13"/>
    <p:sldId id="296" r:id="rId14"/>
    <p:sldId id="298" r:id="rId15"/>
    <p:sldId id="286" r:id="rId16"/>
    <p:sldId id="287" r:id="rId17"/>
    <p:sldId id="299" r:id="rId18"/>
    <p:sldId id="301" r:id="rId19"/>
    <p:sldId id="263" r:id="rId20"/>
    <p:sldId id="264" r:id="rId21"/>
    <p:sldId id="302" r:id="rId22"/>
    <p:sldId id="303" r:id="rId23"/>
    <p:sldId id="318" r:id="rId24"/>
    <p:sldId id="306" r:id="rId25"/>
    <p:sldId id="265" r:id="rId26"/>
    <p:sldId id="304" r:id="rId27"/>
    <p:sldId id="317" r:id="rId28"/>
    <p:sldId id="268" r:id="rId29"/>
    <p:sldId id="290" r:id="rId30"/>
    <p:sldId id="279" r:id="rId31"/>
  </p:sldIdLst>
  <p:sldSz cx="9144000" cy="5143500" type="screen16x9"/>
  <p:notesSz cx="6858000" cy="9144000"/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4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2145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E29CC-E00D-4B10-BAEF-1CA425845E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737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346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00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88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591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25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04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37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91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38522"/>
      </p:ext>
    </p:extLst>
  </p:cSld>
  <p:clrMapOvr>
    <a:masterClrMapping/>
  </p:clrMapOvr>
  <p:transition spd="med" advClick="0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9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006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90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405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238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043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89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33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07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179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411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788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94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60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62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87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57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66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55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77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77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822960" rtl="0" eaLnBrk="1" latinLnBrk="0" hangingPunct="1">
        <a:spcBef>
          <a:spcPct val="0"/>
        </a:spcBef>
        <a:buNone/>
        <a:defRPr sz="396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2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42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WordArt 5"/>
          <p:cNvSpPr>
            <a:spLocks noChangeArrowheads="1" noChangeShapeType="1" noTextEdit="1"/>
          </p:cNvSpPr>
          <p:nvPr/>
        </p:nvSpPr>
        <p:spPr bwMode="auto">
          <a:xfrm>
            <a:off x="1295400" y="1123950"/>
            <a:ext cx="6400800" cy="1905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50800" dir="660000" algn="ctr" rotWithShape="0">
              <a:srgbClr val="0000FF"/>
            </a:outerShdw>
          </a:effectLst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rgbClr val="0000FF"/>
            </a:extrusionClr>
            <a:contourClr>
              <a:schemeClr val="bg1"/>
            </a:contourClr>
          </a:sp3d>
        </p:spPr>
        <p:txBody>
          <a:bodyPr wrap="none" fromWordArt="1">
            <a:prstTxWarp prst="textDeflate">
              <a:avLst>
                <a:gd name="adj" fmla="val 24597"/>
              </a:avLst>
            </a:prstTxWarp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40" b="1" i="0" u="none" strike="noStrike" kern="10" cap="none" spc="0" normalizeH="0" baseline="0" noProof="0" smtClean="0">
                <a:ln w="1206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240" b="1" i="0" u="none" strike="noStrike" kern="10" cap="none" spc="0" normalizeH="0" noProof="0" smtClean="0">
                <a:ln w="1206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Times New Roman" panose="02020603050405020304" pitchFamily="18" charset="0"/>
              </a:rPr>
              <a:t> VIỆT 1</a:t>
            </a:r>
            <a:endParaRPr kumimoji="0" lang="en-US" sz="3240" b="1" i="0" u="none" strike="noStrike" kern="10" cap="none" spc="0" normalizeH="0" baseline="0" noProof="0" dirty="0">
              <a:ln w="1206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 (Body)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WordArt 7"/>
          <p:cNvSpPr>
            <a:spLocks noChangeArrowheads="1" noChangeShapeType="1" noTextEdit="1"/>
          </p:cNvSpPr>
          <p:nvPr/>
        </p:nvSpPr>
        <p:spPr bwMode="auto">
          <a:xfrm>
            <a:off x="1295400" y="2952750"/>
            <a:ext cx="6103620" cy="12344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597"/>
              </a:avLst>
            </a:prstTxWarp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40" b="1" i="0" u="none" strike="noStrike" kern="10" cap="none" spc="0" normalizeH="0" baseline="0" noProof="0" dirty="0">
              <a:ln w="1206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solidFill>
                <a:srgbClr val="F56636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5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0" y="85969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6" name="Google Shape;186;p3"/>
          <p:cNvSpPr/>
          <p:nvPr/>
        </p:nvSpPr>
        <p:spPr>
          <a:xfrm>
            <a:off x="0" y="590550"/>
            <a:ext cx="40386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(1)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Buổi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sáng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thức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dậy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thấy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buồn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cười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đang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Một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vui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vui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</p:txBody>
      </p:sp>
      <p:sp>
        <p:nvSpPr>
          <p:cNvPr id="7" name="Google Shape;186;p3"/>
          <p:cNvSpPr/>
          <p:nvPr/>
        </p:nvSpPr>
        <p:spPr>
          <a:xfrm>
            <a:off x="8021" y="2647950"/>
            <a:ext cx="439211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(2)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trong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lòng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tay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học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tán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cây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4495800" y="670704"/>
            <a:ext cx="4572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(3)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Tối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đến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giờ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Sực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nhớ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nhỏ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rồi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Lặng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572000" y="2647950"/>
            <a:ext cx="478236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(4)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nằm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ngẫm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nghĩ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ở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Mai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gặp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     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Thụy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Anh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4645297"/>
            <a:ext cx="27432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ĐỌC NỐI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TIẾP KHỔ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SGK-TV" pitchFamily="2" charset="0"/>
              <a:cs typeface="Arial-SGK-TV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27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200150"/>
            <a:ext cx="3051544" cy="2147777"/>
          </a:xfrm>
          <a:prstGeom prst="round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1153103" y="1200150"/>
            <a:ext cx="1814106" cy="927449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nhớ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124" y="2206261"/>
            <a:ext cx="3209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ysClr val="windowText" lastClr="000000"/>
                </a:solidFill>
              </a:rPr>
              <a:t>Đột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ngột</a:t>
            </a:r>
            <a:r>
              <a:rPr lang="en-US" sz="2400" dirty="0" smtClean="0">
                <a:solidFill>
                  <a:sysClr val="windowText" lastClr="000000"/>
                </a:solidFill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bỗng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nhiên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nhớ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ra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điều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gì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77355" y="1171074"/>
            <a:ext cx="3390014" cy="2176853"/>
          </a:xfrm>
          <a:prstGeom prst="roundRect">
            <a:avLst/>
          </a:prstGeom>
          <a:solidFill>
            <a:srgbClr val="FFD1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4863658" y="1171074"/>
            <a:ext cx="2710060" cy="927449"/>
          </a:xfrm>
          <a:prstGeom prst="flowChartDocument">
            <a:avLst/>
          </a:prstGeom>
          <a:solidFill>
            <a:srgbClr val="D50D8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Ngẫm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nghĩ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9431" y="2193283"/>
            <a:ext cx="406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Nghĩ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kĩ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lâu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90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0" y="85969"/>
            <a:ext cx="10972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6" name="Google Shape;186;p3"/>
          <p:cNvSpPr/>
          <p:nvPr/>
        </p:nvSpPr>
        <p:spPr>
          <a:xfrm>
            <a:off x="0" y="590550"/>
            <a:ext cx="54864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(1)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Buổi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sáng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thức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dậy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thấy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buồn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cười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đang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Một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vui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vui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</p:txBody>
      </p:sp>
      <p:sp>
        <p:nvSpPr>
          <p:cNvPr id="7" name="Google Shape;186;p3"/>
          <p:cNvSpPr/>
          <p:nvPr/>
        </p:nvSpPr>
        <p:spPr>
          <a:xfrm>
            <a:off x="8021" y="2647950"/>
            <a:ext cx="5270542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(2)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trong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lòng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tay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học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tán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cây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4495800" y="670704"/>
            <a:ext cx="54864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(3)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Tối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đến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giờ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Sực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nhớ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nhỏ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rồi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Lặng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572000" y="2647950"/>
            <a:ext cx="44196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(4)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nằm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ngẫm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nghĩ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ở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Mai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gặp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     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Thụy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Anh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4552950"/>
            <a:ext cx="36576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ĐỌC NỐI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TIẾP KHỔ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SGK-TV" pitchFamily="2" charset="0"/>
              <a:cs typeface="Arial-SGK-TV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5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0" y="3292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6" name="Google Shape;186;p3"/>
          <p:cNvSpPr/>
          <p:nvPr/>
        </p:nvSpPr>
        <p:spPr>
          <a:xfrm>
            <a:off x="304800" y="635673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(1)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Buổi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sáng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thức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dậy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thấy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buồn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cười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ai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đang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vui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vui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</p:txBody>
      </p:sp>
      <p:sp>
        <p:nvSpPr>
          <p:cNvPr id="7" name="Google Shape;186;p3"/>
          <p:cNvSpPr/>
          <p:nvPr/>
        </p:nvSpPr>
        <p:spPr>
          <a:xfrm>
            <a:off x="304800" y="2343150"/>
            <a:ext cx="439211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(2)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lòng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tay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học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tán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cây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4499811" y="588027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(3)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Tối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đến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giờ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Sực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nhớ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nhỏ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rồi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Lặng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487779" y="2343150"/>
            <a:ext cx="427522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(4)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nằm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ngẫm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nghĩ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-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ở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-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Mai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gặp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nhau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          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Thụy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Anh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788" y="4282102"/>
            <a:ext cx="30480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LUYỆN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 ĐỌC NHÓM 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SGK-TV" pitchFamily="2" charset="0"/>
              <a:cs typeface="Arial-SGK-TV" pitchFamily="2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912770"/>
            <a:ext cx="1447800" cy="971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705" y="3912770"/>
            <a:ext cx="1432841" cy="10486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84747" y="4282102"/>
            <a:ext cx="30480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THI ĐỌC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 NHÓM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SGK-TV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4747" y="4282102"/>
            <a:ext cx="30480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ĐỌC CẢ BÀI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SGK-TV" pitchFamily="2" charset="0"/>
              <a:cs typeface="Arial-SGK-TV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0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1581150"/>
            <a:ext cx="1636640" cy="138896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52400" y="146828"/>
            <a:ext cx="4724400" cy="4710922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1926479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2" y="114147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3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9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3;p6"/>
          <p:cNvSpPr/>
          <p:nvPr/>
        </p:nvSpPr>
        <p:spPr>
          <a:xfrm>
            <a:off x="12032" y="389775"/>
            <a:ext cx="575931" cy="533400"/>
          </a:xfrm>
          <a:prstGeom prst="flowChartConnector">
            <a:avLst/>
          </a:prstGeom>
          <a:solidFill>
            <a:srgbClr val="FFC00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-SGK-TV" pitchFamily="2" charset="0"/>
                <a:ea typeface="Times New Roman"/>
                <a:cs typeface="Arial-SGK-TV" pitchFamily="2" charset="0"/>
                <a:sym typeface="Times New Roman"/>
              </a:rPr>
              <a:t>3</a:t>
            </a:r>
            <a:endParaRPr sz="3200" b="1" dirty="0">
              <a:solidFill>
                <a:schemeClr val="lt1"/>
              </a:solidFill>
              <a:latin typeface="Arial-SGK-TV" pitchFamily="2" charset="0"/>
              <a:ea typeface="Times New Roman"/>
              <a:cs typeface="Arial-SGK-TV" pitchFamily="2" charset="0"/>
              <a:sym typeface="Times New Roman"/>
            </a:endParaRPr>
          </a:p>
        </p:txBody>
      </p:sp>
      <p:sp>
        <p:nvSpPr>
          <p:cNvPr id="5" name="Google Shape;226;p4"/>
          <p:cNvSpPr txBox="1"/>
          <p:nvPr/>
        </p:nvSpPr>
        <p:spPr>
          <a:xfrm>
            <a:off x="575930" y="467524"/>
            <a:ext cx="8568069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trong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khổ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thơ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đầu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những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tiếng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cùng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vần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với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nhau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endParaRPr sz="2600" dirty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4438734" y="1385570"/>
            <a:ext cx="1669904" cy="80137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ậy</a:t>
            </a:r>
            <a:endParaRPr lang="en-US" sz="3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7421925" y="1385570"/>
            <a:ext cx="1669904" cy="80137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hấy</a:t>
            </a:r>
            <a:endParaRPr lang="en-US" sz="3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6149312" y="1749994"/>
            <a:ext cx="1146387" cy="223023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accent3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4365304" y="2515621"/>
            <a:ext cx="1669904" cy="80137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sáng</a:t>
            </a:r>
            <a:endParaRPr lang="en-US" sz="3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Wave 9"/>
          <p:cNvSpPr/>
          <p:nvPr/>
        </p:nvSpPr>
        <p:spPr>
          <a:xfrm>
            <a:off x="6106129" y="2828418"/>
            <a:ext cx="1145632" cy="223023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accent3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7460025" y="2515621"/>
            <a:ext cx="1669904" cy="80137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đang</a:t>
            </a:r>
            <a:endParaRPr lang="en-US" sz="3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8-Point Star 11"/>
          <p:cNvSpPr/>
          <p:nvPr/>
        </p:nvSpPr>
        <p:spPr>
          <a:xfrm>
            <a:off x="4396477" y="3693086"/>
            <a:ext cx="1669904" cy="80137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ai</a:t>
            </a:r>
            <a:endParaRPr lang="en-US" sz="3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Wave 12"/>
          <p:cNvSpPr/>
          <p:nvPr/>
        </p:nvSpPr>
        <p:spPr>
          <a:xfrm>
            <a:off x="6211277" y="3982259"/>
            <a:ext cx="1145632" cy="223023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accent3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7474096" y="3672850"/>
            <a:ext cx="1669904" cy="80137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endParaRPr lang="en-US" sz="3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2" y="1636610"/>
            <a:ext cx="4700423" cy="203624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505200" y="2186940"/>
            <a:ext cx="6096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2580640"/>
            <a:ext cx="6096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6400" y="2186940"/>
            <a:ext cx="6096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81200" y="2994660"/>
            <a:ext cx="6096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299466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76400" y="34671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95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666750"/>
            <a:ext cx="862148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1581150"/>
            <a:ext cx="1636640" cy="138896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0" y="146828"/>
            <a:ext cx="4876800" cy="4710922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1926479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lời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2" y="114147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4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/>
          <p:nvPr/>
        </p:nvSpPr>
        <p:spPr>
          <a:xfrm>
            <a:off x="548641" y="1069987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a.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Buổi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sáng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dậy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thấy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  <a:endParaRPr sz="3200" dirty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7" name="Google Shape;305;p9"/>
          <p:cNvSpPr/>
          <p:nvPr/>
        </p:nvSpPr>
        <p:spPr>
          <a:xfrm>
            <a:off x="548641" y="1742552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b. Theo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buổi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tối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  <a:endParaRPr sz="3200" dirty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8" name="Google Shape;305;p9"/>
          <p:cNvSpPr/>
          <p:nvPr/>
        </p:nvSpPr>
        <p:spPr>
          <a:xfrm>
            <a:off x="548641" y="2415117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c. Theo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nhà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  <a:endParaRPr sz="3200" dirty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991"/>
          <a:stretch/>
        </p:blipFill>
        <p:spPr>
          <a:xfrm flipH="1">
            <a:off x="5031229" y="3048000"/>
            <a:ext cx="3502898" cy="20473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38600" y="225972"/>
            <a:ext cx="3581400" cy="533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8089"/>
            <a:ext cx="1219200" cy="96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7" y="111672"/>
            <a:ext cx="3464943" cy="762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352800" y="378372"/>
            <a:ext cx="533400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5586"/>
            <a:ext cx="7391400" cy="173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1" y="-1"/>
            <a:ext cx="7391400" cy="1747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1978" r="5882"/>
          <a:stretch/>
        </p:blipFill>
        <p:spPr>
          <a:xfrm>
            <a:off x="534516" y="1856519"/>
            <a:ext cx="3074960" cy="479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914" r="2392" b="4150"/>
          <a:stretch/>
        </p:blipFill>
        <p:spPr>
          <a:xfrm>
            <a:off x="1524000" y="2385527"/>
            <a:ext cx="3810000" cy="575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1034" r="1670" b="17212"/>
          <a:stretch/>
        </p:blipFill>
        <p:spPr>
          <a:xfrm>
            <a:off x="2590800" y="3010403"/>
            <a:ext cx="3513814" cy="565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l="3448"/>
          <a:stretch/>
        </p:blipFill>
        <p:spPr>
          <a:xfrm>
            <a:off x="3810000" y="3625754"/>
            <a:ext cx="2133601" cy="617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/>
          <a:srcRect l="2180" r="1907" b="7001"/>
          <a:stretch/>
        </p:blipFill>
        <p:spPr>
          <a:xfrm>
            <a:off x="4876800" y="4301929"/>
            <a:ext cx="33528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0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" y="-29808"/>
            <a:ext cx="3462828" cy="762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42950"/>
            <a:ext cx="9303302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13686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32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dậy,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tia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lòng</a:t>
            </a:r>
            <a:r>
              <a:rPr lang="en-US" sz="32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tán</a:t>
            </a:r>
            <a:r>
              <a:rPr lang="en-US" sz="32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Google Shape;186;p3"/>
          <p:cNvSpPr/>
          <p:nvPr/>
        </p:nvSpPr>
        <p:spPr>
          <a:xfrm>
            <a:off x="2362200" y="2800350"/>
            <a:ext cx="439211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(2)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trong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lòng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tay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học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tán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cây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14800" y="3692861"/>
            <a:ext cx="1995222" cy="164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985708" y="4115360"/>
            <a:ext cx="1995222" cy="164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62400" y="4526182"/>
            <a:ext cx="1995222" cy="164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" y="6720"/>
            <a:ext cx="3146650" cy="692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7033" y="1428750"/>
            <a:ext cx="857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     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Buổi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tối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,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 </a:t>
            </a:r>
            <a:r>
              <a:rPr kumimoji="0" lang="en-US" sz="32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tia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 </a:t>
            </a:r>
            <a:r>
              <a:rPr kumimoji="0" lang="en-US" sz="32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nắng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53108" y="3120103"/>
            <a:ext cx="1158350" cy="2476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Google Shape;305;p9"/>
          <p:cNvSpPr/>
          <p:nvPr/>
        </p:nvSpPr>
        <p:spPr>
          <a:xfrm>
            <a:off x="152400" y="735639"/>
            <a:ext cx="7924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b. Theo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buổi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tối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  <a:endParaRPr sz="3200" dirty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12" name="Google Shape;186;p3"/>
          <p:cNvSpPr/>
          <p:nvPr/>
        </p:nvSpPr>
        <p:spPr>
          <a:xfrm>
            <a:off x="5253318" y="1399839"/>
            <a:ext cx="38862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(3)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Tối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đến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giờ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Sực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nhớ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nhỏ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rồi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Lặng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im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…</a:t>
            </a:r>
          </a:p>
        </p:txBody>
      </p:sp>
      <p:sp>
        <p:nvSpPr>
          <p:cNvPr id="13" name="Google Shape;305;p9"/>
          <p:cNvSpPr/>
          <p:nvPr/>
        </p:nvSpPr>
        <p:spPr>
          <a:xfrm>
            <a:off x="304800" y="3476601"/>
            <a:ext cx="601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c. Theo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nhà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  <a:endParaRPr sz="3200" dirty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3256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47392"/>
            <a:ext cx="3733800" cy="224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642942"/>
            <a:ext cx="3733800" cy="2384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2646699"/>
            <a:ext cx="3797300" cy="2386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153742"/>
            <a:ext cx="3771900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6;p3"/>
          <p:cNvSpPr/>
          <p:nvPr/>
        </p:nvSpPr>
        <p:spPr>
          <a:xfrm>
            <a:off x="2667000" y="1885950"/>
            <a:ext cx="441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NGHỈ</a:t>
            </a:r>
            <a:r>
              <a:rPr kumimoji="0" lang="en-US" sz="3600" b="1" i="0" u="none" strike="noStrike" kern="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GIẢI LAO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41153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76200" y="125709"/>
            <a:ext cx="5525430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011420" y="2400634"/>
            <a:ext cx="36422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thuộc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lòng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2266167" y="1449691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5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-228600" y="438150"/>
            <a:ext cx="9144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8" name="Google Shape;186;p3"/>
          <p:cNvSpPr/>
          <p:nvPr/>
        </p:nvSpPr>
        <p:spPr>
          <a:xfrm>
            <a:off x="130361" y="1423183"/>
            <a:ext cx="4572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3)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Tối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đến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giờ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Sực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nhớ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nhỏ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rồi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Lặng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330700" y="1428750"/>
            <a:ext cx="5334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(4)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nằm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ngẫm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nghĩ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ở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Mai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gặp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21781" y="1642527"/>
            <a:ext cx="7620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06455" y="2257033"/>
            <a:ext cx="7620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29823" y="2882821"/>
            <a:ext cx="947644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50797" y="3567141"/>
            <a:ext cx="1027278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39000" y="1607290"/>
            <a:ext cx="851049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72624" y="2243030"/>
            <a:ext cx="905301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16365" y="2862631"/>
            <a:ext cx="10668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29425" y="3560717"/>
            <a:ext cx="108817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14198" y="1631729"/>
            <a:ext cx="555008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56339" y="2249829"/>
            <a:ext cx="520043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08523" y="2875616"/>
            <a:ext cx="881415" cy="526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45354" y="3574196"/>
            <a:ext cx="82028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38146" y="1610198"/>
            <a:ext cx="1000854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22287" y="2237657"/>
            <a:ext cx="416713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93787" y="2889758"/>
            <a:ext cx="72586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320816" y="3562574"/>
            <a:ext cx="489497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77744" y="1605805"/>
            <a:ext cx="628813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524224" y="2269098"/>
            <a:ext cx="610361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471393" y="2915348"/>
            <a:ext cx="49724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554643" y="3548366"/>
            <a:ext cx="56583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466521" y="1605805"/>
            <a:ext cx="762393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43123" y="2267062"/>
            <a:ext cx="68630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6275" y="2930799"/>
            <a:ext cx="65601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663915" y="3574196"/>
            <a:ext cx="617703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"/>
            <a:ext cx="9150889" cy="96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76350"/>
            <a:ext cx="4700423" cy="2737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276350"/>
            <a:ext cx="5456393" cy="27373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1700" y="1270000"/>
            <a:ext cx="3200400" cy="2895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51400" y="1118091"/>
            <a:ext cx="4064000" cy="2895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69572" y="1542791"/>
            <a:ext cx="1789040" cy="1504870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110359" y="133350"/>
            <a:ext cx="5276303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447541" y="1666239"/>
            <a:ext cx="244540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Vẽ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tranh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giới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thiệu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884675" y="978794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6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209550"/>
            <a:ext cx="8077200" cy="451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755715" y="1497579"/>
            <a:ext cx="1515891" cy="1573726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152400" y="125709"/>
            <a:ext cx="491884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196815" y="2113681"/>
            <a:ext cx="25743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Vận dụng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2093188" y="1325201"/>
            <a:ext cx="7816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45" y="809582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244" y="31491"/>
            <a:ext cx="9169134" cy="515887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04999" y="1352550"/>
            <a:ext cx="5347679" cy="2935612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1350" dirty="0" smtClean="0">
                <a:solidFill>
                  <a:schemeClr val="lt1"/>
                </a:solidFill>
              </a:rPr>
              <a:t>:</a:t>
            </a: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5559490" y="-1083841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162490" y="2518398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457199" y="146828"/>
            <a:ext cx="5834250" cy="4996672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667014" y="2381976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904187" y="130320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0629" y="293499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142009" y="4267200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tranh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5" name="Google Shape;186;p3"/>
          <p:cNvSpPr/>
          <p:nvPr/>
        </p:nvSpPr>
        <p:spPr>
          <a:xfrm>
            <a:off x="152400" y="4267200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thích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không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sao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5195"/>
            <a:ext cx="7431918" cy="422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86477" y="149512"/>
            <a:ext cx="4614041" cy="4348982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823120" y="1791984"/>
            <a:ext cx="251454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2.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0" y="85969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endParaRPr lang="en-US" sz="3200" b="1" dirty="0" smtClean="0">
              <a:solidFill>
                <a:srgbClr val="C0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6" name="Google Shape;186;p3"/>
          <p:cNvSpPr/>
          <p:nvPr/>
        </p:nvSpPr>
        <p:spPr>
          <a:xfrm>
            <a:off x="0" y="590550"/>
            <a:ext cx="4572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(1)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Buổi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sáng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dậy</a:t>
            </a:r>
            <a:endParaRPr lang="en-US" sz="2800" dirty="0" smtClean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thấy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buồn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cười</a:t>
            </a:r>
            <a:endParaRPr lang="en-US" sz="2800" dirty="0" smtClean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ai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đang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endParaRPr lang="en-US" sz="2800" dirty="0" smtClean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vui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vui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</p:txBody>
      </p:sp>
      <p:sp>
        <p:nvSpPr>
          <p:cNvPr id="7" name="Google Shape;186;p3"/>
          <p:cNvSpPr/>
          <p:nvPr/>
        </p:nvSpPr>
        <p:spPr>
          <a:xfrm>
            <a:off x="8021" y="2647950"/>
            <a:ext cx="439211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(2)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endParaRPr lang="en-US" sz="2800" dirty="0" smtClean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lòng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tay</a:t>
            </a:r>
            <a:endParaRPr lang="en-US" sz="2800" dirty="0" smtClean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học</a:t>
            </a:r>
            <a:endParaRPr lang="en-US" sz="2800" dirty="0" smtClean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tán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4495800" y="670704"/>
            <a:ext cx="4572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(3)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Tối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giờ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endParaRPr lang="en-US" sz="2800" dirty="0" smtClean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Sực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nhớ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endParaRPr lang="en-US" sz="2800" dirty="0" smtClean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nhỏ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Lặng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572000" y="2647950"/>
            <a:ext cx="478236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(4)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nằm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ngẫm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nghĩ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-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-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!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Mai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gặp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nhau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           (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Thụy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)</a:t>
            </a:r>
          </a:p>
        </p:txBody>
      </p:sp>
      <p:pic>
        <p:nvPicPr>
          <p:cNvPr id="2" name="Tia nắng đi đâ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343774"/>
            <a:ext cx="609600" cy="6096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4379" y="4559504"/>
            <a:ext cx="30480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ĐỌC MẪU</a:t>
            </a:r>
            <a:endParaRPr lang="en-US" sz="20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379" y="4571624"/>
            <a:ext cx="3521242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ĐỌC NỐI </a:t>
            </a:r>
            <a:r>
              <a:rPr lang="en-US" sz="2000" b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TIẾP CÂU</a:t>
            </a:r>
            <a:endParaRPr lang="en-US" sz="20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2038350"/>
            <a:ext cx="1143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00741" y="1439508"/>
            <a:ext cx="1531038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1558740"/>
            <a:ext cx="1265322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42442" y="3071982"/>
            <a:ext cx="1684142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26;p4"/>
          <p:cNvSpPr txBox="1"/>
          <p:nvPr/>
        </p:nvSpPr>
        <p:spPr>
          <a:xfrm>
            <a:off x="3042153" y="2682936"/>
            <a:ext cx="32095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tia nắng</a:t>
            </a:r>
            <a:endParaRPr sz="5400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5" name="Google Shape;226;p4"/>
          <p:cNvSpPr txBox="1"/>
          <p:nvPr/>
        </p:nvSpPr>
        <p:spPr>
          <a:xfrm>
            <a:off x="2819400" y="3629843"/>
            <a:ext cx="462965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ngẫm nghĩ</a:t>
            </a:r>
            <a:endParaRPr sz="5400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6" name="Google Shape;226;p4"/>
          <p:cNvSpPr txBox="1"/>
          <p:nvPr/>
        </p:nvSpPr>
        <p:spPr>
          <a:xfrm>
            <a:off x="3200400" y="1760906"/>
            <a:ext cx="311225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sực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nhớ</a:t>
            </a:r>
            <a:endParaRPr sz="5400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7" name="Google Shape;226;p4"/>
          <p:cNvSpPr txBox="1"/>
          <p:nvPr/>
        </p:nvSpPr>
        <p:spPr>
          <a:xfrm>
            <a:off x="3063213" y="899612"/>
            <a:ext cx="387098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buồn cười</a:t>
            </a:r>
            <a:endParaRPr sz="5400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8" name="Google Shape;226;p4"/>
          <p:cNvSpPr txBox="1"/>
          <p:nvPr/>
        </p:nvSpPr>
        <p:spPr>
          <a:xfrm>
            <a:off x="609600" y="899612"/>
            <a:ext cx="251454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>
                <a:solidFill>
                  <a:srgbClr val="0070C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khó</a:t>
            </a:r>
            <a:r>
              <a:rPr lang="en-US" sz="4400" dirty="0" smtClean="0">
                <a:solidFill>
                  <a:srgbClr val="0070C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 </a:t>
            </a:r>
            <a:endParaRPr sz="4400" dirty="0">
              <a:solidFill>
                <a:srgbClr val="0070C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2998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0" y="85969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6" name="Google Shape;186;p3"/>
          <p:cNvSpPr/>
          <p:nvPr/>
        </p:nvSpPr>
        <p:spPr>
          <a:xfrm>
            <a:off x="0" y="590550"/>
            <a:ext cx="4572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(1)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Buổi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sáng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thức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dậy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thấy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buồn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cười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đang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Một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vui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vui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</p:txBody>
      </p:sp>
      <p:sp>
        <p:nvSpPr>
          <p:cNvPr id="7" name="Google Shape;186;p3"/>
          <p:cNvSpPr/>
          <p:nvPr/>
        </p:nvSpPr>
        <p:spPr>
          <a:xfrm>
            <a:off x="8021" y="2647950"/>
            <a:ext cx="439211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(2)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trong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lòng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tay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học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tán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cây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4495800" y="670704"/>
            <a:ext cx="4572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(3)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Tối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đến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giờ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Sực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nhớ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Tìm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nhỏ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rồi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Lặng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419600" y="2647950"/>
            <a:ext cx="478236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(4)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nằm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ngẫm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nghĩ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ở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đâu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Mai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gặp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     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Thụy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Anh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9418" y="4498213"/>
            <a:ext cx="3048000" cy="457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ĐỌC NỐI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Arial"/>
              </a:rPr>
              <a:t>TIẾP CÂU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SGK-TV" pitchFamily="2" charset="0"/>
              <a:cs typeface="Arial-SGK-TV" pitchFamily="2" charset="0"/>
              <a:sym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588222" y="3997665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637408" y="3997665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833423" y="3981366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882609" y="3981366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986363" y="1586445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035549" y="1586445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142314" y="2033618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191500" y="2033618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031371" y="1975770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080557" y="1975770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578407" y="3540465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627593" y="3540465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8081856" y="3173031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8131042" y="3173031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8180414" y="2614080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8229600" y="2614080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396548" y="2001031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445734" y="2001031"/>
            <a:ext cx="76200" cy="457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704948" y="666750"/>
            <a:ext cx="83820" cy="34350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588222" y="1144075"/>
            <a:ext cx="83820" cy="34350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352800" y="1523015"/>
            <a:ext cx="83820" cy="34350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645961" y="3584355"/>
            <a:ext cx="83820" cy="34350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926717" y="2727779"/>
            <a:ext cx="83820" cy="34350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778843" y="3212369"/>
            <a:ext cx="83820" cy="34350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669565" y="1181270"/>
            <a:ext cx="83820" cy="34350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646116" y="772715"/>
            <a:ext cx="83820" cy="34350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2&quot;/&gt;&lt;/object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81&quot;/&gt;&lt;/object&gt;&lt;object type=&quot;3&quot; unique_id=&quot;10012&quot;&gt;&lt;property id=&quot;20148&quot; value=&quot;5&quot;/&gt;&lt;property id=&quot;20300&quot; value=&quot;Slide 9&quot;/&gt;&lt;property id=&quot;20307&quot; value=&quot;294&quot;/&gt;&lt;/object&gt;&lt;object type=&quot;3&quot; unique_id=&quot;10013&quot;&gt;&lt;property id=&quot;20148&quot; value=&quot;5&quot;/&gt;&lt;property id=&quot;20300&quot; value=&quot;Slide 10&quot;/&gt;&lt;property id=&quot;20307&quot; value=&quot;295&quot;/&gt;&lt;/object&gt;&lt;object type=&quot;3&quot; unique_id=&quot;10014&quot;&gt;&lt;property id=&quot;20148&quot; value=&quot;5&quot;/&gt;&lt;property id=&quot;20300&quot; value=&quot;Slide 11&quot;/&gt;&lt;property id=&quot;20307&quot; value=&quot;297&quot;/&gt;&lt;/object&gt;&lt;object type=&quot;3&quot; unique_id=&quot;10015&quot;&gt;&lt;property id=&quot;20148&quot; value=&quot;5&quot;/&gt;&lt;property id=&quot;20300&quot; value=&quot;Slide 12&quot;/&gt;&lt;property id=&quot;20307&quot; value=&quot;296&quot;/&gt;&lt;/object&gt;&lt;object type=&quot;3&quot; unique_id=&quot;10016&quot;&gt;&lt;property id=&quot;20148&quot; value=&quot;5&quot;/&gt;&lt;property id=&quot;20300&quot; value=&quot;Slide 13&quot;/&gt;&lt;property id=&quot;20307&quot; value=&quot;298&quot;/&gt;&lt;/object&gt;&lt;object type=&quot;3&quot; unique_id=&quot;10017&quot;&gt;&lt;property id=&quot;20148&quot; value=&quot;5&quot;/&gt;&lt;property id=&quot;20300&quot; value=&quot;Slide 14&quot;/&gt;&lt;property id=&quot;20307&quot; value=&quot;286&quot;/&gt;&lt;/object&gt;&lt;object type=&quot;3&quot; unique_id=&quot;10018&quot;&gt;&lt;property id=&quot;20148&quot; value=&quot;5&quot;/&gt;&lt;property id=&quot;20300&quot; value=&quot;Slide 15&quot;/&gt;&lt;property id=&quot;20307&quot; value=&quot;287&quot;/&gt;&lt;/object&gt;&lt;object type=&quot;3&quot; unique_id=&quot;10019&quot;&gt;&lt;property id=&quot;20148&quot; value=&quot;5&quot;/&gt;&lt;property id=&quot;20300&quot; value=&quot;Slide 16&quot;/&gt;&lt;property id=&quot;20307&quot; value=&quot;299&quot;/&gt;&lt;/object&gt;&lt;object type=&quot;3&quot; unique_id=&quot;10020&quot;&gt;&lt;property id=&quot;20148&quot; value=&quot;5&quot;/&gt;&lt;property id=&quot;20300&quot; value=&quot;Slide 17&quot;/&gt;&lt;property id=&quot;20307&quot; value=&quot;301&quot;/&gt;&lt;/object&gt;&lt;object type=&quot;3&quot; unique_id=&quot;10021&quot;&gt;&lt;property id=&quot;20148&quot; value=&quot;5&quot;/&gt;&lt;property id=&quot;20300&quot; value=&quot;Slide 18&quot;/&gt;&lt;property id=&quot;20307&quot; value=&quot;263&quot;/&gt;&lt;/object&gt;&lt;object type=&quot;3&quot; unique_id=&quot;10022&quot;&gt;&lt;property id=&quot;20148&quot; value=&quot;5&quot;/&gt;&lt;property id=&quot;20300&quot; value=&quot;Slide 19&quot;/&gt;&lt;property id=&quot;20307&quot; value=&quot;264&quot;/&gt;&lt;/object&gt;&lt;object type=&quot;3&quot; unique_id=&quot;10023&quot;&gt;&lt;property id=&quot;20148&quot; value=&quot;5&quot;/&gt;&lt;property id=&quot;20300&quot; value=&quot;Slide 20&quot;/&gt;&lt;property id=&quot;20307&quot; value=&quot;302&quot;/&gt;&lt;/object&gt;&lt;object type=&quot;3&quot; unique_id=&quot;10024&quot;&gt;&lt;property id=&quot;20148&quot; value=&quot;5&quot;/&gt;&lt;property id=&quot;20300&quot; value=&quot;Slide 21&quot;/&gt;&lt;property id=&quot;20307&quot; value=&quot;303&quot;/&gt;&lt;/object&gt;&lt;object type=&quot;3&quot; unique_id=&quot;10025&quot;&gt;&lt;property id=&quot;20148&quot; value=&quot;5&quot;/&gt;&lt;property id=&quot;20300&quot; value=&quot;Slide 22&quot;/&gt;&lt;property id=&quot;20307&quot; value=&quot;318&quot;/&gt;&lt;/object&gt;&lt;object type=&quot;3&quot; unique_id=&quot;10026&quot;&gt;&lt;property id=&quot;20148&quot; value=&quot;5&quot;/&gt;&lt;property id=&quot;20300&quot; value=&quot;Slide 23&quot;/&gt;&lt;property id=&quot;20307&quot; value=&quot;306&quot;/&gt;&lt;/object&gt;&lt;object type=&quot;3&quot; unique_id=&quot;10027&quot;&gt;&lt;property id=&quot;20148&quot; value=&quot;5&quot;/&gt;&lt;property id=&quot;20300&quot; value=&quot;Slide 24&quot;/&gt;&lt;property id=&quot;20307&quot; value=&quot;265&quot;/&gt;&lt;/object&gt;&lt;object type=&quot;3&quot; unique_id=&quot;10028&quot;&gt;&lt;property id=&quot;20148&quot; value=&quot;5&quot;/&gt;&lt;property id=&quot;20300&quot; value=&quot;Slide 25&quot;/&gt;&lt;property id=&quot;20307&quot; value=&quot;304&quot;/&gt;&lt;/object&gt;&lt;object type=&quot;3&quot; unique_id=&quot;10029&quot;&gt;&lt;property id=&quot;20148&quot; value=&quot;5&quot;/&gt;&lt;property id=&quot;20300&quot; value=&quot;Slide 26&quot;/&gt;&lt;property id=&quot;20307&quot; value=&quot;317&quot;/&gt;&lt;/object&gt;&lt;object type=&quot;3&quot; unique_id=&quot;10030&quot;&gt;&lt;property id=&quot;20148&quot; value=&quot;5&quot;/&gt;&lt;property id=&quot;20300&quot; value=&quot;Slide 27&quot;/&gt;&lt;property id=&quot;20307&quot; value=&quot;268&quot;/&gt;&lt;/object&gt;&lt;object type=&quot;3&quot; unique_id=&quot;10031&quot;&gt;&lt;property id=&quot;20148&quot; value=&quot;5&quot;/&gt;&lt;property id=&quot;20300&quot; value=&quot;Slide 28&quot;/&gt;&lt;property id=&quot;20307&quot; value=&quot;290&quot;/&gt;&lt;/object&gt;&lt;object type=&quot;3&quot; unique_id=&quot;10032&quot;&gt;&lt;property id=&quot;20148&quot; value=&quot;5&quot;/&gt;&lt;property id=&quot;20300&quot; value=&quot;Slide 29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897</Words>
  <Application>Microsoft Office PowerPoint</Application>
  <PresentationFormat>On-screen Show (16:9)</PresentationFormat>
  <Paragraphs>170</Paragraphs>
  <Slides>29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MTC</cp:lastModifiedBy>
  <cp:revision>89</cp:revision>
  <dcterms:created xsi:type="dcterms:W3CDTF">2020-08-13T09:19:08Z</dcterms:created>
  <dcterms:modified xsi:type="dcterms:W3CDTF">2024-04-15T04:51:09Z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