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THƯƠNG TÍCH DO NGÃ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1" y="190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870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381000" y="2514600"/>
            <a:ext cx="82573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970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17593" r="7773" b="57245"/>
          <a:stretch/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9572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973" y="22860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381000" y="3464653"/>
            <a:ext cx="8305800" cy="29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51782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56088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2209" y="2133600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1" y="4319587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166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31</cp:revision>
  <dcterms:created xsi:type="dcterms:W3CDTF">2006-08-16T00:00:00Z</dcterms:created>
  <dcterms:modified xsi:type="dcterms:W3CDTF">2020-08-28T13:42:37Z</dcterms:modified>
</cp:coreProperties>
</file>