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7" r:id="rId2"/>
    <p:sldId id="259" r:id="rId3"/>
    <p:sldId id="262" r:id="rId4"/>
    <p:sldId id="265" r:id="rId5"/>
    <p:sldId id="347" r:id="rId6"/>
    <p:sldId id="271" r:id="rId7"/>
    <p:sldId id="276" r:id="rId8"/>
    <p:sldId id="273" r:id="rId9"/>
    <p:sldId id="280" r:id="rId10"/>
    <p:sldId id="348" r:id="rId11"/>
    <p:sldId id="283" r:id="rId12"/>
    <p:sldId id="284" r:id="rId13"/>
    <p:sldId id="289" r:id="rId14"/>
    <p:sldId id="351" r:id="rId15"/>
    <p:sldId id="352" r:id="rId16"/>
    <p:sldId id="291" r:id="rId17"/>
    <p:sldId id="299" r:id="rId18"/>
    <p:sldId id="300" r:id="rId19"/>
    <p:sldId id="302" r:id="rId20"/>
    <p:sldId id="305" r:id="rId21"/>
    <p:sldId id="350" r:id="rId22"/>
    <p:sldId id="30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742635" y="2567244"/>
            <a:ext cx="8481646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457450" y="238125"/>
            <a:ext cx="7296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7450" y="-119062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041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4133117" y="3397992"/>
            <a:ext cx="3944815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200" b="1">
                <a:solidFill>
                  <a:srgbClr val="0033CC"/>
                </a:solidFill>
                <a:latin typeface="+mn-lt"/>
              </a:rPr>
              <a:t>Tập đọc</a:t>
            </a:r>
            <a:endParaRPr lang="en-US" sz="72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DFBCD8-BE34-460B-9096-F158CDDACE18}"/>
              </a:ext>
            </a:extLst>
          </p:cNvPr>
          <p:cNvSpPr txBox="1"/>
          <p:nvPr/>
        </p:nvSpPr>
        <p:spPr>
          <a:xfrm>
            <a:off x="6900133" y="1111430"/>
            <a:ext cx="512611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SGK-TV" pitchFamily="2" charset="0"/>
                <a:cs typeface="Arial-SGK-TV" pitchFamily="2" charset="0"/>
              </a:rPr>
              <a:t>Căn nhà đã vắng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Cốc chén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 im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Đôi mắt lim dim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Ngủ ngon bà nhé.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C4F5331-7B9A-4BC5-A158-A48D277F43E6}"/>
              </a:ext>
            </a:extLst>
          </p:cNvPr>
          <p:cNvSpPr txBox="1"/>
          <p:nvPr/>
        </p:nvSpPr>
        <p:spPr>
          <a:xfrm>
            <a:off x="790602" y="1088220"/>
            <a:ext cx="470491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Bàn tay bé nhỏ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360843" y="2708642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19904" y="278197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965786" y="278197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25369" y="519713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90196" y="5173160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79634" y="2717175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154334" y="519713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091782" y="519713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F3F35D-89CB-4B04-B76E-624D1857E6CD}"/>
              </a:ext>
            </a:extLst>
          </p:cNvPr>
          <p:cNvSpPr txBox="1"/>
          <p:nvPr/>
        </p:nvSpPr>
        <p:spPr>
          <a:xfrm>
            <a:off x="3777436" y="123856"/>
            <a:ext cx="512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-SGK-TV" pitchFamily="2" charset="0"/>
                <a:cs typeface="Arial-SGK-TV" pitchFamily="2" charset="0"/>
              </a:rPr>
              <a:t>Quạt cho bà ngủ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44B7D6-CACE-4BA3-9D1F-E0B48CA5B1A9}"/>
              </a:ext>
            </a:extLst>
          </p:cNvPr>
          <p:cNvSpPr txBox="1"/>
          <p:nvPr/>
        </p:nvSpPr>
        <p:spPr>
          <a:xfrm>
            <a:off x="9870629" y="5613742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(Thạch Quỳ)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EC1789-5EA3-467C-93BC-418F916D5CEB}"/>
              </a:ext>
            </a:extLst>
          </p:cNvPr>
          <p:cNvSpPr txBox="1"/>
          <p:nvPr/>
        </p:nvSpPr>
        <p:spPr>
          <a:xfrm>
            <a:off x="55619" y="1132528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(1)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7C6ED9F-171F-4648-BE80-B8D69411C7B4}"/>
              </a:ext>
            </a:extLst>
          </p:cNvPr>
          <p:cNvSpPr txBox="1"/>
          <p:nvPr/>
        </p:nvSpPr>
        <p:spPr>
          <a:xfrm>
            <a:off x="55619" y="3896807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(2)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DEA52E4-4EB8-4270-88A9-B686177A0C83}"/>
              </a:ext>
            </a:extLst>
          </p:cNvPr>
          <p:cNvSpPr txBox="1"/>
          <p:nvPr/>
        </p:nvSpPr>
        <p:spPr>
          <a:xfrm>
            <a:off x="6276833" y="1186390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(3)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809B32-BDD3-4251-A080-A307F4232C3F}"/>
              </a:ext>
            </a:extLst>
          </p:cNvPr>
          <p:cNvSpPr txBox="1"/>
          <p:nvPr/>
        </p:nvSpPr>
        <p:spPr>
          <a:xfrm>
            <a:off x="6280503" y="3912196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(4)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563E57A-9711-48C1-9454-791FE4672483}"/>
              </a:ext>
            </a:extLst>
          </p:cNvPr>
          <p:cNvSpPr txBox="1"/>
          <p:nvPr/>
        </p:nvSpPr>
        <p:spPr>
          <a:xfrm>
            <a:off x="0" y="6010544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Giải nghĩa từ: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177FB20-C2A2-4162-9E0F-9E5E7145F835}"/>
              </a:ext>
            </a:extLst>
          </p:cNvPr>
          <p:cNvSpPr txBox="1"/>
          <p:nvPr/>
        </p:nvSpPr>
        <p:spPr>
          <a:xfrm>
            <a:off x="1949214" y="6010543"/>
            <a:ext cx="182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ngấn nắng,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426FAE-F03D-4EEE-93DD-34F67FB9A4A5}"/>
              </a:ext>
            </a:extLst>
          </p:cNvPr>
          <p:cNvSpPr txBox="1"/>
          <p:nvPr/>
        </p:nvSpPr>
        <p:spPr>
          <a:xfrm>
            <a:off x="3812676" y="6010543"/>
            <a:ext cx="143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thiu thiu,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969C080-303B-441C-82CF-775BCD7E5D9D}"/>
              </a:ext>
            </a:extLst>
          </p:cNvPr>
          <p:cNvSpPr txBox="1"/>
          <p:nvPr/>
        </p:nvSpPr>
        <p:spPr>
          <a:xfrm>
            <a:off x="5281614" y="5998114"/>
            <a:ext cx="143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lim dim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52128" r="9622" b="10261"/>
          <a:stretch/>
        </p:blipFill>
        <p:spPr>
          <a:xfrm>
            <a:off x="253218" y="0"/>
            <a:ext cx="10818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11735" r="17060" b="73008"/>
          <a:stretch/>
        </p:blipFill>
        <p:spPr>
          <a:xfrm>
            <a:off x="140677" y="11686"/>
            <a:ext cx="8584188" cy="2498483"/>
          </a:xfrm>
          <a:prstGeom prst="rect">
            <a:avLst/>
          </a:prstGeom>
        </p:spPr>
      </p:pic>
      <p:sp>
        <p:nvSpPr>
          <p:cNvPr id="3" name="Right Arrow 6">
            <a:extLst>
              <a:ext uri="{FF2B5EF4-FFF2-40B4-BE49-F238E27FC236}">
                <a16:creationId xmlns:a16="http://schemas.microsoft.com/office/drawing/2014/main" xmlns="" id="{9EFDE780-902C-4B8F-8833-B75E58F89B15}"/>
              </a:ext>
            </a:extLst>
          </p:cNvPr>
          <p:cNvSpPr/>
          <p:nvPr/>
        </p:nvSpPr>
        <p:spPr>
          <a:xfrm>
            <a:off x="3311158" y="3442868"/>
            <a:ext cx="1002878" cy="286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xmlns="" id="{987CF0DB-10EC-4B90-9B8F-93250E724255}"/>
              </a:ext>
            </a:extLst>
          </p:cNvPr>
          <p:cNvSpPr/>
          <p:nvPr/>
        </p:nvSpPr>
        <p:spPr>
          <a:xfrm>
            <a:off x="4560628" y="2621445"/>
            <a:ext cx="2350178" cy="1929689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xmlns="" id="{C636C9D0-B969-4831-830D-9E8A0B510FAE}"/>
              </a:ext>
            </a:extLst>
          </p:cNvPr>
          <p:cNvSpPr/>
          <p:nvPr/>
        </p:nvSpPr>
        <p:spPr>
          <a:xfrm>
            <a:off x="724054" y="2510169"/>
            <a:ext cx="2187958" cy="1929689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8EE03-881D-4571-8819-42BF062D6E86}"/>
              </a:ext>
            </a:extLst>
          </p:cNvPr>
          <p:cNvSpPr txBox="1"/>
          <p:nvPr/>
        </p:nvSpPr>
        <p:spPr>
          <a:xfrm>
            <a:off x="1344080" y="3199169"/>
            <a:ext cx="105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vườn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Action Button: Help 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0410B9B-0DF6-4754-853E-17AE0BE933E5}"/>
              </a:ext>
            </a:extLst>
          </p:cNvPr>
          <p:cNvSpPr/>
          <p:nvPr/>
        </p:nvSpPr>
        <p:spPr>
          <a:xfrm>
            <a:off x="5431814" y="3263958"/>
            <a:ext cx="607805" cy="573692"/>
          </a:xfrm>
          <a:prstGeom prst="actionButtonHel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xmlns="" id="{F704671A-0C17-40CC-816A-C54DF1455BD4}"/>
              </a:ext>
            </a:extLst>
          </p:cNvPr>
          <p:cNvSpPr/>
          <p:nvPr/>
        </p:nvSpPr>
        <p:spPr>
          <a:xfrm>
            <a:off x="675252" y="4712642"/>
            <a:ext cx="2350178" cy="1929689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9D909D-0FDE-4975-B24A-42147925CC2F}"/>
              </a:ext>
            </a:extLst>
          </p:cNvPr>
          <p:cNvSpPr txBox="1"/>
          <p:nvPr/>
        </p:nvSpPr>
        <p:spPr>
          <a:xfrm>
            <a:off x="1364639" y="5332975"/>
            <a:ext cx="99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thơm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ight Arrow 15">
            <a:extLst>
              <a:ext uri="{FF2B5EF4-FFF2-40B4-BE49-F238E27FC236}">
                <a16:creationId xmlns:a16="http://schemas.microsoft.com/office/drawing/2014/main" xmlns="" id="{5E8E5CDD-A6C7-41CD-868E-F9EBA51BBAF7}"/>
              </a:ext>
            </a:extLst>
          </p:cNvPr>
          <p:cNvSpPr/>
          <p:nvPr/>
        </p:nvSpPr>
        <p:spPr>
          <a:xfrm>
            <a:off x="3311158" y="5626733"/>
            <a:ext cx="1002878" cy="286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xmlns="" id="{2F90B5DB-7189-415B-A5A6-3103D066968F}"/>
              </a:ext>
            </a:extLst>
          </p:cNvPr>
          <p:cNvSpPr/>
          <p:nvPr/>
        </p:nvSpPr>
        <p:spPr>
          <a:xfrm>
            <a:off x="4606531" y="4818183"/>
            <a:ext cx="2037121" cy="1824148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elp 1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64EA1C0-700D-433F-9DAD-5B957C4C0B08}"/>
              </a:ext>
            </a:extLst>
          </p:cNvPr>
          <p:cNvSpPr/>
          <p:nvPr/>
        </p:nvSpPr>
        <p:spPr>
          <a:xfrm>
            <a:off x="5321188" y="5443411"/>
            <a:ext cx="607805" cy="573692"/>
          </a:xfrm>
          <a:prstGeom prst="actionButtonHelp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27390" r="23574" b="60422"/>
          <a:stretch/>
        </p:blipFill>
        <p:spPr>
          <a:xfrm>
            <a:off x="0" y="0"/>
            <a:ext cx="11859065" cy="32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19809"/>
            <a:ext cx="10663311" cy="8563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a.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Vì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muốn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chích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choè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hót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nữa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?</a:t>
            </a:r>
          </a:p>
        </p:txBody>
      </p:sp>
      <p:sp>
        <p:nvSpPr>
          <p:cNvPr id="5" name="Pentagon 4"/>
          <p:cNvSpPr/>
          <p:nvPr/>
        </p:nvSpPr>
        <p:spPr>
          <a:xfrm>
            <a:off x="442128" y="5047004"/>
            <a:ext cx="9274629" cy="107168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 nhỏ không muốn chích chòe hót nữa vì bà bị ốm,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F5331-7B9A-4BC5-A158-A48D277F43E6}"/>
              </a:ext>
            </a:extLst>
          </p:cNvPr>
          <p:cNvSpPr txBox="1"/>
          <p:nvPr/>
        </p:nvSpPr>
        <p:spPr>
          <a:xfrm>
            <a:off x="5011847" y="1677256"/>
            <a:ext cx="470491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200">
                <a:latin typeface="Arial-SGK-TV" pitchFamily="2" charset="0"/>
                <a:cs typeface="Arial-SGK-TV" pitchFamily="2" charset="0"/>
              </a:rPr>
            </a:b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F09F614E-4F30-4A77-B03A-27890C7899E5}"/>
              </a:ext>
            </a:extLst>
          </p:cNvPr>
          <p:cNvSpPr/>
          <p:nvPr/>
        </p:nvSpPr>
        <p:spPr>
          <a:xfrm>
            <a:off x="300446" y="538696"/>
            <a:ext cx="10663311" cy="8946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b.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gì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bà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ngủ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sp>
        <p:nvSpPr>
          <p:cNvPr id="7" name="Pentagon 4">
            <a:extLst>
              <a:ext uri="{FF2B5EF4-FFF2-40B4-BE49-F238E27FC236}">
                <a16:creationId xmlns:a16="http://schemas.microsoft.com/office/drawing/2014/main" xmlns="" id="{61BEB52D-7680-49E5-9D24-A40AA9DE41A9}"/>
              </a:ext>
            </a:extLst>
          </p:cNvPr>
          <p:cNvSpPr/>
          <p:nvPr/>
        </p:nvSpPr>
        <p:spPr>
          <a:xfrm>
            <a:off x="1265087" y="4784928"/>
            <a:ext cx="9263576" cy="89469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</a:t>
            </a:r>
            <a:r>
              <a:rPr kumimoji="0" lang="vi-VN" sz="3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 lúc</a:t>
            </a:r>
            <a:r>
              <a:rPr kumimoji="0" lang="vi-VN" sz="35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bà ngủ, </a:t>
            </a:r>
            <a:r>
              <a:rPr kumimoji="0" lang="vi-VN" sz="3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</a:t>
            </a:r>
            <a:r>
              <a:rPr kumimoji="0" lang="en-US" sz="3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ạn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nhỏ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quạt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bà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F5331-7B9A-4BC5-A158-A48D277F43E6}"/>
              </a:ext>
            </a:extLst>
          </p:cNvPr>
          <p:cNvSpPr txBox="1"/>
          <p:nvPr/>
        </p:nvSpPr>
        <p:spPr>
          <a:xfrm>
            <a:off x="5632101" y="1990765"/>
            <a:ext cx="470491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smtClean="0">
                <a:latin typeface="Arial-SGK-TV" pitchFamily="2" charset="0"/>
                <a:cs typeface="Arial-SGK-TV" pitchFamily="2" charset="0"/>
              </a:rPr>
              <a:t>Bàn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tay bé nhỏ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6DC26CDD-02EF-42B9-83EF-9F9652F46DED}"/>
              </a:ext>
            </a:extLst>
          </p:cNvPr>
          <p:cNvSpPr/>
          <p:nvPr/>
        </p:nvSpPr>
        <p:spPr>
          <a:xfrm>
            <a:off x="653142" y="253304"/>
            <a:ext cx="4781007" cy="8581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c. Bà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Pentagon 4">
            <a:extLst>
              <a:ext uri="{FF2B5EF4-FFF2-40B4-BE49-F238E27FC236}">
                <a16:creationId xmlns:a16="http://schemas.microsoft.com/office/drawing/2014/main" xmlns="" id="{FF7D8AE9-400A-4CB2-BC69-F6AF4C7DC1BE}"/>
              </a:ext>
            </a:extLst>
          </p:cNvPr>
          <p:cNvSpPr/>
          <p:nvPr/>
        </p:nvSpPr>
        <p:spPr>
          <a:xfrm>
            <a:off x="1344790" y="4584901"/>
            <a:ext cx="7568418" cy="1199414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cháu</a:t>
            </a:r>
            <a:endParaRPr lang="en-US" sz="3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3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DFBCD8-BE34-460B-9096-F158CDDACE18}"/>
              </a:ext>
            </a:extLst>
          </p:cNvPr>
          <p:cNvSpPr txBox="1"/>
          <p:nvPr/>
        </p:nvSpPr>
        <p:spPr>
          <a:xfrm>
            <a:off x="5763664" y="1346561"/>
            <a:ext cx="512611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200" dirty="0">
                <a:latin typeface="Arial-SGK-TV" pitchFamily="2" charset="0"/>
                <a:cs typeface="Arial-SGK-TV" pitchFamily="2" charset="0"/>
              </a:rPr>
            </a:br>
            <a:r>
              <a:rPr lang="vi-VN" sz="32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923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221566"/>
            <a:ext cx="11277600" cy="1905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Qua bài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vi-VN" sz="32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02677" y="3004624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43089" y="2788919"/>
            <a:ext cx="9105313" cy="14982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ình cảm yêu thương, hiếu thảo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 bạn nhỏ đối với b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à.</a:t>
            </a:r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b="54134"/>
          <a:stretch/>
        </p:blipFill>
        <p:spPr>
          <a:xfrm>
            <a:off x="0" y="0"/>
            <a:ext cx="11668535" cy="857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638160-D49C-4FBF-BF39-645D7E4D1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55261" r="23252" b="27108"/>
          <a:stretch/>
        </p:blipFill>
        <p:spPr>
          <a:xfrm>
            <a:off x="651760" y="741060"/>
            <a:ext cx="10924312" cy="4556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80489C-CFDB-46C4-90E2-C17D4FF7AA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74187" r="56048" b="11649"/>
          <a:stretch/>
        </p:blipFill>
        <p:spPr>
          <a:xfrm>
            <a:off x="767874" y="1743376"/>
            <a:ext cx="5226526" cy="37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51520" y="1165927"/>
            <a:ext cx="46153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ngủ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76800" y="7239000"/>
            <a:ext cx="76200" cy="76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51779" y="2370979"/>
            <a:ext cx="15001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FF00"/>
                </a:solidFill>
                <a:latin typeface="Arial-SGK-TV" pitchFamily="2" charset="0"/>
                <a:cs typeface="Arial-SGK-TV" pitchFamily="2" charset="0"/>
              </a:rPr>
              <a:t>Bàn</a:t>
            </a:r>
            <a:endParaRPr lang="en-US" sz="4400" dirty="0">
              <a:solidFill>
                <a:srgbClr val="00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639985" y="2370977"/>
            <a:ext cx="1300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tay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641648" y="2358068"/>
            <a:ext cx="2900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nhỏ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43626" y="3229368"/>
            <a:ext cx="1300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Vẫy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1850156" y="3226941"/>
            <a:ext cx="13581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quạt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156843" y="3240301"/>
            <a:ext cx="22533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đều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47712" y="4095814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Ngấn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55995" y="4069094"/>
            <a:ext cx="16621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nắng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683795" y="4099203"/>
            <a:ext cx="2700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thiu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47712" y="4933116"/>
            <a:ext cx="1676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Đậu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995046" y="4920205"/>
            <a:ext cx="12055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124199" y="4922632"/>
            <a:ext cx="3200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7557037" y="2614229"/>
            <a:ext cx="11257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Căn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8671659" y="2614407"/>
            <a:ext cx="1177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9552442" y="2584701"/>
            <a:ext cx="222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7388566" y="3397341"/>
            <a:ext cx="1294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Cốc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8627966" y="3417028"/>
            <a:ext cx="1308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chén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9906000" y="3397341"/>
            <a:ext cx="1917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-SGK-TV" pitchFamily="2" charset="0"/>
                <a:cs typeface="Arial-SGK-TV" pitchFamily="2" charset="0"/>
              </a:rPr>
              <a:t>lặng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543800" y="4199237"/>
            <a:ext cx="1312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Đôi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8537270" y="4199237"/>
            <a:ext cx="1312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mắt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9539286" y="4228943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dim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7277100" y="498176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8571424" y="4966535"/>
            <a:ext cx="1485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ngon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0057226" y="4966535"/>
            <a:ext cx="2353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9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4" grpId="0"/>
      <p:bldP spid="35" grpId="0"/>
      <p:bldP spid="37" grpId="0"/>
      <p:bldP spid="38" grpId="0"/>
      <p:bldP spid="40" grpId="0"/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2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552700" y="2452686"/>
            <a:ext cx="7554351" cy="1376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Khởi động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2380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261732" y="146889"/>
            <a:ext cx="11668535" cy="6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0404D-957E-4DA6-80D8-DFAEAF1A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0"/>
            <a:ext cx="831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746" y="0"/>
            <a:ext cx="12346745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-77372" y="2891973"/>
            <a:ext cx="12346744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158092" y="0"/>
            <a:ext cx="8205107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87063"/>
            <a:ext cx="8229600" cy="576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núi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4815"/>
            <a:ext cx="12192000" cy="3060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>
                <a:latin typeface="Arial-SGK-TV" pitchFamily="2" charset="0"/>
                <a:cs typeface="Arial-SGK-TV" pitchFamily="2" charset="0"/>
              </a:rPr>
              <a:t> trước,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khuya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quần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tuýp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chống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côn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huỳnh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huỵch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càng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dốc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khuỷu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cõng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Thỉnh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lau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mồ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hôi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đỉnh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sướng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hét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948FB3-B3F3-4EEB-8B7C-579CCE8C0BBF}"/>
              </a:ext>
            </a:extLst>
          </p:cNvPr>
          <p:cNvSpPr txBox="1">
            <a:spLocks/>
          </p:cNvSpPr>
          <p:nvPr/>
        </p:nvSpPr>
        <p:spPr>
          <a:xfrm>
            <a:off x="341570" y="4025864"/>
            <a:ext cx="11850430" cy="88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Câu 1: Nam và Đức được bố mẹ cho đi đâu?</a:t>
            </a:r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­</a:t>
            </a:r>
            <a:endParaRPr lang="en-US" sz="320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E63C046-5674-49FC-AEB7-9D9A5855D541}"/>
              </a:ext>
            </a:extLst>
          </p:cNvPr>
          <p:cNvSpPr txBox="1">
            <a:spLocks/>
          </p:cNvSpPr>
          <p:nvPr/>
        </p:nvSpPr>
        <p:spPr>
          <a:xfrm>
            <a:off x="341570" y="5172967"/>
            <a:ext cx="11850430" cy="1328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Qua bài đọc, em thấy tình cảm của bố mẹ dành cho con như thế nào?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/>
        </p:blipFill>
        <p:spPr>
          <a:xfrm>
            <a:off x="-112542" y="0"/>
            <a:ext cx="1226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E03640-DA15-4D84-98A8-4E35916A4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3" y="0"/>
            <a:ext cx="122134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A6595B-3C9F-45E8-BD41-F5369BFE3937}"/>
              </a:ext>
            </a:extLst>
          </p:cNvPr>
          <p:cNvSpPr/>
          <p:nvPr/>
        </p:nvSpPr>
        <p:spPr>
          <a:xfrm>
            <a:off x="777240" y="1005840"/>
            <a:ext cx="845820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hai </a:t>
            </a:r>
            <a:r>
              <a:rPr lang="en-US" sz="3600" b="1" smtClean="0">
                <a:latin typeface="HP001 4 hàng" panose="020B0603050302020204" pitchFamily="34" charset="0"/>
              </a:rPr>
              <a:t>ngày</a:t>
            </a:r>
            <a:r>
              <a:rPr lang="vi-VN" sz="3600" b="1" smtClean="0">
                <a:latin typeface="HP001 4 hàng" panose="020B0603050302020204" pitchFamily="34" charset="0"/>
              </a:rPr>
              <a:t> 14</a:t>
            </a:r>
            <a:r>
              <a:rPr lang="en-US" sz="3600" b="1" smtClean="0">
                <a:latin typeface="HP001 4 hàng" panose="020B0603050302020204" pitchFamily="34" charset="0"/>
              </a:rPr>
              <a:t> tháng </a:t>
            </a:r>
            <a:r>
              <a:rPr lang="en-US" sz="3600" b="1">
                <a:latin typeface="HP001 4 hàng" panose="020B0603050302020204" pitchFamily="34" charset="0"/>
              </a:rPr>
              <a:t>2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EDA9A4-0D24-4EF0-A115-821516D72E3B}"/>
              </a:ext>
            </a:extLst>
          </p:cNvPr>
          <p:cNvSpPr/>
          <p:nvPr/>
        </p:nvSpPr>
        <p:spPr>
          <a:xfrm>
            <a:off x="3510280" y="1681480"/>
            <a:ext cx="20523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đọc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B74202-B341-40B5-8D2B-9E588C214612}"/>
              </a:ext>
            </a:extLst>
          </p:cNvPr>
          <p:cNvSpPr/>
          <p:nvPr/>
        </p:nvSpPr>
        <p:spPr>
          <a:xfrm>
            <a:off x="1092834" y="2357120"/>
            <a:ext cx="7644131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 4: Quạt cho bà ngủ.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0171" y="1111428"/>
            <a:ext cx="485704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Bàn tay bé nhỏ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0133" y="1111429"/>
            <a:ext cx="529186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SGK-TV" pitchFamily="2" charset="0"/>
                <a:cs typeface="Arial-SGK-TV" pitchFamily="2" charset="0"/>
              </a:rPr>
              <a:t>Căn nhà đã vắng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Cốc chén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 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Đôi mắt lim dim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Ngủ ngon bà nhé.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901" y="4950941"/>
            <a:ext cx="246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754" y="4950941"/>
            <a:ext cx="237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785" y="2206964"/>
            <a:ext cx="243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12164-A6D2-4F9B-B1EF-3AE69814F402}"/>
              </a:ext>
            </a:extLst>
          </p:cNvPr>
          <p:cNvSpPr txBox="1"/>
          <p:nvPr/>
        </p:nvSpPr>
        <p:spPr>
          <a:xfrm>
            <a:off x="3777436" y="123856"/>
            <a:ext cx="512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-SGK-TV" pitchFamily="2" charset="0"/>
                <a:cs typeface="Arial-SGK-TV" pitchFamily="2" charset="0"/>
              </a:rPr>
              <a:t>Quạt cho bà ngủ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8AA15D-1196-48D2-A146-2A26CE56FE03}"/>
              </a:ext>
            </a:extLst>
          </p:cNvPr>
          <p:cNvSpPr txBox="1"/>
          <p:nvPr/>
        </p:nvSpPr>
        <p:spPr>
          <a:xfrm>
            <a:off x="9828426" y="6279386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(Thạch Quỳ)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0FA8F7-ECE4-475C-9403-7ECCD08AF540}"/>
              </a:ext>
            </a:extLst>
          </p:cNvPr>
          <p:cNvSpPr txBox="1"/>
          <p:nvPr/>
        </p:nvSpPr>
        <p:spPr>
          <a:xfrm>
            <a:off x="55619" y="1132528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(1)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6664A2-6CAB-4DA9-8513-2A03456D278B}"/>
              </a:ext>
            </a:extLst>
          </p:cNvPr>
          <p:cNvSpPr txBox="1"/>
          <p:nvPr/>
        </p:nvSpPr>
        <p:spPr>
          <a:xfrm>
            <a:off x="55619" y="3896807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(2)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22EDBA-42FE-4A73-9B7C-3F8972C2631B}"/>
              </a:ext>
            </a:extLst>
          </p:cNvPr>
          <p:cNvSpPr txBox="1"/>
          <p:nvPr/>
        </p:nvSpPr>
        <p:spPr>
          <a:xfrm>
            <a:off x="6276833" y="1186390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(3)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3DDD45-25C6-4C46-98AF-482E6A11C947}"/>
              </a:ext>
            </a:extLst>
          </p:cNvPr>
          <p:cNvSpPr txBox="1"/>
          <p:nvPr/>
        </p:nvSpPr>
        <p:spPr>
          <a:xfrm>
            <a:off x="6280503" y="3912196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(4)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7" name="Quạt cho bà ngủ">
            <a:hlinkClick r:id="" action="ppaction://media"/>
            <a:extLst>
              <a:ext uri="{FF2B5EF4-FFF2-40B4-BE49-F238E27FC236}">
                <a16:creationId xmlns:a16="http://schemas.microsoft.com/office/drawing/2014/main" xmlns="" id="{F05CF21E-1561-4069-96DD-AC13F10A4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6106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0202" y="2505670"/>
            <a:ext cx="7515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DFBCD8-BE34-460B-9096-F158CDDACE18}"/>
              </a:ext>
            </a:extLst>
          </p:cNvPr>
          <p:cNvSpPr txBox="1"/>
          <p:nvPr/>
        </p:nvSpPr>
        <p:spPr>
          <a:xfrm>
            <a:off x="6900133" y="1111429"/>
            <a:ext cx="5291867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SGK-TV" pitchFamily="2" charset="0"/>
                <a:cs typeface="Arial-SGK-TV" pitchFamily="2" charset="0"/>
              </a:rPr>
              <a:t>Căn nhà </a:t>
            </a:r>
            <a:r>
              <a:rPr lang="vi-VN" sz="3600">
                <a:latin typeface="Arial-SGK-TV" pitchFamily="2" charset="0"/>
                <a:cs typeface="Arial-SGK-TV" pitchFamily="2" charset="0"/>
              </a:rPr>
              <a:t>đã vắn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Cốc chén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 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Đôi mắt lim dim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Ngủ ngon bà nhé.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Hoa cam, hoa khế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Chín lặng trong vườn,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mơ tay cháu 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Quạt đầy hương thơm.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C4F5331-7B9A-4BC5-A158-A48D277F43E6}"/>
              </a:ext>
            </a:extLst>
          </p:cNvPr>
          <p:cNvSpPr txBox="1"/>
          <p:nvPr/>
        </p:nvSpPr>
        <p:spPr>
          <a:xfrm>
            <a:off x="676682" y="1089426"/>
            <a:ext cx="485704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>
                <a:latin typeface="Arial-SGK-TV" pitchFamily="2" charset="0"/>
                <a:cs typeface="Arial-SGK-TV" pitchFamily="2" charset="0"/>
              </a:rPr>
              <a:t>Ơi </a:t>
            </a:r>
            <a:r>
              <a:rPr lang="vi-VN" sz="3600" dirty="0">
                <a:latin typeface="Arial-SGK-TV" pitchFamily="2" charset="0"/>
                <a:cs typeface="Arial-SGK-TV" pitchFamily="2" charset="0"/>
              </a:rPr>
              <a:t>chích choè ơi!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Chim đừng hót nữa,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 em ốm rồi,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Lặng cho bà ngủ.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/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Bàn tay bé nhỏ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Vẫy quạt thật đều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Ngấn nắng thiu thiu</a:t>
            </a:r>
            <a:br>
              <a:rPr lang="vi-VN" sz="3600" dirty="0">
                <a:latin typeface="Arial-SGK-TV" pitchFamily="2" charset="0"/>
                <a:cs typeface="Arial-SGK-TV" pitchFamily="2" charset="0"/>
              </a:rPr>
            </a:br>
            <a:r>
              <a:rPr lang="vi-VN" sz="3600" dirty="0">
                <a:latin typeface="Arial-SGK-TV" pitchFamily="2" charset="0"/>
                <a:cs typeface="Arial-SGK-TV" pitchFamily="2" charset="0"/>
              </a:rPr>
              <a:t>Đậu trên tường trắng.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283525" y="129883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716388" y="294291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776715" y="189622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06451" y="404002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402540" y="29412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65092" y="2949631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46077" y="458356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76715" y="5133542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15115" y="565995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77667" y="565995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537715" y="132960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606003" y="1866187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288868" y="238094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630231" y="294120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716388" y="4040024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242185" y="5144729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73332" y="405541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452766" y="4602736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577870" y="5713965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640422" y="5742583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52517" y="2380948"/>
            <a:ext cx="125104" cy="318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BF3F35D-89CB-4B04-B76E-624D1857E6CD}"/>
              </a:ext>
            </a:extLst>
          </p:cNvPr>
          <p:cNvSpPr txBox="1"/>
          <p:nvPr/>
        </p:nvSpPr>
        <p:spPr>
          <a:xfrm>
            <a:off x="3777436" y="123856"/>
            <a:ext cx="512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-SGK-TV" pitchFamily="2" charset="0"/>
                <a:cs typeface="Arial-SGK-TV" pitchFamily="2" charset="0"/>
              </a:rPr>
              <a:t>Quạt cho bà ngủ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44B7D6-CACE-4BA3-9D1F-E0B48CA5B1A9}"/>
              </a:ext>
            </a:extLst>
          </p:cNvPr>
          <p:cNvSpPr txBox="1"/>
          <p:nvPr/>
        </p:nvSpPr>
        <p:spPr>
          <a:xfrm>
            <a:off x="9828426" y="6279386"/>
            <a:ext cx="20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(Thạch Quỳ)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FEC1789-5EA3-467C-93BC-418F916D5CEB}"/>
              </a:ext>
            </a:extLst>
          </p:cNvPr>
          <p:cNvSpPr txBox="1"/>
          <p:nvPr/>
        </p:nvSpPr>
        <p:spPr>
          <a:xfrm>
            <a:off x="55619" y="1132528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(1)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7C6ED9F-171F-4648-BE80-B8D69411C7B4}"/>
              </a:ext>
            </a:extLst>
          </p:cNvPr>
          <p:cNvSpPr txBox="1"/>
          <p:nvPr/>
        </p:nvSpPr>
        <p:spPr>
          <a:xfrm>
            <a:off x="55619" y="3896807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(2)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DEA52E4-4EB8-4270-88A9-B686177A0C83}"/>
              </a:ext>
            </a:extLst>
          </p:cNvPr>
          <p:cNvSpPr txBox="1"/>
          <p:nvPr/>
        </p:nvSpPr>
        <p:spPr>
          <a:xfrm>
            <a:off x="6276833" y="1186390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(3)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809B32-BDD3-4251-A080-A307F4232C3F}"/>
              </a:ext>
            </a:extLst>
          </p:cNvPr>
          <p:cNvSpPr txBox="1"/>
          <p:nvPr/>
        </p:nvSpPr>
        <p:spPr>
          <a:xfrm>
            <a:off x="6280503" y="3912196"/>
            <a:ext cx="65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(4)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2407" y="2588455"/>
            <a:ext cx="7787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32&quot;&gt;&lt;object type=&quot;3&quot; unique_id=&quot;10033&quot;&gt;&lt;property id=&quot;20148&quot; value=&quot;5&quot;/&gt;&lt;property id=&quot;20300&quot; value=&quot;Slide 1&quot;/&gt;&lt;property id=&quot;20307&quot; value=&quot;257&quot;/&gt;&lt;/object&gt;&lt;object type=&quot;3&quot; unique_id=&quot;10034&quot;&gt;&lt;property id=&quot;20148&quot; value=&quot;5&quot;/&gt;&lt;property id=&quot;20300&quot; value=&quot;Slide 2&quot;/&gt;&lt;property id=&quot;20307&quot; value=&quot;259&quot;/&gt;&lt;/object&gt;&lt;object type=&quot;3&quot; unique_id=&quot;10035&quot;&gt;&lt;property id=&quot;20148&quot; value=&quot;5&quot;/&gt;&lt;property id=&quot;20300&quot; value=&quot;Slide 3 - &amp;quot;Cả nhà đi chơi núi&amp;quot;&quot;/&gt;&lt;property id=&quot;20307&quot; value=&quot;262&quot;/&gt;&lt;/object&gt;&lt;object type=&quot;3&quot; unique_id=&quot;10036&quot;&gt;&lt;property id=&quot;20148&quot; value=&quot;5&quot;/&gt;&lt;property id=&quot;20300&quot; value=&quot;Slide 4&quot;/&gt;&lt;property id=&quot;20307&quot; value=&quot;265&quot;/&gt;&lt;/object&gt;&lt;object type=&quot;3&quot; unique_id=&quot;10037&quot;&gt;&lt;property id=&quot;20148&quot; value=&quot;5&quot;/&gt;&lt;property id=&quot;20300&quot; value=&quot;Slide 5&quot;/&gt;&lt;property id=&quot;20307&quot; value=&quot;347&quot;/&gt;&lt;/object&gt;&lt;object type=&quot;3&quot; unique_id=&quot;10038&quot;&gt;&lt;property id=&quot;20148&quot; value=&quot;5&quot;/&gt;&lt;property id=&quot;20300&quot; value=&quot;Slide 6&quot;/&gt;&lt;property id=&quot;20307&quot; value=&quot;271&quot;/&gt;&lt;/object&gt;&lt;object type=&quot;3&quot; unique_id=&quot;10039&quot;&gt;&lt;property id=&quot;20148&quot; value=&quot;5&quot;/&gt;&lt;property id=&quot;20300&quot; value=&quot;Slide 7&quot;/&gt;&lt;property id=&quot;20307&quot; value=&quot;276&quot;/&gt;&lt;/object&gt;&lt;object type=&quot;3&quot; unique_id=&quot;10040&quot;&gt;&lt;property id=&quot;20148&quot; value=&quot;5&quot;/&gt;&lt;property id=&quot;20300&quot; value=&quot;Slide 8&quot;/&gt;&lt;property id=&quot;20307&quot; value=&quot;273&quot;/&gt;&lt;/object&gt;&lt;object type=&quot;3&quot; unique_id=&quot;10041&quot;&gt;&lt;property id=&quot;20148&quot; value=&quot;5&quot;/&gt;&lt;property id=&quot;20300&quot; value=&quot;Slide 9&quot;/&gt;&lt;property id=&quot;20307&quot; value=&quot;280&quot;/&gt;&lt;/object&gt;&lt;object type=&quot;3&quot; unique_id=&quot;10042&quot;&gt;&lt;property id=&quot;20148&quot; value=&quot;5&quot;/&gt;&lt;property id=&quot;20300&quot; value=&quot;Slide 10&quot;/&gt;&lt;property id=&quot;20307&quot; value=&quot;348&quot;/&gt;&lt;/object&gt;&lt;object type=&quot;3&quot; unique_id=&quot;10043&quot;&gt;&lt;property id=&quot;20148&quot; value=&quot;5&quot;/&gt;&lt;property id=&quot;20300&quot; value=&quot;Slide 11&quot;/&gt;&lt;property id=&quot;20307&quot; value=&quot;283&quot;/&gt;&lt;/object&gt;&lt;object type=&quot;3&quot; unique_id=&quot;10044&quot;&gt;&lt;property id=&quot;20148&quot; value=&quot;5&quot;/&gt;&lt;property id=&quot;20300&quot; value=&quot;Slide 12&quot;/&gt;&lt;property id=&quot;20307&quot; value=&quot;284&quot;/&gt;&lt;/object&gt;&lt;object type=&quot;3&quot; unique_id=&quot;10045&quot;&gt;&lt;property id=&quot;20148&quot; value=&quot;5&quot;/&gt;&lt;property id=&quot;20300&quot; value=&quot;Slide 13&quot;/&gt;&lt;property id=&quot;20307&quot; value=&quot;289&quot;/&gt;&lt;/object&gt;&lt;object type=&quot;3&quot; unique_id=&quot;10046&quot;&gt;&lt;property id=&quot;20148&quot; value=&quot;5&quot;/&gt;&lt;property id=&quot;20300&quot; value=&quot;Slide 14&quot;/&gt;&lt;property id=&quot;20307&quot; value=&quot;351&quot;/&gt;&lt;/object&gt;&lt;object type=&quot;3&quot; unique_id=&quot;10047&quot;&gt;&lt;property id=&quot;20148&quot; value=&quot;5&quot;/&gt;&lt;property id=&quot;20300&quot; value=&quot;Slide 15&quot;/&gt;&lt;property id=&quot;20307&quot; value=&quot;352&quot;/&gt;&lt;/object&gt;&lt;object type=&quot;3&quot; unique_id=&quot;10048&quot;&gt;&lt;property id=&quot;20148&quot; value=&quot;5&quot;/&gt;&lt;property id=&quot;20300&quot; value=&quot;Slide 16&quot;/&gt;&lt;property id=&quot;20307&quot; value=&quot;291&quot;/&gt;&lt;/object&gt;&lt;object type=&quot;3&quot; unique_id=&quot;10049&quot;&gt;&lt;property id=&quot;20148&quot; value=&quot;5&quot;/&gt;&lt;property id=&quot;20300&quot; value=&quot;Slide 17&quot;/&gt;&lt;property id=&quot;20307&quot; value=&quot;299&quot;/&gt;&lt;/object&gt;&lt;object type=&quot;3&quot; unique_id=&quot;10050&quot;&gt;&lt;property id=&quot;20148&quot; value=&quot;5&quot;/&gt;&lt;property id=&quot;20300&quot; value=&quot;Slide 18&quot;/&gt;&lt;property id=&quot;20307&quot; value=&quot;300&quot;/&gt;&lt;/object&gt;&lt;object type=&quot;3&quot; unique_id=&quot;10051&quot;&gt;&lt;property id=&quot;20148&quot; value=&quot;5&quot;/&gt;&lt;property id=&quot;20300&quot; value=&quot;Slide 19&quot;/&gt;&lt;property id=&quot;20307&quot; value=&quot;302&quot;/&gt;&lt;/object&gt;&lt;object type=&quot;3&quot; unique_id=&quot;10052&quot;&gt;&lt;property id=&quot;20148&quot; value=&quot;5&quot;/&gt;&lt;property id=&quot;20300&quot; value=&quot;Slide 20&quot;/&gt;&lt;property id=&quot;20307&quot; value=&quot;305&quot;/&gt;&lt;/object&gt;&lt;object type=&quot;3&quot; unique_id=&quot;10053&quot;&gt;&lt;property id=&quot;20148&quot; value=&quot;5&quot;/&gt;&lt;property id=&quot;20300&quot; value=&quot;Slide 21&quot;/&gt;&lt;property id=&quot;20307&quot; value=&quot;350&quot;/&gt;&lt;/object&gt;&lt;object type=&quot;3&quot; unique_id=&quot;10054&quot;&gt;&lt;property id=&quot;20148&quot; value=&quot;5&quot;/&gt;&lt;property id=&quot;20300&quot; value=&quot;Slide 22&quot;/&gt;&lt;property id=&quot;20307&quot; value=&quot;306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353</Words>
  <Application>Microsoft Office PowerPoint</Application>
  <PresentationFormat>Custom</PresentationFormat>
  <Paragraphs>87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MTC</cp:lastModifiedBy>
  <cp:revision>35</cp:revision>
  <dcterms:created xsi:type="dcterms:W3CDTF">2020-08-21T13:35:54Z</dcterms:created>
  <dcterms:modified xsi:type="dcterms:W3CDTF">2024-02-05T04:58:45Z</dcterms:modified>
</cp:coreProperties>
</file>