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278" r:id="rId3"/>
    <p:sldId id="275" r:id="rId4"/>
    <p:sldId id="263" r:id="rId5"/>
    <p:sldId id="276" r:id="rId6"/>
    <p:sldId id="283" r:id="rId7"/>
    <p:sldId id="284" r:id="rId8"/>
    <p:sldId id="265" r:id="rId9"/>
    <p:sldId id="277" r:id="rId10"/>
    <p:sldId id="268" r:id="rId11"/>
    <p:sldId id="280" r:id="rId12"/>
    <p:sldId id="266" r:id="rId13"/>
    <p:sldId id="267" r:id="rId14"/>
    <p:sldId id="281" r:id="rId15"/>
    <p:sldId id="282" r:id="rId16"/>
    <p:sldId id="269" r:id="rId17"/>
    <p:sldId id="27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5F6B8"/>
    <a:srgbClr val="E46C0A"/>
    <a:srgbClr val="FF593D"/>
    <a:srgbClr val="FF9409"/>
    <a:srgbClr val="FF3399"/>
    <a:srgbClr val="F2C31D"/>
    <a:srgbClr val="87BD00"/>
    <a:srgbClr val="FF1F09"/>
    <a:srgbClr val="A7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26" autoAdjust="0"/>
  </p:normalViewPr>
  <p:slideViewPr>
    <p:cSldViewPr snapToGrid="0">
      <p:cViewPr varScale="1">
        <p:scale>
          <a:sx n="83" d="100"/>
          <a:sy n="83" d="100"/>
        </p:scale>
        <p:origin x="-8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4002-D3FD-4D48-9169-298F4EC82D42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1A71-69DE-4B2F-93D5-BF1F11557B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7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21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43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9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05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67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7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9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16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27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3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6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1.jp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5.png"/><Relationship Id="rId5" Type="http://schemas.openxmlformats.org/officeDocument/2006/relationships/audio" Target="../media/media5.wma"/><Relationship Id="rId15" Type="http://schemas.openxmlformats.org/officeDocument/2006/relationships/slide" Target="slide3.xml"/><Relationship Id="rId10" Type="http://schemas.openxmlformats.org/officeDocument/2006/relationships/image" Target="../media/image34.png"/><Relationship Id="rId4" Type="http://schemas.microsoft.com/office/2007/relationships/media" Target="../media/media5.wma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jpeg"/><Relationship Id="rId3" Type="http://schemas.microsoft.com/office/2007/relationships/media" Target="../media/media1.mp3"/><Relationship Id="rId7" Type="http://schemas.openxmlformats.org/officeDocument/2006/relationships/image" Target="../media/image21.jpg"/><Relationship Id="rId12" Type="http://schemas.microsoft.com/office/2007/relationships/hdphoto" Target="../media/hdphoto5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microsoft.com/office/2007/relationships/media" Target="../media/media6.wma"/><Relationship Id="rId9" Type="http://schemas.openxmlformats.org/officeDocument/2006/relationships/image" Target="../media/image36.jpg"/><Relationship Id="rId1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39.jp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38.jpe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21.jpg"/><Relationship Id="rId11" Type="http://schemas.microsoft.com/office/2007/relationships/hdphoto" Target="../media/hdphoto5.wdp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3.xml"/><Relationship Id="rId18" Type="http://schemas.openxmlformats.org/officeDocument/2006/relationships/image" Target="../media/image18.png"/><Relationship Id="rId3" Type="http://schemas.microsoft.com/office/2007/relationships/media" Target="../media/media1.mp3"/><Relationship Id="rId21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20" Type="http://schemas.openxmlformats.org/officeDocument/2006/relationships/slide" Target="slide12.xml"/><Relationship Id="rId1" Type="http://schemas.openxmlformats.org/officeDocument/2006/relationships/tags" Target="../tags/tag2.xml"/><Relationship Id="rId6" Type="http://schemas.openxmlformats.org/officeDocument/2006/relationships/image" Target="../media/image11.jpg"/><Relationship Id="rId11" Type="http://schemas.openxmlformats.org/officeDocument/2006/relationships/slide" Target="slide10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microsoft.com/office/2007/relationships/media" Target="../media/media2.wma"/><Relationship Id="rId9" Type="http://schemas.openxmlformats.org/officeDocument/2006/relationships/slide" Target="slide8.xml"/><Relationship Id="rId14" Type="http://schemas.openxmlformats.org/officeDocument/2006/relationships/image" Target="../media/image15.png"/><Relationship Id="rId22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1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5" Type="http://schemas.openxmlformats.org/officeDocument/2006/relationships/audio" Target="../media/media3.wma"/><Relationship Id="rId10" Type="http://schemas.openxmlformats.org/officeDocument/2006/relationships/image" Target="../media/image22.png"/><Relationship Id="rId4" Type="http://schemas.microsoft.com/office/2007/relationships/media" Target="../media/media3.wma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21.jp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microsoft.com/office/2007/relationships/media" Target="../media/media4.wma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1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image" Target="../media/image22.png"/><Relationship Id="rId9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9144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4541" y="685801"/>
            <a:ext cx="8925859" cy="704544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96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24767" y="3385165"/>
            <a:ext cx="4494833" cy="922058"/>
            <a:chOff x="3276600" y="2266950"/>
            <a:chExt cx="3371125" cy="691544"/>
          </a:xfrm>
        </p:grpSpPr>
        <p:sp>
          <p:nvSpPr>
            <p:cNvPr id="7" name="Rounded Rectangle 6"/>
            <p:cNvSpPr/>
            <p:nvPr/>
          </p:nvSpPr>
          <p:spPr>
            <a:xfrm>
              <a:off x="3276600" y="2266950"/>
              <a:ext cx="3371125" cy="69154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2266950"/>
              <a:ext cx="3294925" cy="6915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3216" y="2268319"/>
              <a:ext cx="3123596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/>
                <a:t>Môn: 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01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27B3150-76EB-4422-82A3-C2A6414ED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A6B63D4-1131-4408-A580-E1F8E4D412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22112" r="14204" b="21643"/>
          <a:stretch/>
        </p:blipFill>
        <p:spPr>
          <a:xfrm>
            <a:off x="574270" y="1670692"/>
            <a:ext cx="8121495" cy="54143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82838147-B02A-46D6-AE4E-DFE501B13700}"/>
              </a:ext>
            </a:extLst>
          </p:cNvPr>
          <p:cNvSpPr txBox="1"/>
          <p:nvPr/>
        </p:nvSpPr>
        <p:spPr>
          <a:xfrm>
            <a:off x="1498857" y="3226442"/>
            <a:ext cx="729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4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nói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đình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endParaRPr lang="zh-CN" altLang="en-US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zh-CN" altLang="en-U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8880152" y="2389715"/>
            <a:ext cx="2719092" cy="4229698"/>
          </a:xfrm>
          <a:prstGeom prst="rect">
            <a:avLst/>
          </a:prstGeom>
        </p:spPr>
      </p:pic>
      <p:pic>
        <p:nvPicPr>
          <p:cNvPr id="16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88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  <p:bldP spid="15" grpId="1"/>
    </p:bldLst>
  </p:timing>
  <p:extLst mod="1">
    <p:ext uri="{E180D4A7-C9FB-4DFB-919C-405C955672EB}">
      <p14:showEvtLst xmlns:p14="http://schemas.microsoft.com/office/powerpoint/2010/main">
        <p14:playEvt time="481" objId="16"/>
        <p14:stopEvt time="15174" objId="1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3074" y="52212"/>
            <a:ext cx="11635652" cy="1595747"/>
            <a:chOff x="7308335" y="-2869386"/>
            <a:chExt cx="12884665" cy="1595747"/>
          </a:xfrm>
        </p:grpSpPr>
        <p:grpSp>
          <p:nvGrpSpPr>
            <p:cNvPr id="3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6" name="文本框 76"/>
              <p:cNvSpPr txBox="1"/>
              <p:nvPr/>
            </p:nvSpPr>
            <p:spPr>
              <a:xfrm>
                <a:off x="5851288" y="1280397"/>
                <a:ext cx="4569168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có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mấy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Gồm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những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ai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08335" y="-2869386"/>
              <a:ext cx="18248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3074" y="1701297"/>
            <a:ext cx="11668489" cy="1511816"/>
            <a:chOff x="7271974" y="-2785455"/>
            <a:chExt cx="12921026" cy="1511816"/>
          </a:xfrm>
        </p:grpSpPr>
        <p:grpSp>
          <p:nvGrpSpPr>
            <p:cNvPr id="8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10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11" name="文本框 76"/>
              <p:cNvSpPr txBox="1"/>
              <p:nvPr/>
            </p:nvSpPr>
            <p:spPr>
              <a:xfrm>
                <a:off x="6887523" y="1280397"/>
                <a:ext cx="2496703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normalizeH="0" baseline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Mỗi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nghề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9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271974" y="-2785455"/>
              <a:ext cx="186700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6602" y="3307345"/>
            <a:ext cx="11594961" cy="1558136"/>
            <a:chOff x="7353394" y="-2869109"/>
            <a:chExt cx="12839606" cy="1558136"/>
          </a:xfrm>
        </p:grpSpPr>
        <p:grpSp>
          <p:nvGrpSpPr>
            <p:cNvPr id="13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816612"/>
              <a:ext cx="11974261" cy="1505639"/>
              <a:chOff x="5442154" y="1106407"/>
              <a:chExt cx="5387435" cy="881071"/>
            </a:xfrm>
          </p:grpSpPr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06407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16" name="文本框 76"/>
              <p:cNvSpPr txBox="1"/>
              <p:nvPr/>
            </p:nvSpPr>
            <p:spPr>
              <a:xfrm>
                <a:off x="6395566" y="1280397"/>
                <a:ext cx="3480625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thường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cùng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4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53394" y="-2869109"/>
              <a:ext cx="1730688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6069" y="4946703"/>
            <a:ext cx="11614998" cy="1505639"/>
            <a:chOff x="7331206" y="-2779278"/>
            <a:chExt cx="12861794" cy="1505639"/>
          </a:xfrm>
        </p:grpSpPr>
        <p:grpSp>
          <p:nvGrpSpPr>
            <p:cNvPr id="18" name="组合 52">
              <a:extLst>
                <a:ext uri="{FF2B5EF4-FFF2-40B4-BE49-F238E27FC236}">
                  <a16:creationId xmlns:a16="http://schemas.microsoft.com/office/drawing/2014/main" xmlns="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20" name="图片 21">
                <a:extLst>
                  <a:ext uri="{FF2B5EF4-FFF2-40B4-BE49-F238E27FC236}">
                    <a16:creationId xmlns:a16="http://schemas.microsoft.com/office/drawing/2014/main" xmlns="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21" name="文本框 76"/>
              <p:cNvSpPr txBox="1"/>
              <p:nvPr/>
            </p:nvSpPr>
            <p:spPr>
              <a:xfrm>
                <a:off x="5817629" y="1305705"/>
                <a:ext cx="4899006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cảm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của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đối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với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như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thế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nào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9" name="云形 64">
              <a:extLst>
                <a:ext uri="{FF2B5EF4-FFF2-40B4-BE49-F238E27FC236}">
                  <a16:creationId xmlns:a16="http://schemas.microsoft.com/office/drawing/2014/main" xmlns="" id="{B9B81FDF-EDB4-41EA-B8C0-76814B4B172E}"/>
                </a:ext>
              </a:extLst>
            </p:cNvPr>
            <p:cNvSpPr/>
            <p:nvPr/>
          </p:nvSpPr>
          <p:spPr>
            <a:xfrm>
              <a:off x="7331206" y="-2779278"/>
              <a:ext cx="18929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5853" y="5949343"/>
            <a:ext cx="114614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8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C674AEE-CD82-4866-AA7B-1716ECA83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" y="4208506"/>
            <a:ext cx="1721458" cy="16476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922CCBC-D305-42F2-A949-8DBF358A6F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17" y="5274825"/>
            <a:ext cx="1453511" cy="14535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1870" y="761408"/>
            <a:ext cx="7860123" cy="6158268"/>
            <a:chOff x="1416394" y="450619"/>
            <a:chExt cx="7860123" cy="6158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D717D19-ECBD-4F89-B1BD-AA72B46A7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" t="55204" r="63112" b="164"/>
            <a:stretch/>
          </p:blipFill>
          <p:spPr>
            <a:xfrm>
              <a:off x="1416394" y="450619"/>
              <a:ext cx="7860123" cy="61582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67232" y="2147723"/>
              <a:ext cx="51113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AF1599-F257-4EEF-8649-74E6F51712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xmlns="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237">
            <a:off x="8502322" y="2006697"/>
            <a:ext cx="3196242" cy="5508250"/>
          </a:xfrm>
          <a:prstGeom prst="rect">
            <a:avLst/>
          </a:prstGeom>
        </p:spPr>
      </p:pic>
      <p:sp>
        <p:nvSpPr>
          <p:cNvPr id="17" name="Heart 16">
            <a:hlinkClick r:id="rId15" action="ppaction://hlinksldjump"/>
          </p:cNvPr>
          <p:cNvSpPr/>
          <p:nvPr/>
        </p:nvSpPr>
        <p:spPr>
          <a:xfrm>
            <a:off x="259405" y="585618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42900" y="-806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42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5" objId="14"/>
        <p14:stopEvt time="17116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2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44CFB1-38B8-49BE-80F7-B1E51E558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B79662-F319-4523-919C-1F4F4055E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5" y="670574"/>
            <a:ext cx="1845149" cy="2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96362"/>
            <a:ext cx="1976797" cy="348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26">
            <a:off x="484344" y="3530709"/>
            <a:ext cx="3426777" cy="22400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80" y="4578079"/>
            <a:ext cx="2114552" cy="2114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74">
            <a:off x="2348289" y="1927605"/>
            <a:ext cx="2119375" cy="171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939682" y="1358928"/>
            <a:ext cx="538484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mở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rộng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500" b="1" dirty="0" smtClean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0256" y="-1058853"/>
            <a:ext cx="609600" cy="609600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25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8226" y="-10588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20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9" grpId="0"/>
      <p:bldP spid="19" grpId="1"/>
    </p:bldLst>
  </p:timing>
  <p:extLst mod="1">
    <p:ext uri="{E180D4A7-C9FB-4DFB-919C-405C955672EB}">
      <p14:showEvtLst xmlns:p14="http://schemas.microsoft.com/office/powerpoint/2010/main">
        <p14:playEvt time="435" objId="21"/>
        <p14:stopEvt time="25683" objId="21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hoa cúc trắng - The legend of the white daisy - Tiếng Việt 1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2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C44CFB1-38B8-49BE-80F7-B1E51E558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8B79662-F319-4523-919C-1F4F4055E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5" y="670574"/>
            <a:ext cx="1845149" cy="2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96362"/>
            <a:ext cx="1976797" cy="348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26">
            <a:off x="484344" y="3530709"/>
            <a:ext cx="3426777" cy="22400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80" y="4578079"/>
            <a:ext cx="2114552" cy="2114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74">
            <a:off x="2348289" y="1927605"/>
            <a:ext cx="2119375" cy="171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Heart 16">
            <a:hlinkClick r:id="rId14" action="ppaction://hlinksldjump"/>
          </p:cNvPr>
          <p:cNvSpPr/>
          <p:nvPr/>
        </p:nvSpPr>
        <p:spPr>
          <a:xfrm>
            <a:off x="1446984" y="591674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39682" y="1358928"/>
            <a:ext cx="538484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mở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rộng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500" b="1" dirty="0" smtClean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60053" y="4578079"/>
            <a:ext cx="4245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2.Nói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/>
          </a:p>
        </p:txBody>
      </p:sp>
      <p:pic>
        <p:nvPicPr>
          <p:cNvPr id="2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0256" y="-10588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95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  <p:extLst mod="1">
    <p:ext uri="{E180D4A7-C9FB-4DFB-919C-405C955672EB}">
      <p14:showEvtLst xmlns:p14="http://schemas.microsoft.com/office/powerpoint/2010/main">
        <p14:playEvt time="435" objId="21"/>
        <p14:stopEvt time="25683" objId="21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D9E61F7-015B-4ACF-A495-DC5688151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27500" r="63667" b="47667"/>
          <a:stretch/>
        </p:blipFill>
        <p:spPr>
          <a:xfrm rot="20779406">
            <a:off x="101386" y="1747331"/>
            <a:ext cx="9658350" cy="56769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2194122-9C18-4322-8EAF-D63E8FC91431}"/>
              </a:ext>
            </a:extLst>
          </p:cNvPr>
          <p:cNvSpPr txBox="1"/>
          <p:nvPr/>
        </p:nvSpPr>
        <p:spPr>
          <a:xfrm rot="20748476">
            <a:off x="653987" y="3123589"/>
            <a:ext cx="59153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Chúc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mừng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đã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dành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được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5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ngôi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sao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may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mắn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tiếp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tục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cố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gắng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nhé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!</a:t>
            </a:r>
            <a:endParaRPr lang="zh-CN" altLang="en-US" sz="3200" i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>
            <a:off x="-234464" y="263768"/>
            <a:ext cx="3512236" cy="63304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ACFBF83-17B2-455C-ABD8-2240693FF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9" r="2406"/>
          <a:stretch/>
        </p:blipFill>
        <p:spPr>
          <a:xfrm>
            <a:off x="9942932" y="2233327"/>
            <a:ext cx="2455393" cy="5329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DF877E-12F8-4550-B80A-5CE958C1A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13" y="1777363"/>
            <a:ext cx="4164470" cy="41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1E653C-F479-4293-BDE5-4564F6C7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2D37D51-C1C9-45FA-8BFE-20E7A92E3531}"/>
              </a:ext>
            </a:extLst>
          </p:cNvPr>
          <p:cNvSpPr txBox="1"/>
          <p:nvPr/>
        </p:nvSpPr>
        <p:spPr>
          <a:xfrm rot="21071653">
            <a:off x="3967767" y="1907261"/>
            <a:ext cx="6299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err="1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Củng</a:t>
            </a:r>
            <a:r>
              <a:rPr lang="en-US" altLang="zh-CN" sz="11500" dirty="0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1500" dirty="0" err="1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cố</a:t>
            </a:r>
            <a:endParaRPr lang="zh-CN" altLang="en-US" sz="11500" dirty="0">
              <a:solidFill>
                <a:srgbClr val="F2C31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F68C8B0-46A7-40C0-9C04-B624BF578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01" y="2667659"/>
            <a:ext cx="4874376" cy="48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71921" y="-319797"/>
            <a:ext cx="7465667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25483" y="1945985"/>
            <a:ext cx="45734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10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10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0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endParaRPr lang="zh-CN" altLang="en-US" sz="107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4760"/>
            <a:ext cx="3064233" cy="2585447"/>
          </a:xfrm>
          <a:prstGeom prst="rect">
            <a:avLst/>
          </a:prstGeom>
        </p:spPr>
      </p:pic>
      <p:pic>
        <p:nvPicPr>
          <p:cNvPr id="5" name="图片 5">
            <a:hlinkClick r:id="rId9" action="ppaction://hlinksldjump"/>
            <a:extLst>
              <a:ext uri="{FF2B5EF4-FFF2-40B4-BE49-F238E27FC236}">
                <a16:creationId xmlns:a16="http://schemas.microsoft.com/office/drawing/2014/main" xmlns="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19" y="3040295"/>
            <a:ext cx="2699062" cy="3453987"/>
          </a:xfrm>
          <a:prstGeom prst="rect">
            <a:avLst/>
          </a:prstGeom>
        </p:spPr>
      </p:pic>
      <p:pic>
        <p:nvPicPr>
          <p:cNvPr id="7" name="图片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2447865" y="787406"/>
            <a:ext cx="1873975" cy="2915072"/>
          </a:xfrm>
          <a:prstGeom prst="rect">
            <a:avLst/>
          </a:prstGeom>
        </p:spPr>
      </p:pic>
      <p:pic>
        <p:nvPicPr>
          <p:cNvPr id="8" name="图片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70" y="1424671"/>
            <a:ext cx="1586309" cy="2795190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7194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81750" y="-13335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-18584" y="3441075"/>
            <a:ext cx="1561288" cy="1561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3975143" y="970616"/>
            <a:ext cx="1561288" cy="1561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4497079" y="4971480"/>
            <a:ext cx="1561288" cy="1561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6927419" y="992737"/>
            <a:ext cx="1364658" cy="1364658"/>
          </a:xfrm>
          <a:prstGeom prst="rect">
            <a:avLst/>
          </a:prstGeom>
        </p:spPr>
      </p:pic>
      <p:pic>
        <p:nvPicPr>
          <p:cNvPr id="22" name="图片 3">
            <a:hlinkClick r:id="rId20" action="ppaction://hlinksldjump"/>
            <a:extLst>
              <a:ext uri="{FF2B5EF4-FFF2-40B4-BE49-F238E27FC236}">
                <a16:creationId xmlns:a16="http://schemas.microsoft.com/office/drawing/2014/main" xmlns="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08" y="3236884"/>
            <a:ext cx="2219793" cy="38254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308">
            <a:off x="10841134" y="4375458"/>
            <a:ext cx="1364658" cy="1364658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78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56470" y="-1009876"/>
            <a:ext cx="609600" cy="609600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29148" y="0"/>
            <a:ext cx="1152244" cy="883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40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36" objId="11"/>
        <p14:stopEvt time="19683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714"/>
            <a:ext cx="4876190" cy="41142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909991C-CF08-4666-B678-A0E7ED071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8523D55-D67B-4B3A-91FD-3ADF23A6D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810">
            <a:off x="2992305" y="604860"/>
            <a:ext cx="10288751" cy="66019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71906E1-A978-402B-A66B-3C83562C3E24}"/>
              </a:ext>
            </a:extLst>
          </p:cNvPr>
          <p:cNvSpPr txBox="1"/>
          <p:nvPr/>
        </p:nvSpPr>
        <p:spPr>
          <a:xfrm rot="551837">
            <a:off x="5507072" y="1874506"/>
            <a:ext cx="52592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tiếng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chứa</a:t>
            </a:r>
            <a:r>
              <a:rPr lang="en-US" altLang="zh-CN" sz="40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</a:t>
            </a:r>
            <a:r>
              <a:rPr lang="vi-VN" altLang="zh-CN" sz="40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ầ</a:t>
            </a:r>
            <a:r>
              <a:rPr lang="en-US" altLang="zh-CN" sz="40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 </a:t>
            </a:r>
            <a:r>
              <a:rPr lang="en-US" altLang="zh-CN" sz="4400" b="1" dirty="0" err="1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92D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940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zh-CN" altLang="en-US" sz="44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412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6099" y="-1152147"/>
            <a:ext cx="609600" cy="6096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xmlns="" id="{971906E1-A978-402B-A66B-3C83562C3E24}"/>
              </a:ext>
            </a:extLst>
          </p:cNvPr>
          <p:cNvSpPr txBox="1"/>
          <p:nvPr/>
        </p:nvSpPr>
        <p:spPr>
          <a:xfrm rot="1209116">
            <a:off x="5396091" y="1960578"/>
            <a:ext cx="5259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hợp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tác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với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altLang="zh-CN" sz="4000" b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của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mình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những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chính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xác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nhé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zh-CN" altLang="en-US" sz="40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88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8" grpId="1"/>
      <p:bldP spid="16" grpId="0"/>
    </p:bldLst>
  </p:timing>
  <p:extLst mod="1">
    <p:ext uri="{E180D4A7-C9FB-4DFB-919C-405C955672EB}">
      <p14:showEvtLst xmlns:p14="http://schemas.microsoft.com/office/powerpoint/2010/main">
        <p14:playEvt time="471" objId="12"/>
        <p14:stopEvt time="24689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-25759" y="-10308"/>
            <a:ext cx="12191980" cy="6857990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xmlns="" id="{A9F6EDC3-A118-41D0-88A7-91859F3ED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0980">
            <a:off x="7469049" y="2596359"/>
            <a:ext cx="3935418" cy="449476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6F9B7285-7B95-4063-8C2E-AD28E3327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204">
            <a:off x="1218220" y="2337650"/>
            <a:ext cx="3826069" cy="4485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8701" y="3732050"/>
            <a:ext cx="3633234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en-US" altLang="zh-CN" sz="4400" b="1" dirty="0">
              <a:solidFill>
                <a:srgbClr val="FFC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7957" y="3899174"/>
            <a:ext cx="3393757" cy="199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endParaRPr lang="zh-CN" altLang="en-US" sz="4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81865" y="1642300"/>
            <a:ext cx="1931838" cy="1943932"/>
            <a:chOff x="781865" y="1303936"/>
            <a:chExt cx="2076808" cy="2089810"/>
          </a:xfrm>
        </p:grpSpPr>
        <p:grpSp>
          <p:nvGrpSpPr>
            <p:cNvPr id="14" name="组合 10"/>
            <p:cNvGrpSpPr/>
            <p:nvPr/>
          </p:nvGrpSpPr>
          <p:grpSpPr>
            <a:xfrm>
              <a:off x="781865" y="1303936"/>
              <a:ext cx="2076808" cy="2089810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6" name="椭圆 12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椭圆 13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62888" y="1437357"/>
              <a:ext cx="1032599" cy="1687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smtClean="0">
                  <a:latin typeface=".VnCooper" panose="020B7200000000000000" pitchFamily="34" charset="0"/>
                </a:rPr>
                <a:t>1</a:t>
              </a:r>
              <a:endParaRPr lang="en-US" sz="9600" b="1" dirty="0">
                <a:latin typeface=".VnCooper" panose="020B72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08142" y="1701607"/>
            <a:ext cx="1921493" cy="1982672"/>
            <a:chOff x="9552753" y="1471106"/>
            <a:chExt cx="2176194" cy="1828782"/>
          </a:xfrm>
        </p:grpSpPr>
        <p:grpSp>
          <p:nvGrpSpPr>
            <p:cNvPr id="19" name="组合 46"/>
            <p:cNvGrpSpPr/>
            <p:nvPr/>
          </p:nvGrpSpPr>
          <p:grpSpPr>
            <a:xfrm>
              <a:off x="9552753" y="1471106"/>
              <a:ext cx="2176194" cy="1828782"/>
              <a:chOff x="5533163" y="1969001"/>
              <a:chExt cx="1382734" cy="1382734"/>
            </a:xfrm>
            <a:solidFill>
              <a:srgbClr val="92D050"/>
            </a:solidFill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21" name="椭圆 48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椭圆 49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650491" y="1553241"/>
              <a:ext cx="2077723" cy="144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smtClean="0">
                  <a:latin typeface=".VnCooper" panose="020B7200000000000000" pitchFamily="34" charset="0"/>
                </a:rPr>
                <a:t>2</a:t>
              </a:r>
              <a:endParaRPr lang="en-US" sz="9600" b="1" dirty="0">
                <a:latin typeface=".VnCooper" panose="020B7200000000000000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2999962" y="296150"/>
            <a:ext cx="6456319" cy="2219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Thảo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luận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nhóm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đôi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tìm</a:t>
            </a:r>
            <a:r>
              <a:rPr lang="zh-CN" altLang="en-US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ngữ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chứa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vần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59" y="5856915"/>
            <a:ext cx="115224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3986" y="224510"/>
            <a:ext cx="12375986" cy="81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uya:</a:t>
            </a:r>
            <a:r>
              <a:rPr lang="en-US" altLang="zh-CN" sz="3600" b="1" smtClean="0">
                <a:solidFill>
                  <a:srgbClr val="0000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vi-VN" altLang="zh-CN" sz="3600" b="1" smtClean="0">
                <a:solidFill>
                  <a:srgbClr val="0000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đêm khuya, phéc – mơ – tuya, giấy pơ luya</a:t>
            </a:r>
            <a:endParaRPr lang="en-US" altLang="zh-CN" sz="3600" b="1" dirty="0">
              <a:solidFill>
                <a:srgbClr val="0000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161143" y="1332506"/>
            <a:ext cx="7997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vi-VN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vi-VN" altLang="zh-CN" sz="3600" b="1" smtClean="0">
                <a:solidFill>
                  <a:srgbClr val="0000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tuýp thuốc,  </a:t>
            </a:r>
            <a:endParaRPr lang="en-US" altLang="zh-CN" sz="3600" b="1" dirty="0">
              <a:solidFill>
                <a:srgbClr val="0000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43" y="2440502"/>
            <a:ext cx="11679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</a:t>
            </a:r>
            <a:r>
              <a:rPr lang="en-US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ynh</a:t>
            </a:r>
            <a:r>
              <a:rPr lang="vi-VN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vi-VN" altLang="zh-CN" sz="3600" b="1" smtClean="0">
                <a:solidFill>
                  <a:srgbClr val="0000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phụ huynh, chạy huỳnh huỵch, khuỳnh tay</a:t>
            </a:r>
            <a:endParaRPr lang="en-US" altLang="zh-CN" sz="3600" b="1" dirty="0">
              <a:solidFill>
                <a:srgbClr val="0000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48498"/>
            <a:ext cx="10953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</a:t>
            </a:r>
            <a:r>
              <a:rPr lang="en-US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ong</a:t>
            </a:r>
            <a:r>
              <a:rPr lang="vi-VN" altLang="zh-CN" sz="36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vi-VN" altLang="zh-CN" sz="3600" b="1" smtClean="0">
                <a:solidFill>
                  <a:srgbClr val="0000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boong tàu, gậy ba toong, cái xoong</a:t>
            </a:r>
            <a:endParaRPr lang="en-US" altLang="zh-CN" sz="3600" b="1" dirty="0">
              <a:solidFill>
                <a:srgbClr val="0000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670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700" y="575402"/>
            <a:ext cx="9560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4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</a:t>
            </a:r>
            <a:r>
              <a:rPr lang="en-US" altLang="zh-CN" sz="44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ych</a:t>
            </a:r>
            <a:r>
              <a:rPr lang="vi-VN" altLang="zh-CN" sz="44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vi-VN" altLang="zh-CN" sz="4400" b="1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ngã huỵch, chạy huỳnh huỵch </a:t>
            </a:r>
            <a:endParaRPr lang="zh-CN" altLang="en-US" sz="4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269" y="3616335"/>
            <a:ext cx="9161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0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</a:t>
            </a:r>
            <a:r>
              <a:rPr lang="en-US" altLang="zh-CN" sz="40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yu</a:t>
            </a:r>
            <a:r>
              <a:rPr lang="vi-VN" altLang="zh-CN" sz="40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vi-VN" altLang="zh-CN" sz="4000" b="1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khúc khuỷu, khuỷu tay, ngã khuỵu</a:t>
            </a:r>
            <a:endParaRPr lang="zh-CN" altLang="en-US" sz="40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756" y="1652334"/>
            <a:ext cx="99524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4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</a:t>
            </a:r>
            <a:r>
              <a:rPr lang="en-US" altLang="zh-CN" sz="44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ây</a:t>
            </a:r>
            <a:r>
              <a:rPr lang="vi-VN" altLang="zh-CN" sz="44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vi-VN" altLang="zh-CN" sz="4400" b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quây quần, khuấy động, khuây khỏa, giải khuây, ngoe nguẩy</a:t>
            </a:r>
            <a:r>
              <a:rPr lang="vi-VN" altLang="zh-CN" sz="4400" b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zh-CN" altLang="en-US" sz="44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08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05105"/>
            <a:ext cx="4212872" cy="5391209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31342.35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334" end="28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435" y="-144854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660" r="9015" b="7792"/>
          <a:stretch/>
        </p:blipFill>
        <p:spPr>
          <a:xfrm>
            <a:off x="3722864" y="0"/>
            <a:ext cx="8469135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8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38" objId="11"/>
        <p14:stopEvt time="19733" objId="1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 rot="11971991">
            <a:off x="9785901" y="-1371828"/>
            <a:ext cx="2893921" cy="5216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53904" r="5223" b="6387"/>
          <a:stretch/>
        </p:blipFill>
        <p:spPr>
          <a:xfrm>
            <a:off x="451297" y="654724"/>
            <a:ext cx="9822425" cy="62533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Rounded Rectangle 13"/>
          <p:cNvSpPr/>
          <p:nvPr/>
        </p:nvSpPr>
        <p:spPr>
          <a:xfrm rot="616097">
            <a:off x="1139161" y="470962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616097">
            <a:off x="7554516" y="2850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616097">
            <a:off x="7592055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616097">
            <a:off x="5527220" y="986956"/>
            <a:ext cx="1850178" cy="1373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616097">
            <a:off x="3173090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616097">
            <a:off x="3348202" y="2787059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616097">
            <a:off x="7849821" y="485240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616097">
            <a:off x="5401961" y="3030183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616097">
            <a:off x="5527012" y="4852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616097">
            <a:off x="1006445" y="281102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616097">
            <a:off x="3204203" y="471358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616097">
            <a:off x="1047506" y="955218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49" y="865927"/>
            <a:ext cx="1550181" cy="1550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6" y="720341"/>
            <a:ext cx="2130071" cy="21300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08" y="789811"/>
            <a:ext cx="2060601" cy="2060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54" y="897372"/>
            <a:ext cx="2035301" cy="20353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3" y="2610652"/>
            <a:ext cx="2035301" cy="2035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09" y="2479170"/>
            <a:ext cx="2035301" cy="20353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2" y="4526204"/>
            <a:ext cx="2035301" cy="20353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62" y="4429747"/>
            <a:ext cx="2035301" cy="20353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71" y="4366997"/>
            <a:ext cx="2035301" cy="20353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82" y="2982557"/>
            <a:ext cx="1550181" cy="15501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11" y="2721729"/>
            <a:ext cx="1550181" cy="15501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81" y="4658501"/>
            <a:ext cx="1550181" cy="1550181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8659" y="5918378"/>
            <a:ext cx="115224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9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A0FFBEB-27FA-4ABA-9C81-6432275CF98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02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9&quot;/&gt;&lt;/object&gt;&lt;object type=&quot;3&quot; unique_id=&quot;10005&quot;&gt;&lt;property id=&quot;20148&quot; value=&quot;5&quot;/&gt;&lt;property id=&quot;20300&quot; value=&quot;Slide 2&quot;/&gt;&lt;property id=&quot;20307&quot; value=&quot;278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63&quot;/&gt;&lt;/object&gt;&lt;object type=&quot;3&quot; unique_id=&quot;10008&quot;&gt;&lt;property id=&quot;20148&quot; value=&quot;5&quot;/&gt;&lt;property id=&quot;20300&quot; value=&quot;Slide 5&quot;/&gt;&lt;property id=&quot;20307&quot; value=&quot;276&quot;/&gt;&lt;/object&gt;&lt;object type=&quot;3&quot; unique_id=&quot;10009&quot;&gt;&lt;property id=&quot;20148&quot; value=&quot;5&quot;/&gt;&lt;property id=&quot;20300&quot; value=&quot;Slide 6&quot;/&gt;&lt;property id=&quot;20307&quot; value=&quot;283&quot;/&gt;&lt;/object&gt;&lt;object type=&quot;3&quot; unique_id=&quot;10010&quot;&gt;&lt;property id=&quot;20148&quot; value=&quot;5&quot;/&gt;&lt;property id=&quot;20300&quot; value=&quot;Slide 7&quot;/&gt;&lt;property id=&quot;20307&quot; value=&quot;284&quot;/&gt;&lt;/object&gt;&lt;object type=&quot;3&quot; unique_id=&quot;10011&quot;&gt;&lt;property id=&quot;20148&quot; value=&quot;5&quot;/&gt;&lt;property id=&quot;20300&quot; value=&quot;Slide 8&quot;/&gt;&lt;property id=&quot;20307&quot; value=&quot;265&quot;/&gt;&lt;/object&gt;&lt;object type=&quot;3&quot; unique_id=&quot;10012&quot;&gt;&lt;property id=&quot;20148&quot; value=&quot;5&quot;/&gt;&lt;property id=&quot;20300&quot; value=&quot;Slide 9&quot;/&gt;&lt;property id=&quot;20307&quot; value=&quot;277&quot;/&gt;&lt;/object&gt;&lt;object type=&quot;3&quot; unique_id=&quot;10013&quot;&gt;&lt;property id=&quot;20148&quot; value=&quot;5&quot;/&gt;&lt;property id=&quot;20300&quot; value=&quot;Slide 10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80&quot;/&gt;&lt;/object&gt;&lt;object type=&quot;3&quot; unique_id=&quot;10015&quot;&gt;&lt;property id=&quot;20148&quot; value=&quot;5&quot;/&gt;&lt;property id=&quot;20300&quot; value=&quot;Slide 12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object type=&quot;3&quot; unique_id=&quot;10017&quot;&gt;&lt;property id=&quot;20148&quot; value=&quot;5&quot;/&gt;&lt;property id=&quot;20300&quot; value=&quot;Slide 14&quot;/&gt;&lt;property id=&quot;20307&quot; value=&quot;281&quot;/&gt;&lt;/object&gt;&lt;object type=&quot;3&quot; unique_id=&quot;10018&quot;&gt;&lt;property id=&quot;20148&quot; value=&quot;5&quot;/&gt;&lt;property id=&quot;20300&quot; value=&quot;Slide 15&quot;/&gt;&lt;property id=&quot;20307&quot; value=&quot;282&quot;/&gt;&lt;/object&gt;&lt;object type=&quot;3&quot; unique_id=&quot;10019&quot;&gt;&lt;property id=&quot;20148&quot; value=&quot;5&quot;/&gt;&lt;property id=&quot;20300&quot; value=&quot;Slide 16&quot;/&gt;&lt;property id=&quot;20307&quot; value=&quot;269&quot;/&gt;&lt;/object&gt;&lt;object type=&quot;3&quot; unique_id=&quot;10020&quot;&gt;&lt;property id=&quot;20148&quot; value=&quot;5&quot;/&gt;&lt;property id=&quot;20300&quot; value=&quot;Slide 17&quot;/&gt;&lt;property id=&quot;20307&quot; value=&quot;27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5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6.9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6.9|1.6"/>
</p:tagLst>
</file>

<file path=ppt/theme/theme1.xml><?xml version="1.0" encoding="utf-8"?>
<a:theme xmlns:a="http://schemas.openxmlformats.org/drawingml/2006/main" name="Office Theme">
  <a:themeElements>
    <a:clrScheme name="自定义 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</TotalTime>
  <Words>332</Words>
  <Application>Microsoft Office PowerPoint</Application>
  <PresentationFormat>Custom</PresentationFormat>
  <Paragraphs>52</Paragraphs>
  <Slides>17</Slides>
  <Notes>11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dc:description>http://www.ypppt.com/</dc:description>
  <cp:lastModifiedBy>MTC</cp:lastModifiedBy>
  <cp:revision>143</cp:revision>
  <dcterms:created xsi:type="dcterms:W3CDTF">2017-08-18T03:02:00Z</dcterms:created>
  <dcterms:modified xsi:type="dcterms:W3CDTF">2024-02-16T01:43:57Z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