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4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676401" y="1295401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921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HP-087" pitchFamily="34" charset="0"/>
              </a:rPr>
              <a:t>HỌC BÀI VÀ LÀM BÀI </a:t>
            </a:r>
          </a:p>
          <a:p>
            <a:r>
              <a:rPr lang="en-US" sz="4800" b="1" dirty="0">
                <a:solidFill>
                  <a:srgbClr val="FF0000"/>
                </a:solidFill>
                <a:latin typeface="HP-087" pitchFamily="34" charset="0"/>
              </a:rPr>
              <a:t>ĐẦY ĐỦ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565565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5146" y="214378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“ĐẾN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 HỌC RẤT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VUI”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9746" y="1143000"/>
            <a:ext cx="8548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D773A3-7BF8-4030-92E0-86B1F51F0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381250"/>
            <a:ext cx="62484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8492" y="2743201"/>
            <a:ext cx="7591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Học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bài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bài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đầy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đủ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lợi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ích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781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1" y="1905000"/>
            <a:ext cx="77460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Việc nào không nên làm?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AC9D55-CF29-4580-ADFE-5ED019C21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895601"/>
            <a:ext cx="916521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781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1970782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4266" y="1907478"/>
            <a:ext cx="6519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E1C362-B060-4191-9E17-DC5A29B415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55" r="14748"/>
          <a:stretch/>
        </p:blipFill>
        <p:spPr>
          <a:xfrm>
            <a:off x="5257800" y="2540542"/>
            <a:ext cx="5029200" cy="401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9446" y="1600200"/>
            <a:ext cx="67441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cùng các bạn nhắc nhau học bài,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đầy đủ.</a:t>
            </a:r>
          </a:p>
        </p:txBody>
      </p:sp>
      <p:sp>
        <p:nvSpPr>
          <p:cNvPr id="3" name="Rectangle 2"/>
          <p:cNvSpPr/>
          <p:nvPr/>
        </p:nvSpPr>
        <p:spPr>
          <a:xfrm>
            <a:off x="4159922" y="2810006"/>
            <a:ext cx="4160113" cy="1276531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43401" y="2895600"/>
            <a:ext cx="41601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4914900" y="4152298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876800" y="2562226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152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22</cp:revision>
  <dcterms:created xsi:type="dcterms:W3CDTF">2006-08-16T00:00:00Z</dcterms:created>
  <dcterms:modified xsi:type="dcterms:W3CDTF">2024-12-02T07:19:35Z</dcterms:modified>
</cp:coreProperties>
</file>