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sldIdLst>
    <p:sldId id="273" r:id="rId2"/>
    <p:sldId id="274" r:id="rId3"/>
    <p:sldId id="293" r:id="rId4"/>
    <p:sldId id="294" r:id="rId5"/>
    <p:sldId id="295" r:id="rId6"/>
    <p:sldId id="296" r:id="rId7"/>
    <p:sldId id="297" r:id="rId8"/>
    <p:sldId id="257" r:id="rId9"/>
    <p:sldId id="256" r:id="rId10"/>
    <p:sldId id="258" r:id="rId11"/>
    <p:sldId id="291" r:id="rId12"/>
    <p:sldId id="259" r:id="rId13"/>
    <p:sldId id="298" r:id="rId14"/>
    <p:sldId id="262" r:id="rId15"/>
    <p:sldId id="263" r:id="rId16"/>
    <p:sldId id="286" r:id="rId17"/>
    <p:sldId id="285" r:id="rId18"/>
    <p:sldId id="267" r:id="rId19"/>
    <p:sldId id="299" r:id="rId20"/>
    <p:sldId id="300" r:id="rId21"/>
    <p:sldId id="301" r:id="rId22"/>
    <p:sldId id="269"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01B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94622" autoAdjust="0"/>
  </p:normalViewPr>
  <p:slideViewPr>
    <p:cSldViewPr>
      <p:cViewPr varScale="1">
        <p:scale>
          <a:sx n="82" d="100"/>
          <a:sy n="82" d="100"/>
        </p:scale>
        <p:origin x="108" y="43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FF1C60-0AC6-4767-A684-FF49EAE3B002}" type="datetimeFigureOut">
              <a:rPr lang="en-US" smtClean="0"/>
              <a:t>2/12/2024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A357FD-3CD5-4945-A1F5-46093C72934F}" type="slidenum">
              <a:rPr lang="en-US" smtClean="0"/>
              <a:t>‹#›</a:t>
            </a:fld>
            <a:endParaRPr lang="en-US"/>
          </a:p>
        </p:txBody>
      </p:sp>
    </p:spTree>
    <p:extLst>
      <p:ext uri="{BB962C8B-B14F-4D97-AF65-F5344CB8AC3E}">
        <p14:creationId xmlns:p14="http://schemas.microsoft.com/office/powerpoint/2010/main" val="23781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195B46-4708-4B09-BE2A-033AB6B3329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26569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95B46-4708-4B09-BE2A-033AB6B3329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3816684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95B46-4708-4B09-BE2A-033AB6B3329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58134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95B46-4708-4B09-BE2A-033AB6B3329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88902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95B46-4708-4B09-BE2A-033AB6B3329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10302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195B46-4708-4B09-BE2A-033AB6B33297}"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71744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195B46-4708-4B09-BE2A-033AB6B33297}" type="datetimeFigureOut">
              <a:rPr lang="en-US" smtClean="0"/>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22736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95B46-4708-4B09-BE2A-033AB6B33297}" type="datetimeFigureOut">
              <a:rPr lang="en-US" smtClean="0"/>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98105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95B46-4708-4B09-BE2A-033AB6B33297}"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9429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95B46-4708-4B09-BE2A-033AB6B33297}"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87611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95B46-4708-4B09-BE2A-033AB6B33297}"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99865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9195B46-4708-4B09-BE2A-033AB6B33297}" type="datetimeFigureOut">
              <a:rPr lang="en-US" smtClean="0"/>
              <a:t>2/12/2024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9159015-1467-4D9B-AA58-2B118905154F}" type="slidenum">
              <a:rPr lang="en-US" smtClean="0"/>
              <a:t>‹#›</a:t>
            </a:fld>
            <a:endParaRPr lang="en-US"/>
          </a:p>
        </p:txBody>
      </p:sp>
    </p:spTree>
    <p:extLst>
      <p:ext uri="{BB962C8B-B14F-4D97-AF65-F5344CB8AC3E}">
        <p14:creationId xmlns:p14="http://schemas.microsoft.com/office/powerpoint/2010/main" val="32175856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slide" Target="slide5.xml"/><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slide" Target="slide7.xml"/><Relationship Id="rId9" Type="http://schemas.openxmlformats.org/officeDocument/2006/relationships/slide" Target="slide4.xml"/><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93" y="0"/>
            <a:ext cx="9144793" cy="6858594"/>
          </a:xfrm>
          <a:prstGeom prst="rect">
            <a:avLst/>
          </a:prstGeom>
        </p:spPr>
      </p:pic>
      <p:sp>
        <p:nvSpPr>
          <p:cNvPr id="5" name="TextBox 4"/>
          <p:cNvSpPr txBox="1"/>
          <p:nvPr/>
        </p:nvSpPr>
        <p:spPr>
          <a:xfrm>
            <a:off x="1420906" y="514350"/>
            <a:ext cx="6694394" cy="5284083"/>
          </a:xfrm>
          <a:prstGeom prst="rect">
            <a:avLst/>
          </a:prstGeom>
          <a:noFill/>
        </p:spPr>
        <p:txBody>
          <a:bodyPr wrap="none" rtlCol="0">
            <a:prstTxWarp prst="textArchUp">
              <a:avLst/>
            </a:prstTxWarp>
            <a:spAutoFit/>
          </a:bodyPr>
          <a:lstStyle/>
          <a:p>
            <a:r>
              <a:rPr lang="en-US" sz="7200">
                <a:effectLst>
                  <a:glow rad="139700">
                    <a:schemeClr val="accent2">
                      <a:satMod val="175000"/>
                      <a:alpha val="40000"/>
                    </a:schemeClr>
                  </a:glow>
                </a:effectLst>
                <a:latin typeface="Times New Roman" panose="02020603050405020304" pitchFamily="18" charset="0"/>
                <a:cs typeface="Times New Roman" panose="02020603050405020304" pitchFamily="18" charset="0"/>
              </a:rPr>
              <a:t>Chào mừng các con đến với tiết học ngày hôm nay</a:t>
            </a:r>
          </a:p>
        </p:txBody>
      </p:sp>
      <p:grpSp>
        <p:nvGrpSpPr>
          <p:cNvPr id="9" name="Group 8"/>
          <p:cNvGrpSpPr/>
          <p:nvPr/>
        </p:nvGrpSpPr>
        <p:grpSpPr>
          <a:xfrm>
            <a:off x="3093575" y="2538874"/>
            <a:ext cx="3371125" cy="691544"/>
            <a:chOff x="3276600" y="2266950"/>
            <a:chExt cx="3371125" cy="691544"/>
          </a:xfrm>
        </p:grpSpPr>
        <p:sp>
          <p:nvSpPr>
            <p:cNvPr id="7" name="Rounded Rectangle 6"/>
            <p:cNvSpPr/>
            <p:nvPr/>
          </p:nvSpPr>
          <p:spPr>
            <a:xfrm>
              <a:off x="3276600" y="2266950"/>
              <a:ext cx="3371125" cy="6915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352800" y="2266950"/>
              <a:ext cx="3294925" cy="6915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23216" y="2268319"/>
              <a:ext cx="3163751" cy="646331"/>
            </a:xfrm>
            <a:prstGeom prst="rect">
              <a:avLst/>
            </a:prstGeom>
            <a:noFill/>
          </p:spPr>
          <p:txBody>
            <a:bodyPr wrap="none" rtlCol="0">
              <a:spAutoFit/>
            </a:bodyPr>
            <a:lstStyle/>
            <a:p>
              <a:r>
                <a:rPr lang="en-US" sz="3600"/>
                <a:t>Môn: Tiếng Việt</a:t>
              </a:r>
            </a:p>
          </p:txBody>
        </p:sp>
      </p:grpSp>
    </p:spTree>
    <p:extLst>
      <p:ext uri="{BB962C8B-B14F-4D97-AF65-F5344CB8AC3E}">
        <p14:creationId xmlns:p14="http://schemas.microsoft.com/office/powerpoint/2010/main" val="1090798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6728" y="3725568"/>
            <a:ext cx="4167721" cy="12487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SGK-TV" pitchFamily="2" charset="0"/>
              <a:cs typeface="Arial-SGK-TV" pitchFamily="2" charset="0"/>
            </a:endParaRPr>
          </a:p>
        </p:txBody>
      </p:sp>
      <p:sp>
        <p:nvSpPr>
          <p:cNvPr id="2" name="Rectangle 1"/>
          <p:cNvSpPr/>
          <p:nvPr/>
        </p:nvSpPr>
        <p:spPr>
          <a:xfrm>
            <a:off x="2656728" y="2326535"/>
            <a:ext cx="2002340" cy="12376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SGK-TV" pitchFamily="2" charset="0"/>
              <a:cs typeface="Arial-SGK-TV" pitchFamily="2" charset="0"/>
            </a:endParaRPr>
          </a:p>
        </p:txBody>
      </p:sp>
      <p:sp>
        <p:nvSpPr>
          <p:cNvPr id="17" name="Rectangle 16"/>
          <p:cNvSpPr/>
          <p:nvPr/>
        </p:nvSpPr>
        <p:spPr>
          <a:xfrm>
            <a:off x="4706397" y="2326535"/>
            <a:ext cx="2118053" cy="1248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SGK-TV" pitchFamily="2" charset="0"/>
              <a:cs typeface="Arial-SGK-TV" pitchFamily="2" charset="0"/>
            </a:endParaRPr>
          </a:p>
        </p:txBody>
      </p:sp>
      <p:sp>
        <p:nvSpPr>
          <p:cNvPr id="6" name="TextBox 5"/>
          <p:cNvSpPr txBox="1"/>
          <p:nvPr/>
        </p:nvSpPr>
        <p:spPr>
          <a:xfrm>
            <a:off x="304800" y="285750"/>
            <a:ext cx="1965820"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ep</a:t>
            </a:r>
          </a:p>
        </p:txBody>
      </p:sp>
      <p:sp>
        <p:nvSpPr>
          <p:cNvPr id="7" name="TextBox 6"/>
          <p:cNvSpPr txBox="1"/>
          <p:nvPr/>
        </p:nvSpPr>
        <p:spPr>
          <a:xfrm>
            <a:off x="7178180" y="245935"/>
            <a:ext cx="1965820"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up</a:t>
            </a:r>
          </a:p>
        </p:txBody>
      </p:sp>
      <p:sp>
        <p:nvSpPr>
          <p:cNvPr id="14" name="TextBox 13"/>
          <p:cNvSpPr txBox="1"/>
          <p:nvPr/>
        </p:nvSpPr>
        <p:spPr>
          <a:xfrm>
            <a:off x="4958775" y="1975194"/>
            <a:ext cx="1623543" cy="1569660"/>
          </a:xfrm>
          <a:prstGeom prst="rect">
            <a:avLst/>
          </a:prstGeom>
          <a:noFill/>
        </p:spPr>
        <p:txBody>
          <a:bodyPr wrap="square" rtlCol="0">
            <a:spAutoFit/>
          </a:bodyPr>
          <a:lstStyle/>
          <a:p>
            <a:r>
              <a:rPr lang="en-US" sz="9600" b="1" dirty="0">
                <a:solidFill>
                  <a:srgbClr val="FF0000"/>
                </a:solidFill>
                <a:latin typeface="Arial-SGK-TV" pitchFamily="2" charset="0"/>
                <a:cs typeface="Arial-SGK-TV" pitchFamily="2" charset="0"/>
              </a:rPr>
              <a:t>ep</a:t>
            </a:r>
            <a:endParaRPr lang="en-US" sz="9600" b="1" dirty="0">
              <a:latin typeface="Arial-SGK-TV" pitchFamily="2" charset="0"/>
              <a:cs typeface="Arial-SGK-TV" pitchFamily="2" charset="0"/>
            </a:endParaRPr>
          </a:p>
        </p:txBody>
      </p:sp>
      <p:sp>
        <p:nvSpPr>
          <p:cNvPr id="23" name="TextBox 22"/>
          <p:cNvSpPr txBox="1"/>
          <p:nvPr/>
        </p:nvSpPr>
        <p:spPr>
          <a:xfrm>
            <a:off x="3181180" y="2005659"/>
            <a:ext cx="770778" cy="1569660"/>
          </a:xfrm>
          <a:prstGeom prst="rect">
            <a:avLst/>
          </a:prstGeom>
          <a:noFill/>
        </p:spPr>
        <p:txBody>
          <a:bodyPr wrap="square" rtlCol="0">
            <a:spAutoFit/>
          </a:bodyPr>
          <a:lstStyle/>
          <a:p>
            <a:r>
              <a:rPr lang="en-US" sz="9600" b="1" dirty="0">
                <a:solidFill>
                  <a:srgbClr val="1C01BF"/>
                </a:solidFill>
                <a:latin typeface="Arial-SGK-TV" pitchFamily="2" charset="0"/>
                <a:cs typeface="Arial-SGK-TV" pitchFamily="2" charset="0"/>
              </a:rPr>
              <a:t>n</a:t>
            </a:r>
          </a:p>
        </p:txBody>
      </p:sp>
      <p:sp>
        <p:nvSpPr>
          <p:cNvPr id="18" name="TextBox 17">
            <a:extLst>
              <a:ext uri="{FF2B5EF4-FFF2-40B4-BE49-F238E27FC236}">
                <a16:creationId xmlns:a16="http://schemas.microsoft.com/office/drawing/2014/main" id="{A88CD14B-8B73-4BF8-AC68-11D1A9789AC9}"/>
              </a:ext>
            </a:extLst>
          </p:cNvPr>
          <p:cNvSpPr txBox="1"/>
          <p:nvPr/>
        </p:nvSpPr>
        <p:spPr>
          <a:xfrm>
            <a:off x="4858631" y="306453"/>
            <a:ext cx="1965820" cy="1569660"/>
          </a:xfrm>
          <a:prstGeom prst="rect">
            <a:avLst/>
          </a:prstGeom>
          <a:noFill/>
        </p:spPr>
        <p:txBody>
          <a:bodyPr wrap="square" rtlCol="0">
            <a:spAutoFit/>
          </a:bodyPr>
          <a:lstStyle/>
          <a:p>
            <a:pPr algn="ctr"/>
            <a:r>
              <a:rPr lang="en-US" sz="9600" b="1" dirty="0" err="1">
                <a:solidFill>
                  <a:srgbClr val="FF0000"/>
                </a:solidFill>
                <a:latin typeface="Arial-SGK-TV" pitchFamily="2" charset="0"/>
                <a:cs typeface="Arial-SGK-TV" pitchFamily="2" charset="0"/>
              </a:rPr>
              <a:t>ip</a:t>
            </a:r>
            <a:endParaRPr lang="en-US" sz="9600" b="1" dirty="0">
              <a:solidFill>
                <a:srgbClr val="FF0000"/>
              </a:solidFill>
              <a:latin typeface="Arial-SGK-TV" pitchFamily="2" charset="0"/>
              <a:cs typeface="Arial-SGK-TV" pitchFamily="2" charset="0"/>
            </a:endParaRPr>
          </a:p>
        </p:txBody>
      </p:sp>
      <p:sp>
        <p:nvSpPr>
          <p:cNvPr id="24" name="TextBox 23">
            <a:extLst>
              <a:ext uri="{FF2B5EF4-FFF2-40B4-BE49-F238E27FC236}">
                <a16:creationId xmlns:a16="http://schemas.microsoft.com/office/drawing/2014/main" id="{472AEE5B-2272-433A-B730-021756651B7E}"/>
              </a:ext>
            </a:extLst>
          </p:cNvPr>
          <p:cNvSpPr txBox="1"/>
          <p:nvPr/>
        </p:nvSpPr>
        <p:spPr>
          <a:xfrm>
            <a:off x="2656728" y="285750"/>
            <a:ext cx="1965820" cy="1569660"/>
          </a:xfrm>
          <a:prstGeom prst="rect">
            <a:avLst/>
          </a:prstGeom>
          <a:noFill/>
        </p:spPr>
        <p:txBody>
          <a:bodyPr wrap="square" rtlCol="0">
            <a:spAutoFit/>
          </a:bodyPr>
          <a:lstStyle/>
          <a:p>
            <a:pPr algn="ctr"/>
            <a:r>
              <a:rPr lang="en-US" sz="9600" b="1" dirty="0" err="1">
                <a:solidFill>
                  <a:srgbClr val="FF0000"/>
                </a:solidFill>
                <a:latin typeface="Arial-SGK-TV" pitchFamily="2" charset="0"/>
                <a:cs typeface="Arial-SGK-TV" pitchFamily="2" charset="0"/>
              </a:rPr>
              <a:t>êp</a:t>
            </a:r>
            <a:endParaRPr lang="en-US" sz="9600" b="1" dirty="0">
              <a:solidFill>
                <a:srgbClr val="FF0000"/>
              </a:solidFill>
              <a:latin typeface="Arial-SGK-TV" pitchFamily="2" charset="0"/>
              <a:cs typeface="Arial-SGK-TV" pitchFamily="2" charset="0"/>
            </a:endParaRPr>
          </a:p>
        </p:txBody>
      </p:sp>
      <p:grpSp>
        <p:nvGrpSpPr>
          <p:cNvPr id="4" name="Group 3">
            <a:extLst>
              <a:ext uri="{FF2B5EF4-FFF2-40B4-BE49-F238E27FC236}">
                <a16:creationId xmlns:a16="http://schemas.microsoft.com/office/drawing/2014/main" id="{EC58DC71-CCC9-4CCB-B968-06E6504611F9}"/>
              </a:ext>
            </a:extLst>
          </p:cNvPr>
          <p:cNvGrpSpPr/>
          <p:nvPr/>
        </p:nvGrpSpPr>
        <p:grpSpPr>
          <a:xfrm>
            <a:off x="3181181" y="3450857"/>
            <a:ext cx="3181453" cy="3046988"/>
            <a:chOff x="3847831" y="3632667"/>
            <a:chExt cx="2119422" cy="3046988"/>
          </a:xfrm>
        </p:grpSpPr>
        <p:sp>
          <p:nvSpPr>
            <p:cNvPr id="13" name="TextBox 12"/>
            <p:cNvSpPr txBox="1"/>
            <p:nvPr/>
          </p:nvSpPr>
          <p:spPr>
            <a:xfrm>
              <a:off x="3847831" y="3632667"/>
              <a:ext cx="2119422" cy="3046988"/>
            </a:xfrm>
            <a:prstGeom prst="rect">
              <a:avLst/>
            </a:prstGeom>
            <a:noFill/>
          </p:spPr>
          <p:txBody>
            <a:bodyPr wrap="square" rtlCol="0">
              <a:spAutoFit/>
            </a:bodyPr>
            <a:lstStyle/>
            <a:p>
              <a:pPr algn="ctr"/>
              <a:r>
                <a:rPr lang="en-US" sz="9600" b="1" dirty="0" err="1">
                  <a:solidFill>
                    <a:srgbClr val="1C01BF"/>
                  </a:solidFill>
                  <a:latin typeface="Arial-SGK-TV" pitchFamily="2" charset="0"/>
                  <a:cs typeface="Arial-SGK-TV" pitchFamily="2" charset="0"/>
                </a:rPr>
                <a:t>nép</a:t>
              </a:r>
              <a:endParaRPr lang="en-US" sz="9600" b="1" dirty="0">
                <a:solidFill>
                  <a:srgbClr val="1C01BF"/>
                </a:solidFill>
                <a:latin typeface="Arial-SGK-TV" pitchFamily="2" charset="0"/>
                <a:cs typeface="Arial-SGK-TV" pitchFamily="2" charset="0"/>
              </a:endParaRPr>
            </a:p>
          </p:txBody>
        </p:sp>
        <p:sp>
          <p:nvSpPr>
            <p:cNvPr id="25" name="TextBox 24">
              <a:extLst>
                <a:ext uri="{FF2B5EF4-FFF2-40B4-BE49-F238E27FC236}">
                  <a16:creationId xmlns:a16="http://schemas.microsoft.com/office/drawing/2014/main" id="{DAD8C5A7-B194-43D0-BC39-6401C0F20992}"/>
                </a:ext>
              </a:extLst>
            </p:cNvPr>
            <p:cNvSpPr txBox="1"/>
            <p:nvPr/>
          </p:nvSpPr>
          <p:spPr>
            <a:xfrm>
              <a:off x="4626291" y="3632667"/>
              <a:ext cx="1153919" cy="1569660"/>
            </a:xfrm>
            <a:prstGeom prst="rect">
              <a:avLst/>
            </a:prstGeom>
            <a:noFill/>
          </p:spPr>
          <p:txBody>
            <a:bodyPr wrap="square" rtlCol="0">
              <a:spAutoFit/>
            </a:bodyPr>
            <a:lstStyle/>
            <a:p>
              <a:r>
                <a:rPr lang="en-US" sz="9600" b="1" dirty="0">
                  <a:solidFill>
                    <a:srgbClr val="FF0000"/>
                  </a:solidFill>
                  <a:latin typeface="Arial-SGK-TV" pitchFamily="2" charset="0"/>
                  <a:cs typeface="Arial-SGK-TV" pitchFamily="2" charset="0"/>
                </a:rPr>
                <a:t>ep</a:t>
              </a:r>
              <a:endParaRPr lang="en-US" sz="9600" b="1" dirty="0">
                <a:latin typeface="Arial-SGK-TV" pitchFamily="2" charset="0"/>
                <a:cs typeface="Arial-SGK-TV" pitchFamily="2" charset="0"/>
              </a:endParaRPr>
            </a:p>
          </p:txBody>
        </p:sp>
      </p:grpSp>
      <p:sp>
        <p:nvSpPr>
          <p:cNvPr id="15" name="TextBox 14">
            <a:extLst>
              <a:ext uri="{FF2B5EF4-FFF2-40B4-BE49-F238E27FC236}">
                <a16:creationId xmlns:a16="http://schemas.microsoft.com/office/drawing/2014/main" id="{D130EBDE-D06B-4D45-ABF6-CD95166E278E}"/>
              </a:ext>
            </a:extLst>
          </p:cNvPr>
          <p:cNvSpPr txBox="1"/>
          <p:nvPr/>
        </p:nvSpPr>
        <p:spPr>
          <a:xfrm>
            <a:off x="1242139" y="306453"/>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16" name="TextBox 15">
            <a:extLst>
              <a:ext uri="{FF2B5EF4-FFF2-40B4-BE49-F238E27FC236}">
                <a16:creationId xmlns:a16="http://schemas.microsoft.com/office/drawing/2014/main" id="{1EFD5BB5-B304-4C54-93AF-8A1A9E5E4133}"/>
              </a:ext>
            </a:extLst>
          </p:cNvPr>
          <p:cNvSpPr txBox="1"/>
          <p:nvPr/>
        </p:nvSpPr>
        <p:spPr>
          <a:xfrm>
            <a:off x="3596398" y="293431"/>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19" name="TextBox 18">
            <a:extLst>
              <a:ext uri="{FF2B5EF4-FFF2-40B4-BE49-F238E27FC236}">
                <a16:creationId xmlns:a16="http://schemas.microsoft.com/office/drawing/2014/main" id="{CB5E9CBB-F281-4C02-AFFB-3FE2D511BFFF}"/>
              </a:ext>
            </a:extLst>
          </p:cNvPr>
          <p:cNvSpPr txBox="1"/>
          <p:nvPr/>
        </p:nvSpPr>
        <p:spPr>
          <a:xfrm>
            <a:off x="5633648" y="306453"/>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20" name="TextBox 19">
            <a:extLst>
              <a:ext uri="{FF2B5EF4-FFF2-40B4-BE49-F238E27FC236}">
                <a16:creationId xmlns:a16="http://schemas.microsoft.com/office/drawing/2014/main" id="{7B6F979A-22B3-417C-B786-6197E306A27E}"/>
              </a:ext>
            </a:extLst>
          </p:cNvPr>
          <p:cNvSpPr txBox="1"/>
          <p:nvPr/>
        </p:nvSpPr>
        <p:spPr>
          <a:xfrm>
            <a:off x="8161090" y="243658"/>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21" name="Rectangle: Rounded Corners 20">
            <a:extLst>
              <a:ext uri="{FF2B5EF4-FFF2-40B4-BE49-F238E27FC236}">
                <a16:creationId xmlns:a16="http://schemas.microsoft.com/office/drawing/2014/main" id="{6D62B3BD-EF39-4371-88C4-744F56774A86}"/>
              </a:ext>
            </a:extLst>
          </p:cNvPr>
          <p:cNvSpPr/>
          <p:nvPr/>
        </p:nvSpPr>
        <p:spPr>
          <a:xfrm>
            <a:off x="362300" y="102987"/>
            <a:ext cx="1212532" cy="496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SGK-TV" pitchFamily="2" charset="0"/>
                <a:cs typeface="Arial-SGK-TV" pitchFamily="2" charset="0"/>
              </a:rPr>
              <a:t>Đọc</a:t>
            </a:r>
          </a:p>
        </p:txBody>
      </p:sp>
      <p:sp>
        <p:nvSpPr>
          <p:cNvPr id="22" name="Oval 21">
            <a:extLst>
              <a:ext uri="{FF2B5EF4-FFF2-40B4-BE49-F238E27FC236}">
                <a16:creationId xmlns:a16="http://schemas.microsoft.com/office/drawing/2014/main" id="{2F9D3685-86A2-47E6-B00C-0E1B5B3EC707}"/>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4</a:t>
            </a:r>
          </a:p>
        </p:txBody>
      </p:sp>
    </p:spTree>
    <p:extLst>
      <p:ext uri="{BB962C8B-B14F-4D97-AF65-F5344CB8AC3E}">
        <p14:creationId xmlns:p14="http://schemas.microsoft.com/office/powerpoint/2010/main" val="236300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repeatCount="3000" fill="hold" grpId="1" nodeType="clickEffect">
                                  <p:stCondLst>
                                    <p:cond delay="0"/>
                                  </p:stCondLst>
                                  <p:childTnLst>
                                    <p:animClr clrSpc="hsl" dir="cw">
                                      <p:cBhvr override="childStyle">
                                        <p:cTn id="32" dur="500" fill="hold"/>
                                        <p:tgtEl>
                                          <p:spTgt spid="15"/>
                                        </p:tgtEl>
                                        <p:attrNameLst>
                                          <p:attrName>style.color</p:attrName>
                                        </p:attrNameLst>
                                      </p:cBhvr>
                                      <p:by>
                                        <p:hsl h="-7200000" s="0" l="0"/>
                                      </p:by>
                                    </p:animClr>
                                    <p:animClr clrSpc="hsl" dir="cw">
                                      <p:cBhvr>
                                        <p:cTn id="33" dur="500" fill="hold"/>
                                        <p:tgtEl>
                                          <p:spTgt spid="15"/>
                                        </p:tgtEl>
                                        <p:attrNameLst>
                                          <p:attrName>fillcolor</p:attrName>
                                        </p:attrNameLst>
                                      </p:cBhvr>
                                      <p:by>
                                        <p:hsl h="-7200000" s="0" l="0"/>
                                      </p:by>
                                    </p:animClr>
                                    <p:animClr clrSpc="hsl" dir="cw">
                                      <p:cBhvr>
                                        <p:cTn id="34" dur="500" fill="hold"/>
                                        <p:tgtEl>
                                          <p:spTgt spid="15"/>
                                        </p:tgtEl>
                                        <p:attrNameLst>
                                          <p:attrName>stroke.color</p:attrName>
                                        </p:attrNameLst>
                                      </p:cBhvr>
                                      <p:by>
                                        <p:hsl h="-7200000" s="0" l="0"/>
                                      </p:by>
                                    </p:animClr>
                                    <p:set>
                                      <p:cBhvr>
                                        <p:cTn id="35" dur="500" fill="hold"/>
                                        <p:tgtEl>
                                          <p:spTgt spid="15"/>
                                        </p:tgtEl>
                                        <p:attrNameLst>
                                          <p:attrName>fill.type</p:attrName>
                                        </p:attrNameLst>
                                      </p:cBhvr>
                                      <p:to>
                                        <p:strVal val="solid"/>
                                      </p:to>
                                    </p:set>
                                  </p:childTnLst>
                                </p:cTn>
                              </p:par>
                              <p:par>
                                <p:cTn id="36" presetID="22" presetClass="emph" presetSubtype="0" repeatCount="3000" fill="hold" grpId="1" nodeType="withEffect">
                                  <p:stCondLst>
                                    <p:cond delay="0"/>
                                  </p:stCondLst>
                                  <p:childTnLst>
                                    <p:animClr clrSpc="hsl" dir="cw">
                                      <p:cBhvr override="childStyle">
                                        <p:cTn id="37" dur="500" fill="hold"/>
                                        <p:tgtEl>
                                          <p:spTgt spid="16"/>
                                        </p:tgtEl>
                                        <p:attrNameLst>
                                          <p:attrName>style.color</p:attrName>
                                        </p:attrNameLst>
                                      </p:cBhvr>
                                      <p:by>
                                        <p:hsl h="-7200000" s="0" l="0"/>
                                      </p:by>
                                    </p:animClr>
                                    <p:animClr clrSpc="hsl" dir="cw">
                                      <p:cBhvr>
                                        <p:cTn id="38" dur="500" fill="hold"/>
                                        <p:tgtEl>
                                          <p:spTgt spid="16"/>
                                        </p:tgtEl>
                                        <p:attrNameLst>
                                          <p:attrName>fillcolor</p:attrName>
                                        </p:attrNameLst>
                                      </p:cBhvr>
                                      <p:by>
                                        <p:hsl h="-7200000" s="0" l="0"/>
                                      </p:by>
                                    </p:animClr>
                                    <p:animClr clrSpc="hsl" dir="cw">
                                      <p:cBhvr>
                                        <p:cTn id="39" dur="500" fill="hold"/>
                                        <p:tgtEl>
                                          <p:spTgt spid="16"/>
                                        </p:tgtEl>
                                        <p:attrNameLst>
                                          <p:attrName>stroke.color</p:attrName>
                                        </p:attrNameLst>
                                      </p:cBhvr>
                                      <p:by>
                                        <p:hsl h="-7200000" s="0" l="0"/>
                                      </p:by>
                                    </p:animClr>
                                    <p:set>
                                      <p:cBhvr>
                                        <p:cTn id="40" dur="500" fill="hold"/>
                                        <p:tgtEl>
                                          <p:spTgt spid="16"/>
                                        </p:tgtEl>
                                        <p:attrNameLst>
                                          <p:attrName>fill.type</p:attrName>
                                        </p:attrNameLst>
                                      </p:cBhvr>
                                      <p:to>
                                        <p:strVal val="solid"/>
                                      </p:to>
                                    </p:set>
                                  </p:childTnLst>
                                </p:cTn>
                              </p:par>
                              <p:par>
                                <p:cTn id="41" presetID="22" presetClass="emph" presetSubtype="0" repeatCount="3000" fill="hold" grpId="1" nodeType="withEffect">
                                  <p:stCondLst>
                                    <p:cond delay="0"/>
                                  </p:stCondLst>
                                  <p:childTnLst>
                                    <p:animClr clrSpc="hsl" dir="cw">
                                      <p:cBhvr override="childStyle">
                                        <p:cTn id="42" dur="500" fill="hold"/>
                                        <p:tgtEl>
                                          <p:spTgt spid="19"/>
                                        </p:tgtEl>
                                        <p:attrNameLst>
                                          <p:attrName>style.color</p:attrName>
                                        </p:attrNameLst>
                                      </p:cBhvr>
                                      <p:by>
                                        <p:hsl h="-7200000" s="0" l="0"/>
                                      </p:by>
                                    </p:animClr>
                                    <p:animClr clrSpc="hsl" dir="cw">
                                      <p:cBhvr>
                                        <p:cTn id="43" dur="500" fill="hold"/>
                                        <p:tgtEl>
                                          <p:spTgt spid="19"/>
                                        </p:tgtEl>
                                        <p:attrNameLst>
                                          <p:attrName>fillcolor</p:attrName>
                                        </p:attrNameLst>
                                      </p:cBhvr>
                                      <p:by>
                                        <p:hsl h="-7200000" s="0" l="0"/>
                                      </p:by>
                                    </p:animClr>
                                    <p:animClr clrSpc="hsl" dir="cw">
                                      <p:cBhvr>
                                        <p:cTn id="44" dur="500" fill="hold"/>
                                        <p:tgtEl>
                                          <p:spTgt spid="19"/>
                                        </p:tgtEl>
                                        <p:attrNameLst>
                                          <p:attrName>stroke.color</p:attrName>
                                        </p:attrNameLst>
                                      </p:cBhvr>
                                      <p:by>
                                        <p:hsl h="-7200000" s="0" l="0"/>
                                      </p:by>
                                    </p:animClr>
                                    <p:set>
                                      <p:cBhvr>
                                        <p:cTn id="45" dur="500" fill="hold"/>
                                        <p:tgtEl>
                                          <p:spTgt spid="19"/>
                                        </p:tgtEl>
                                        <p:attrNameLst>
                                          <p:attrName>fill.type</p:attrName>
                                        </p:attrNameLst>
                                      </p:cBhvr>
                                      <p:to>
                                        <p:strVal val="solid"/>
                                      </p:to>
                                    </p:set>
                                  </p:childTnLst>
                                </p:cTn>
                              </p:par>
                              <p:par>
                                <p:cTn id="46" presetID="22" presetClass="emph" presetSubtype="0" repeatCount="3000" fill="hold" grpId="1" nodeType="withEffect">
                                  <p:stCondLst>
                                    <p:cond delay="0"/>
                                  </p:stCondLst>
                                  <p:childTnLst>
                                    <p:animClr clrSpc="hsl" dir="cw">
                                      <p:cBhvr override="childStyle">
                                        <p:cTn id="47" dur="500" fill="hold"/>
                                        <p:tgtEl>
                                          <p:spTgt spid="20"/>
                                        </p:tgtEl>
                                        <p:attrNameLst>
                                          <p:attrName>style.color</p:attrName>
                                        </p:attrNameLst>
                                      </p:cBhvr>
                                      <p:by>
                                        <p:hsl h="-7200000" s="0" l="0"/>
                                      </p:by>
                                    </p:animClr>
                                    <p:animClr clrSpc="hsl" dir="cw">
                                      <p:cBhvr>
                                        <p:cTn id="48" dur="500" fill="hold"/>
                                        <p:tgtEl>
                                          <p:spTgt spid="20"/>
                                        </p:tgtEl>
                                        <p:attrNameLst>
                                          <p:attrName>fillcolor</p:attrName>
                                        </p:attrNameLst>
                                      </p:cBhvr>
                                      <p:by>
                                        <p:hsl h="-7200000" s="0" l="0"/>
                                      </p:by>
                                    </p:animClr>
                                    <p:animClr clrSpc="hsl" dir="cw">
                                      <p:cBhvr>
                                        <p:cTn id="49" dur="500" fill="hold"/>
                                        <p:tgtEl>
                                          <p:spTgt spid="20"/>
                                        </p:tgtEl>
                                        <p:attrNameLst>
                                          <p:attrName>stroke.color</p:attrName>
                                        </p:attrNameLst>
                                      </p:cBhvr>
                                      <p:by>
                                        <p:hsl h="-7200000" s="0" l="0"/>
                                      </p:by>
                                    </p:animClr>
                                    <p:set>
                                      <p:cBhvr>
                                        <p:cTn id="50" dur="500" fill="hold"/>
                                        <p:tgtEl>
                                          <p:spTgt spid="20"/>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7" grpId="0" animBg="1"/>
      <p:bldP spid="6" grpId="0"/>
      <p:bldP spid="7" grpId="0"/>
      <p:bldP spid="14" grpId="0"/>
      <p:bldP spid="23" grpId="0"/>
      <p:bldP spid="18" grpId="0"/>
      <p:bldP spid="24" grpId="0"/>
      <p:bldP spid="15" grpId="0"/>
      <p:bldP spid="15" grpId="1"/>
      <p:bldP spid="16" grpId="0"/>
      <p:bldP spid="16" grpId="1"/>
      <p:bldP spid="19" grpId="0"/>
      <p:bldP spid="19" grpId="1"/>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819150"/>
            <a:ext cx="10439400" cy="1107996"/>
          </a:xfrm>
          <a:prstGeom prst="rect">
            <a:avLst/>
          </a:prstGeom>
          <a:noFill/>
        </p:spPr>
        <p:txBody>
          <a:bodyPr wrap="square" rtlCol="0">
            <a:spAutoFit/>
          </a:bodyPr>
          <a:lstStyle/>
          <a:p>
            <a:r>
              <a:rPr lang="vi-VN" sz="6600" smtClean="0">
                <a:latin typeface="Arial-SGK-TV" pitchFamily="2" charset="0"/>
                <a:cs typeface="Arial-SGK-TV" pitchFamily="2" charset="0"/>
              </a:rPr>
              <a:t> </a:t>
            </a:r>
            <a:r>
              <a:rPr lang="en-US" sz="6600" smtClean="0">
                <a:latin typeface="Arial-SGK-TV" pitchFamily="2" charset="0"/>
                <a:cs typeface="Arial-SGK-TV" pitchFamily="2" charset="0"/>
              </a:rPr>
              <a:t>kẹp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nẹp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nếp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xếp</a:t>
            </a:r>
            <a:endParaRPr lang="en-US" sz="6600" dirty="0">
              <a:latin typeface="Arial-SGK-TV" pitchFamily="2" charset="0"/>
              <a:cs typeface="Arial-SGK-TV" pitchFamily="2" charset="0"/>
            </a:endParaRPr>
          </a:p>
        </p:txBody>
      </p:sp>
      <p:sp>
        <p:nvSpPr>
          <p:cNvPr id="6" name="TextBox 5">
            <a:extLst>
              <a:ext uri="{FF2B5EF4-FFF2-40B4-BE49-F238E27FC236}">
                <a16:creationId xmlns:a16="http://schemas.microsoft.com/office/drawing/2014/main" id="{BA340108-44A2-4370-956D-199266544BF7}"/>
              </a:ext>
            </a:extLst>
          </p:cNvPr>
          <p:cNvSpPr txBox="1"/>
          <p:nvPr/>
        </p:nvSpPr>
        <p:spPr>
          <a:xfrm>
            <a:off x="-80010" y="2806347"/>
            <a:ext cx="9612630" cy="1107996"/>
          </a:xfrm>
          <a:prstGeom prst="rect">
            <a:avLst/>
          </a:prstGeom>
          <a:noFill/>
        </p:spPr>
        <p:txBody>
          <a:bodyPr wrap="square" rtlCol="0">
            <a:spAutoFit/>
          </a:bodyPr>
          <a:lstStyle/>
          <a:p>
            <a:r>
              <a:rPr lang="vi-VN" sz="6600" smtClean="0">
                <a:latin typeface="Arial-SGK-TV" pitchFamily="2" charset="0"/>
                <a:cs typeface="Arial-SGK-TV" pitchFamily="2" charset="0"/>
              </a:rPr>
              <a:t> </a:t>
            </a:r>
            <a:r>
              <a:rPr lang="en-US" sz="6600" smtClean="0">
                <a:latin typeface="Arial-SGK-TV" pitchFamily="2" charset="0"/>
                <a:cs typeface="Arial-SGK-TV" pitchFamily="2" charset="0"/>
              </a:rPr>
              <a:t>kịp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nhịp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búp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giúp</a:t>
            </a:r>
            <a:endParaRPr lang="en-US" sz="6600" dirty="0">
              <a:latin typeface="Arial-SGK-TV" pitchFamily="2" charset="0"/>
              <a:cs typeface="Arial-SGK-TV" pitchFamily="2" charset="0"/>
            </a:endParaRPr>
          </a:p>
        </p:txBody>
      </p:sp>
      <p:sp>
        <p:nvSpPr>
          <p:cNvPr id="7" name="TextBox 6">
            <a:extLst>
              <a:ext uri="{FF2B5EF4-FFF2-40B4-BE49-F238E27FC236}">
                <a16:creationId xmlns:a16="http://schemas.microsoft.com/office/drawing/2014/main" id="{143D77F6-3A71-43DA-8749-6C054962D9D1}"/>
              </a:ext>
            </a:extLst>
          </p:cNvPr>
          <p:cNvSpPr txBox="1"/>
          <p:nvPr/>
        </p:nvSpPr>
        <p:spPr>
          <a:xfrm>
            <a:off x="574187" y="819150"/>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ep</a:t>
            </a:r>
          </a:p>
        </p:txBody>
      </p:sp>
      <p:sp>
        <p:nvSpPr>
          <p:cNvPr id="11" name="TextBox 10">
            <a:extLst>
              <a:ext uri="{FF2B5EF4-FFF2-40B4-BE49-F238E27FC236}">
                <a16:creationId xmlns:a16="http://schemas.microsoft.com/office/drawing/2014/main" id="{DD714182-ECE3-43C4-B108-FB62B65729FB}"/>
              </a:ext>
            </a:extLst>
          </p:cNvPr>
          <p:cNvSpPr txBox="1"/>
          <p:nvPr/>
        </p:nvSpPr>
        <p:spPr>
          <a:xfrm>
            <a:off x="2918460" y="825148"/>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ep</a:t>
            </a:r>
          </a:p>
        </p:txBody>
      </p:sp>
      <p:sp>
        <p:nvSpPr>
          <p:cNvPr id="12" name="TextBox 11">
            <a:extLst>
              <a:ext uri="{FF2B5EF4-FFF2-40B4-BE49-F238E27FC236}">
                <a16:creationId xmlns:a16="http://schemas.microsoft.com/office/drawing/2014/main" id="{F04B2879-0CD4-4270-B6D7-2A4B20E9BA1D}"/>
              </a:ext>
            </a:extLst>
          </p:cNvPr>
          <p:cNvSpPr txBox="1"/>
          <p:nvPr/>
        </p:nvSpPr>
        <p:spPr>
          <a:xfrm>
            <a:off x="5434965" y="819150"/>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êp</a:t>
            </a:r>
            <a:endParaRPr lang="en-US" sz="6600" dirty="0">
              <a:solidFill>
                <a:srgbClr val="FF0000"/>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7B89FD15-B73F-4BF0-B4D4-4373C4F71DD0}"/>
              </a:ext>
            </a:extLst>
          </p:cNvPr>
          <p:cNvSpPr txBox="1"/>
          <p:nvPr/>
        </p:nvSpPr>
        <p:spPr>
          <a:xfrm>
            <a:off x="8132445" y="819150"/>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êp</a:t>
            </a:r>
            <a:endParaRPr lang="en-US" sz="6600" dirty="0">
              <a:solidFill>
                <a:srgbClr val="FF0000"/>
              </a:solidFill>
              <a:latin typeface="Arial-SGK-TV" pitchFamily="2" charset="0"/>
              <a:cs typeface="Arial-SGK-TV" pitchFamily="2" charset="0"/>
            </a:endParaRPr>
          </a:p>
        </p:txBody>
      </p:sp>
      <p:sp>
        <p:nvSpPr>
          <p:cNvPr id="14" name="TextBox 13">
            <a:extLst>
              <a:ext uri="{FF2B5EF4-FFF2-40B4-BE49-F238E27FC236}">
                <a16:creationId xmlns:a16="http://schemas.microsoft.com/office/drawing/2014/main" id="{6B025F81-5659-45CB-93F3-77B41D45DBB5}"/>
              </a:ext>
            </a:extLst>
          </p:cNvPr>
          <p:cNvSpPr txBox="1"/>
          <p:nvPr/>
        </p:nvSpPr>
        <p:spPr>
          <a:xfrm>
            <a:off x="574188" y="2800350"/>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ip</a:t>
            </a:r>
            <a:endParaRPr lang="en-US" sz="6600" dirty="0">
              <a:solidFill>
                <a:srgbClr val="FF0000"/>
              </a:solidFill>
              <a:latin typeface="Arial-SGK-TV" pitchFamily="2" charset="0"/>
              <a:cs typeface="Arial-SGK-TV" pitchFamily="2" charset="0"/>
            </a:endParaRPr>
          </a:p>
        </p:txBody>
      </p:sp>
      <p:sp>
        <p:nvSpPr>
          <p:cNvPr id="15" name="TextBox 14">
            <a:extLst>
              <a:ext uri="{FF2B5EF4-FFF2-40B4-BE49-F238E27FC236}">
                <a16:creationId xmlns:a16="http://schemas.microsoft.com/office/drawing/2014/main" id="{F0292ADE-3DD5-42E8-B392-3D5F14A2924C}"/>
              </a:ext>
            </a:extLst>
          </p:cNvPr>
          <p:cNvSpPr txBox="1"/>
          <p:nvPr/>
        </p:nvSpPr>
        <p:spPr>
          <a:xfrm>
            <a:off x="3147060" y="2810829"/>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ip</a:t>
            </a:r>
            <a:endParaRPr lang="en-US" sz="6600" dirty="0">
              <a:solidFill>
                <a:srgbClr val="FF0000"/>
              </a:solidFill>
              <a:latin typeface="Arial-SGK-TV" pitchFamily="2" charset="0"/>
              <a:cs typeface="Arial-SGK-TV" pitchFamily="2" charset="0"/>
            </a:endParaRPr>
          </a:p>
        </p:txBody>
      </p:sp>
      <p:sp>
        <p:nvSpPr>
          <p:cNvPr id="16" name="TextBox 15">
            <a:extLst>
              <a:ext uri="{FF2B5EF4-FFF2-40B4-BE49-F238E27FC236}">
                <a16:creationId xmlns:a16="http://schemas.microsoft.com/office/drawing/2014/main" id="{4D3C3F9B-E85C-4433-9167-CE4709B5D0E2}"/>
              </a:ext>
            </a:extLst>
          </p:cNvPr>
          <p:cNvSpPr txBox="1"/>
          <p:nvPr/>
        </p:nvSpPr>
        <p:spPr>
          <a:xfrm>
            <a:off x="5434964" y="2800350"/>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up</a:t>
            </a:r>
          </a:p>
        </p:txBody>
      </p:sp>
      <p:sp>
        <p:nvSpPr>
          <p:cNvPr id="17" name="TextBox 16">
            <a:extLst>
              <a:ext uri="{FF2B5EF4-FFF2-40B4-BE49-F238E27FC236}">
                <a16:creationId xmlns:a16="http://schemas.microsoft.com/office/drawing/2014/main" id="{749E55F3-1F4C-48C7-980D-379D2CA9712B}"/>
              </a:ext>
            </a:extLst>
          </p:cNvPr>
          <p:cNvSpPr txBox="1"/>
          <p:nvPr/>
        </p:nvSpPr>
        <p:spPr>
          <a:xfrm>
            <a:off x="8121015" y="2815440"/>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up</a:t>
            </a:r>
          </a:p>
        </p:txBody>
      </p:sp>
    </p:spTree>
    <p:extLst>
      <p:ext uri="{BB962C8B-B14F-4D97-AF65-F5344CB8AC3E}">
        <p14:creationId xmlns:p14="http://schemas.microsoft.com/office/powerpoint/2010/main" val="5103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48400" y="3990891"/>
            <a:ext cx="2564577"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lang="en-US" sz="4400" dirty="0" err="1">
                <a:solidFill>
                  <a:schemeClr val="tx1"/>
                </a:solidFill>
                <a:latin typeface="Arial-SGK-TV" pitchFamily="2" charset="0"/>
                <a:cs typeface="Arial-SGK-TV" pitchFamily="2" charset="0"/>
              </a:rPr>
              <a:t>búp</a:t>
            </a:r>
            <a:r>
              <a:rPr lang="en-US" sz="4400" dirty="0">
                <a:solidFill>
                  <a:schemeClr val="tx1"/>
                </a:solidFill>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sen</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sp>
        <p:nvSpPr>
          <p:cNvPr id="12" name="Rectangle 11"/>
          <p:cNvSpPr/>
          <p:nvPr/>
        </p:nvSpPr>
        <p:spPr>
          <a:xfrm>
            <a:off x="700715" y="4061738"/>
            <a:ext cx="2057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lang="en-US" sz="4400" dirty="0" err="1">
                <a:solidFill>
                  <a:schemeClr val="tx1"/>
                </a:solidFill>
                <a:latin typeface="Arial-SGK-TV" pitchFamily="2" charset="0"/>
                <a:cs typeface="Arial-SGK-TV" pitchFamily="2" charset="0"/>
              </a:rPr>
              <a:t>bìm</a:t>
            </a:r>
            <a:r>
              <a:rPr lang="en-US" sz="4400" dirty="0">
                <a:solidFill>
                  <a:schemeClr val="tx1"/>
                </a:solidFill>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bịp</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sp>
        <p:nvSpPr>
          <p:cNvPr id="14" name="Rectangle 13"/>
          <p:cNvSpPr/>
          <p:nvPr/>
        </p:nvSpPr>
        <p:spPr>
          <a:xfrm>
            <a:off x="5858411" y="1816149"/>
            <a:ext cx="2564577" cy="53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lang="en-US" sz="4400" dirty="0">
                <a:solidFill>
                  <a:schemeClr val="tx1"/>
                </a:solidFill>
                <a:latin typeface="Arial-SGK-TV" pitchFamily="2" charset="0"/>
                <a:cs typeface="Arial-SGK-TV" pitchFamily="2" charset="0"/>
              </a:rPr>
              <a:t>đ</a:t>
            </a:r>
            <a:r>
              <a:rPr lang="en-US" sz="4400" noProof="0" dirty="0" err="1">
                <a:solidFill>
                  <a:schemeClr val="tx1"/>
                </a:solidFill>
                <a:latin typeface="Arial-SGK-TV" pitchFamily="2" charset="0"/>
                <a:cs typeface="Arial-SGK-TV" pitchFamily="2" charset="0"/>
              </a:rPr>
              <a:t>ầu</a:t>
            </a:r>
            <a:r>
              <a:rPr lang="en-US" sz="4400" noProof="0" dirty="0">
                <a:solidFill>
                  <a:schemeClr val="tx1"/>
                </a:solidFill>
                <a:latin typeface="Arial-SGK-TV" pitchFamily="2" charset="0"/>
                <a:cs typeface="Arial-SGK-TV" pitchFamily="2" charset="0"/>
              </a:rPr>
              <a:t> </a:t>
            </a:r>
            <a:r>
              <a:rPr lang="en-US" sz="4400" noProof="0" dirty="0" err="1">
                <a:solidFill>
                  <a:schemeClr val="tx1"/>
                </a:solidFill>
                <a:latin typeface="Arial-SGK-TV" pitchFamily="2" charset="0"/>
                <a:cs typeface="Arial-SGK-TV" pitchFamily="2" charset="0"/>
              </a:rPr>
              <a:t>bếp</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sp>
        <p:nvSpPr>
          <p:cNvPr id="15" name="Rectangle 14"/>
          <p:cNvSpPr/>
          <p:nvPr/>
        </p:nvSpPr>
        <p:spPr>
          <a:xfrm>
            <a:off x="590820" y="1761667"/>
            <a:ext cx="2209800" cy="557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đôi</a:t>
            </a:r>
            <a:r>
              <a:rPr lang="en-US" sz="4400" dirty="0">
                <a:solidFill>
                  <a:schemeClr val="tx1"/>
                </a:solidFill>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dép</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pic>
        <p:nvPicPr>
          <p:cNvPr id="20" name="Picture 19" descr="118352071_323204199034301_6242448369319581516_n.jpg">
            <a:extLst>
              <a:ext uri="{FF2B5EF4-FFF2-40B4-BE49-F238E27FC236}">
                <a16:creationId xmlns:a16="http://schemas.microsoft.com/office/drawing/2014/main" id="{38478C0D-A5ED-4459-827B-0DA6166BC1C4}"/>
              </a:ext>
            </a:extLst>
          </p:cNvPr>
          <p:cNvPicPr>
            <a:picLocks noChangeAspect="1"/>
          </p:cNvPicPr>
          <p:nvPr/>
        </p:nvPicPr>
        <p:blipFill rotWithShape="1">
          <a:blip r:embed="rId2" cstate="print"/>
          <a:srcRect l="17658" t="27523" r="24603" b="16819"/>
          <a:stretch/>
        </p:blipFill>
        <p:spPr>
          <a:xfrm>
            <a:off x="708335" y="48165"/>
            <a:ext cx="2134627" cy="1335058"/>
          </a:xfrm>
          <a:prstGeom prst="rect">
            <a:avLst/>
          </a:prstGeom>
        </p:spPr>
      </p:pic>
      <p:pic>
        <p:nvPicPr>
          <p:cNvPr id="21" name="Picture 20" descr="118210729_306590650411288_6226608991582910513_n.jpg">
            <a:extLst>
              <a:ext uri="{FF2B5EF4-FFF2-40B4-BE49-F238E27FC236}">
                <a16:creationId xmlns:a16="http://schemas.microsoft.com/office/drawing/2014/main" id="{AE5B0817-F143-40ED-B507-443CF19612F6}"/>
              </a:ext>
            </a:extLst>
          </p:cNvPr>
          <p:cNvPicPr>
            <a:picLocks noChangeAspect="1"/>
          </p:cNvPicPr>
          <p:nvPr/>
        </p:nvPicPr>
        <p:blipFill rotWithShape="1">
          <a:blip r:embed="rId3" cstate="print"/>
          <a:srcRect l="7388" r="27781"/>
          <a:stretch/>
        </p:blipFill>
        <p:spPr>
          <a:xfrm>
            <a:off x="5803502" y="236669"/>
            <a:ext cx="1968170" cy="1520656"/>
          </a:xfrm>
          <a:prstGeom prst="rect">
            <a:avLst/>
          </a:prstGeom>
        </p:spPr>
      </p:pic>
      <p:cxnSp>
        <p:nvCxnSpPr>
          <p:cNvPr id="8" name="Straight Connector 7">
            <a:extLst>
              <a:ext uri="{FF2B5EF4-FFF2-40B4-BE49-F238E27FC236}">
                <a16:creationId xmlns:a16="http://schemas.microsoft.com/office/drawing/2014/main" id="{94A9C3AB-4C3B-4F74-829E-8802EEDE10A7}"/>
              </a:ext>
            </a:extLst>
          </p:cNvPr>
          <p:cNvCxnSpPr>
            <a:stCxn id="15" idx="2"/>
          </p:cNvCxnSpPr>
          <p:nvPr/>
        </p:nvCxnSpPr>
        <p:spPr>
          <a:xfrm>
            <a:off x="1695720" y="2318871"/>
            <a:ext cx="971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BBF3A9-6FBE-4F8F-B697-DDC0A1BAE525}"/>
              </a:ext>
            </a:extLst>
          </p:cNvPr>
          <p:cNvCxnSpPr/>
          <p:nvPr/>
        </p:nvCxnSpPr>
        <p:spPr>
          <a:xfrm>
            <a:off x="7063796" y="2382666"/>
            <a:ext cx="971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1DBC0C-13C6-45D5-B893-0C13D71B2221}"/>
              </a:ext>
            </a:extLst>
          </p:cNvPr>
          <p:cNvCxnSpPr>
            <a:cxnSpLocks/>
          </p:cNvCxnSpPr>
          <p:nvPr/>
        </p:nvCxnSpPr>
        <p:spPr>
          <a:xfrm>
            <a:off x="1871682" y="4829091"/>
            <a:ext cx="795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A8CD1F-1155-4F7D-89AE-A7B2C80D43A0}"/>
              </a:ext>
            </a:extLst>
          </p:cNvPr>
          <p:cNvCxnSpPr>
            <a:cxnSpLocks/>
          </p:cNvCxnSpPr>
          <p:nvPr/>
        </p:nvCxnSpPr>
        <p:spPr>
          <a:xfrm>
            <a:off x="6345381" y="4705350"/>
            <a:ext cx="795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9C936AB-1FBB-4CD3-ACB8-9E795BF0CF6A}"/>
              </a:ext>
            </a:extLst>
          </p:cNvPr>
          <p:cNvPicPr>
            <a:picLocks noChangeAspect="1"/>
          </p:cNvPicPr>
          <p:nvPr/>
        </p:nvPicPr>
        <p:blipFill rotWithShape="1">
          <a:blip r:embed="rId4">
            <a:clrChange>
              <a:clrFrom>
                <a:srgbClr val="F0DEDC"/>
              </a:clrFrom>
              <a:clrTo>
                <a:srgbClr val="F0DEDC">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Lst>
          </a:blip>
          <a:srcRect l="14650" t="80000" r="65028"/>
          <a:stretch/>
        </p:blipFill>
        <p:spPr>
          <a:xfrm rot="16200000">
            <a:off x="6696918" y="2118477"/>
            <a:ext cx="1449635" cy="2544680"/>
          </a:xfrm>
          <a:prstGeom prst="rect">
            <a:avLst/>
          </a:prstGeom>
        </p:spPr>
      </p:pic>
      <p:pic>
        <p:nvPicPr>
          <p:cNvPr id="26" name="Picture 25">
            <a:extLst>
              <a:ext uri="{FF2B5EF4-FFF2-40B4-BE49-F238E27FC236}">
                <a16:creationId xmlns:a16="http://schemas.microsoft.com/office/drawing/2014/main" id="{6EBD5BBC-3777-4FE2-95D0-81272E8E3D07}"/>
              </a:ext>
            </a:extLst>
          </p:cNvPr>
          <p:cNvPicPr>
            <a:picLocks noChangeAspect="1"/>
          </p:cNvPicPr>
          <p:nvPr/>
        </p:nvPicPr>
        <p:blipFill rotWithShape="1">
          <a:blip r:embed="rId6">
            <a:clrChange>
              <a:clrFrom>
                <a:srgbClr val="F0DEDC"/>
              </a:clrFrom>
              <a:clrTo>
                <a:srgbClr val="F0DEDC">
                  <a:alpha val="0"/>
                </a:srgbClr>
              </a:clrTo>
            </a:clrChange>
            <a:extLst>
              <a:ext uri="{BEBA8EAE-BF5A-486C-A8C5-ECC9F3942E4B}">
                <a14:imgProps xmlns:a14="http://schemas.microsoft.com/office/drawing/2010/main">
                  <a14:imgLayer r:embed="rId5">
                    <a14:imgEffect>
                      <a14:brightnessContrast bright="40000"/>
                    </a14:imgEffect>
                  </a14:imgLayer>
                </a14:imgProps>
              </a:ext>
            </a:extLst>
          </a:blip>
          <a:srcRect l="15649" t="52501" r="63542" b="27499"/>
          <a:stretch/>
        </p:blipFill>
        <p:spPr>
          <a:xfrm rot="16200000">
            <a:off x="1376999" y="1852047"/>
            <a:ext cx="1667899" cy="2859260"/>
          </a:xfrm>
          <a:prstGeom prst="rect">
            <a:avLst/>
          </a:prstGeom>
        </p:spPr>
      </p:pic>
    </p:spTree>
    <p:extLst>
      <p:ext uri="{BB962C8B-B14F-4D97-AF65-F5344CB8AC3E}">
        <p14:creationId xmlns:p14="http://schemas.microsoft.com/office/powerpoint/2010/main" val="159176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 calcmode="lin" valueType="num">
                                      <p:cBhvr>
                                        <p:cTn id="12" dur="500" fill="hold"/>
                                        <p:tgtEl>
                                          <p:spTgt spid="14"/>
                                        </p:tgtEl>
                                        <p:attrNameLst>
                                          <p:attrName>style.rotation</p:attrName>
                                        </p:attrNameLst>
                                      </p:cBhvr>
                                      <p:tavLst>
                                        <p:tav tm="0">
                                          <p:val>
                                            <p:fltVal val="90"/>
                                          </p:val>
                                        </p:tav>
                                        <p:tav tm="100000">
                                          <p:val>
                                            <p:fltVal val="0"/>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45"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ppt_w</p:attrName>
                                        </p:attrNameLst>
                                      </p:cBhvr>
                                      <p:tavLst>
                                        <p:tav tm="0" fmla="#ppt_w*sin(2.5*pi*$)">
                                          <p:val>
                                            <p:fltVal val="0"/>
                                          </p:val>
                                        </p:tav>
                                        <p:tav tm="100000">
                                          <p:val>
                                            <p:fltVal val="1"/>
                                          </p:val>
                                        </p:tav>
                                      </p:tavLst>
                                    </p:anim>
                                    <p:anim calcmode="lin" valueType="num">
                                      <p:cBhvr>
                                        <p:cTn id="23" dur="500" fill="hold"/>
                                        <p:tgtEl>
                                          <p:spTgt spid="11"/>
                                        </p:tgtEl>
                                        <p:attrNameLst>
                                          <p:attrName>ppt_h</p:attrName>
                                        </p:attrNameLst>
                                      </p:cBhvr>
                                      <p:tavLst>
                                        <p:tav tm="0">
                                          <p:val>
                                            <p:strVal val="#ppt_h"/>
                                          </p:val>
                                        </p:tav>
                                        <p:tav tm="100000">
                                          <p:val>
                                            <p:strVal val="#ppt_h"/>
                                          </p:val>
                                        </p:tav>
                                      </p:tavLst>
                                    </p:anim>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500"/>
                                        <p:tgtEl>
                                          <p:spTgt spid="21"/>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par>
                                <p:cTn id="35" presetID="3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750" fill="hold"/>
                                        <p:tgtEl>
                                          <p:spTgt spid="25"/>
                                        </p:tgtEl>
                                        <p:attrNameLst>
                                          <p:attrName>ppt_w</p:attrName>
                                        </p:attrNameLst>
                                      </p:cBhvr>
                                      <p:tavLst>
                                        <p:tav tm="0">
                                          <p:val>
                                            <p:fltVal val="0"/>
                                          </p:val>
                                        </p:tav>
                                        <p:tav tm="100000">
                                          <p:val>
                                            <p:strVal val="#ppt_w"/>
                                          </p:val>
                                        </p:tav>
                                      </p:tavLst>
                                    </p:anim>
                                    <p:anim calcmode="lin" valueType="num">
                                      <p:cBhvr>
                                        <p:cTn id="38" dur="750" fill="hold"/>
                                        <p:tgtEl>
                                          <p:spTgt spid="25"/>
                                        </p:tgtEl>
                                        <p:attrNameLst>
                                          <p:attrName>ppt_h</p:attrName>
                                        </p:attrNameLst>
                                      </p:cBhvr>
                                      <p:tavLst>
                                        <p:tav tm="0">
                                          <p:val>
                                            <p:fltVal val="0"/>
                                          </p:val>
                                        </p:tav>
                                        <p:tav tm="100000">
                                          <p:val>
                                            <p:strVal val="#ppt_h"/>
                                          </p:val>
                                        </p:tav>
                                      </p:tavLst>
                                    </p:anim>
                                    <p:anim calcmode="lin" valueType="num">
                                      <p:cBhvr>
                                        <p:cTn id="39" dur="750" fill="hold"/>
                                        <p:tgtEl>
                                          <p:spTgt spid="25"/>
                                        </p:tgtEl>
                                        <p:attrNameLst>
                                          <p:attrName>style.rotation</p:attrName>
                                        </p:attrNameLst>
                                      </p:cBhvr>
                                      <p:tavLst>
                                        <p:tav tm="0">
                                          <p:val>
                                            <p:fltVal val="90"/>
                                          </p:val>
                                        </p:tav>
                                        <p:tav tm="100000">
                                          <p:val>
                                            <p:fltVal val="0"/>
                                          </p:val>
                                        </p:tav>
                                      </p:tavLst>
                                    </p:anim>
                                    <p:animEffect transition="in" filter="fade">
                                      <p:cBhvr>
                                        <p:cTn id="40" dur="75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circle(in)">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BA91A-1E7C-4F91-9A47-BC8A33266AAE}"/>
              </a:ext>
            </a:extLst>
          </p:cNvPr>
          <p:cNvPicPr>
            <a:picLocks noChangeAspect="1"/>
          </p:cNvPicPr>
          <p:nvPr/>
        </p:nvPicPr>
        <p:blipFill>
          <a:blip r:embed="rId2"/>
          <a:stretch>
            <a:fillRect/>
          </a:stretch>
        </p:blipFill>
        <p:spPr>
          <a:xfrm rot="16200000">
            <a:off x="2008692" y="-2042588"/>
            <a:ext cx="5126613" cy="9144002"/>
          </a:xfrm>
          <a:prstGeom prst="rect">
            <a:avLst/>
          </a:prstGeom>
        </p:spPr>
      </p:pic>
    </p:spTree>
    <p:extLst>
      <p:ext uri="{BB962C8B-B14F-4D97-AF65-F5344CB8AC3E}">
        <p14:creationId xmlns:p14="http://schemas.microsoft.com/office/powerpoint/2010/main" val="3098741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57695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 y="209550"/>
            <a:ext cx="2172269" cy="627797"/>
          </a:xfrm>
          <a:prstGeom prst="rect">
            <a:avLst/>
          </a:prstGeom>
        </p:spPr>
      </p:pic>
      <p:pic>
        <p:nvPicPr>
          <p:cNvPr id="3" name="Picture 2" descr="118209491_2812215365677448_8631234670433556605_n.jpg">
            <a:extLst>
              <a:ext uri="{FF2B5EF4-FFF2-40B4-BE49-F238E27FC236}">
                <a16:creationId xmlns:a16="http://schemas.microsoft.com/office/drawing/2014/main" id="{C99A13E8-8E6E-412C-88D9-0E3175529845}"/>
              </a:ext>
            </a:extLst>
          </p:cNvPr>
          <p:cNvPicPr>
            <a:picLocks noChangeAspect="1"/>
          </p:cNvPicPr>
          <p:nvPr/>
        </p:nvPicPr>
        <p:blipFill rotWithShape="1">
          <a:blip r:embed="rId3" cstate="print"/>
          <a:srcRect l="5777" r="4267"/>
          <a:stretch/>
        </p:blipFill>
        <p:spPr>
          <a:xfrm>
            <a:off x="76200" y="971550"/>
            <a:ext cx="9067800" cy="2246152"/>
          </a:xfrm>
          <a:prstGeom prst="rect">
            <a:avLst/>
          </a:prstGeom>
        </p:spPr>
      </p:pic>
    </p:spTree>
    <p:extLst>
      <p:ext uri="{BB962C8B-B14F-4D97-AF65-F5344CB8AC3E}">
        <p14:creationId xmlns:p14="http://schemas.microsoft.com/office/powerpoint/2010/main" val="393451884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P">
            <a:hlinkClick r:id="" action="ppaction://media"/>
            <a:extLst>
              <a:ext uri="{FF2B5EF4-FFF2-40B4-BE49-F238E27FC236}">
                <a16:creationId xmlns:a16="http://schemas.microsoft.com/office/drawing/2014/main" id="{2037B542-62AE-4DA8-9392-27A52503C9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285750"/>
            <a:ext cx="9105900" cy="4572000"/>
          </a:xfrm>
          <a:prstGeom prst="rect">
            <a:avLst/>
          </a:prstGeom>
        </p:spPr>
      </p:pic>
    </p:spTree>
    <p:extLst>
      <p:ext uri="{BB962C8B-B14F-4D97-AF65-F5344CB8AC3E}">
        <p14:creationId xmlns:p14="http://schemas.microsoft.com/office/powerpoint/2010/main" val="10040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2E0E4-E816-4C6E-B3FA-6B281B288A5C}"/>
              </a:ext>
            </a:extLst>
          </p:cNvPr>
          <p:cNvPicPr>
            <a:picLocks noChangeAspect="1"/>
          </p:cNvPicPr>
          <p:nvPr/>
        </p:nvPicPr>
        <p:blipFill>
          <a:blip r:embed="rId2"/>
          <a:stretch>
            <a:fillRect/>
          </a:stretch>
        </p:blipFill>
        <p:spPr>
          <a:xfrm rot="16200000">
            <a:off x="2112078" y="-503219"/>
            <a:ext cx="5072244" cy="6096000"/>
          </a:xfrm>
          <a:prstGeom prst="rect">
            <a:avLst/>
          </a:prstGeom>
        </p:spPr>
      </p:pic>
    </p:spTree>
    <p:extLst>
      <p:ext uri="{BB962C8B-B14F-4D97-AF65-F5344CB8AC3E}">
        <p14:creationId xmlns:p14="http://schemas.microsoft.com/office/powerpoint/2010/main" val="3865363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8452868_583303069033386_1946858051399822009_n.jpg">
            <a:extLst>
              <a:ext uri="{FF2B5EF4-FFF2-40B4-BE49-F238E27FC236}">
                <a16:creationId xmlns:a16="http://schemas.microsoft.com/office/drawing/2014/main" id="{8273608F-9CC7-4C98-885D-C9C08E525A16}"/>
              </a:ext>
            </a:extLst>
          </p:cNvPr>
          <p:cNvPicPr>
            <a:picLocks noChangeAspect="1"/>
          </p:cNvPicPr>
          <p:nvPr/>
        </p:nvPicPr>
        <p:blipFill>
          <a:blip r:embed="rId2" cstate="print"/>
          <a:stretch>
            <a:fillRect/>
          </a:stretch>
        </p:blipFill>
        <p:spPr>
          <a:xfrm>
            <a:off x="1929104" y="85590"/>
            <a:ext cx="6781800" cy="3362178"/>
          </a:xfrm>
          <a:prstGeom prst="rect">
            <a:avLst/>
          </a:prstGeom>
        </p:spPr>
      </p:pic>
      <p:sp>
        <p:nvSpPr>
          <p:cNvPr id="6" name="Rectangle: Rounded Corners 5">
            <a:extLst>
              <a:ext uri="{FF2B5EF4-FFF2-40B4-BE49-F238E27FC236}">
                <a16:creationId xmlns:a16="http://schemas.microsoft.com/office/drawing/2014/main" id="{722B4A99-BC21-4AB4-B324-02BACA8A8B2B}"/>
              </a:ext>
            </a:extLst>
          </p:cNvPr>
          <p:cNvSpPr/>
          <p:nvPr/>
        </p:nvSpPr>
        <p:spPr>
          <a:xfrm>
            <a:off x="433096" y="10638"/>
            <a:ext cx="1387349" cy="58441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charset="0"/>
                <a:cs typeface="Times New Roman" panose="02020603050405020304" charset="0"/>
              </a:rPr>
              <a:t>Đọc</a:t>
            </a:r>
          </a:p>
        </p:txBody>
      </p:sp>
      <p:sp>
        <p:nvSpPr>
          <p:cNvPr id="7" name="Oval 6">
            <a:extLst>
              <a:ext uri="{FF2B5EF4-FFF2-40B4-BE49-F238E27FC236}">
                <a16:creationId xmlns:a16="http://schemas.microsoft.com/office/drawing/2014/main" id="{1FCB6456-0BFD-48E6-B70C-237C5DC7D394}"/>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4</a:t>
            </a:r>
          </a:p>
        </p:txBody>
      </p:sp>
      <p:sp>
        <p:nvSpPr>
          <p:cNvPr id="10" name="TextBox 9">
            <a:extLst>
              <a:ext uri="{FF2B5EF4-FFF2-40B4-BE49-F238E27FC236}">
                <a16:creationId xmlns:a16="http://schemas.microsoft.com/office/drawing/2014/main" id="{8CF3BAB7-DC82-4865-9154-356DE081DD97}"/>
              </a:ext>
            </a:extLst>
          </p:cNvPr>
          <p:cNvSpPr txBox="1"/>
          <p:nvPr/>
        </p:nvSpPr>
        <p:spPr>
          <a:xfrm>
            <a:off x="11430" y="3328410"/>
            <a:ext cx="8980170" cy="1815882"/>
          </a:xfrm>
          <a:prstGeom prst="rect">
            <a:avLst/>
          </a:prstGeom>
          <a:noFill/>
        </p:spPr>
        <p:txBody>
          <a:bodyPr wrap="square" rtlCol="0">
            <a:spAutoFit/>
          </a:bodyPr>
          <a:lstStyle/>
          <a:p>
            <a:pPr algn="just"/>
            <a:r>
              <a:rPr lang="vi-VN" sz="2800" smtClean="0">
                <a:latin typeface="Arial-SGK-TV" pitchFamily="2" charset="0"/>
                <a:cs typeface="Arial-SGK-TV" pitchFamily="2" charset="0"/>
              </a:rPr>
              <a:t>  </a:t>
            </a:r>
            <a:r>
              <a:rPr lang="en-US" sz="2800" smtClean="0">
                <a:latin typeface="Arial-SGK-TV" pitchFamily="2" charset="0"/>
                <a:cs typeface="Arial-SGK-TV" pitchFamily="2" charset="0"/>
              </a:rPr>
              <a:t>Dịp </a:t>
            </a:r>
            <a:r>
              <a:rPr lang="en-US" sz="2800" dirty="0">
                <a:latin typeface="Arial-SGK-TV" pitchFamily="2" charset="0"/>
                <a:cs typeface="Arial-SGK-TV" pitchFamily="2" charset="0"/>
              </a:rPr>
              <a:t>nghỉ lễ, nhà Hà có chú Tư và cô Lan đến chơi. Mẹ nấu súp gà, cơm nếp và rán cá chép. Hà giúp mẹ rửa rau quả và sắp xếp bát đĩa. Bố thì dọn dẹp nhà cửa. Nhà hôm nay thật là vui.</a:t>
            </a:r>
          </a:p>
        </p:txBody>
      </p:sp>
    </p:spTree>
    <p:extLst>
      <p:ext uri="{BB962C8B-B14F-4D97-AF65-F5344CB8AC3E}">
        <p14:creationId xmlns:p14="http://schemas.microsoft.com/office/powerpoint/2010/main" val="27110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347F7-0C54-44FA-BD33-F840B7FE4A09}"/>
              </a:ext>
            </a:extLst>
          </p:cNvPr>
          <p:cNvSpPr txBox="1"/>
          <p:nvPr/>
        </p:nvSpPr>
        <p:spPr>
          <a:xfrm>
            <a:off x="-19050" y="274294"/>
            <a:ext cx="9144000" cy="4708981"/>
          </a:xfrm>
          <a:prstGeom prst="rect">
            <a:avLst/>
          </a:prstGeom>
          <a:noFill/>
        </p:spPr>
        <p:txBody>
          <a:bodyPr wrap="square" rtlCol="0">
            <a:spAutoFit/>
          </a:bodyPr>
          <a:lstStyle/>
          <a:p>
            <a:pPr algn="just">
              <a:lnSpc>
                <a:spcPct val="150000"/>
              </a:lnSpc>
            </a:pPr>
            <a:r>
              <a:rPr lang="en-US" sz="4000" dirty="0">
                <a:latin typeface="Arial-SGK-TV" pitchFamily="2" charset="0"/>
                <a:cs typeface="Arial-SGK-TV" pitchFamily="2" charset="0"/>
              </a:rPr>
              <a:t>	</a:t>
            </a:r>
            <a:r>
              <a:rPr lang="en-US" sz="4000" dirty="0" err="1">
                <a:latin typeface="Arial-SGK-TV" pitchFamily="2" charset="0"/>
                <a:cs typeface="Arial-SGK-TV" pitchFamily="2" charset="0"/>
              </a:rPr>
              <a:t>Dịp</a:t>
            </a:r>
            <a:r>
              <a:rPr lang="en-US" sz="4000" dirty="0">
                <a:latin typeface="Arial-SGK-TV" pitchFamily="2" charset="0"/>
                <a:cs typeface="Arial-SGK-TV" pitchFamily="2" charset="0"/>
              </a:rPr>
              <a:t> nghỉ lễ, nhà Hà có chú Tư và cô Lan đến chơi. Mẹ nấu súp gà, cơm nếp và rán cá chép. Hà giúp mẹ rửa rau quả và sắp xếp bát đĩa. Bố thì dọn dẹp nhà cửa. </a:t>
            </a:r>
            <a:r>
              <a:rPr lang="en-US" sz="4000">
                <a:latin typeface="Arial-SGK-TV" pitchFamily="2" charset="0"/>
                <a:cs typeface="Arial-SGK-TV" pitchFamily="2" charset="0"/>
              </a:rPr>
              <a:t>Nhà </a:t>
            </a:r>
            <a:r>
              <a:rPr lang="vi-VN" sz="4000" smtClean="0">
                <a:latin typeface="Arial-SGK-TV" pitchFamily="2" charset="0"/>
                <a:cs typeface="Arial-SGK-TV" pitchFamily="2" charset="0"/>
              </a:rPr>
              <a:t>Hà </a:t>
            </a:r>
            <a:r>
              <a:rPr lang="en-US" sz="4000" smtClean="0">
                <a:latin typeface="Arial-SGK-TV" pitchFamily="2" charset="0"/>
                <a:cs typeface="Arial-SGK-TV" pitchFamily="2" charset="0"/>
              </a:rPr>
              <a:t>hôm </a:t>
            </a:r>
            <a:r>
              <a:rPr lang="en-US" sz="4000" dirty="0">
                <a:latin typeface="Arial-SGK-TV" pitchFamily="2" charset="0"/>
                <a:cs typeface="Arial-SGK-TV" pitchFamily="2" charset="0"/>
              </a:rPr>
              <a:t>nay thật là vui.</a:t>
            </a:r>
          </a:p>
        </p:txBody>
      </p:sp>
      <p:sp>
        <p:nvSpPr>
          <p:cNvPr id="3" name="Oval 2">
            <a:extLst>
              <a:ext uri="{FF2B5EF4-FFF2-40B4-BE49-F238E27FC236}">
                <a16:creationId xmlns:a16="http://schemas.microsoft.com/office/drawing/2014/main" id="{C3C67133-4096-4F2D-853E-E0393E586BFC}"/>
              </a:ext>
            </a:extLst>
          </p:cNvPr>
          <p:cNvSpPr/>
          <p:nvPr/>
        </p:nvSpPr>
        <p:spPr>
          <a:xfrm>
            <a:off x="533400" y="274294"/>
            <a:ext cx="533400" cy="4686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C04F4741-DE43-4FE7-924B-6C8D2F4E05A6}"/>
              </a:ext>
            </a:extLst>
          </p:cNvPr>
          <p:cNvSpPr/>
          <p:nvPr/>
        </p:nvSpPr>
        <p:spPr>
          <a:xfrm>
            <a:off x="3048000" y="1047750"/>
            <a:ext cx="533400" cy="4686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0C90EDED-DFE0-483E-B51C-267D45274B1E}"/>
              </a:ext>
            </a:extLst>
          </p:cNvPr>
          <p:cNvSpPr/>
          <p:nvPr/>
        </p:nvSpPr>
        <p:spPr>
          <a:xfrm>
            <a:off x="3810000" y="2103094"/>
            <a:ext cx="533400" cy="4686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C6C17683-32BF-4570-8362-36F556FC9728}"/>
              </a:ext>
            </a:extLst>
          </p:cNvPr>
          <p:cNvSpPr/>
          <p:nvPr/>
        </p:nvSpPr>
        <p:spPr>
          <a:xfrm>
            <a:off x="5334000" y="2985122"/>
            <a:ext cx="533400" cy="4686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8" name="Oval 7">
            <a:extLst>
              <a:ext uri="{FF2B5EF4-FFF2-40B4-BE49-F238E27FC236}">
                <a16:creationId xmlns:a16="http://schemas.microsoft.com/office/drawing/2014/main" id="{10EB9FFE-3C9D-4DEF-B5E2-D645E7DFDDD7}"/>
              </a:ext>
            </a:extLst>
          </p:cNvPr>
          <p:cNvSpPr/>
          <p:nvPr/>
        </p:nvSpPr>
        <p:spPr>
          <a:xfrm>
            <a:off x="1769633" y="3884855"/>
            <a:ext cx="533400" cy="4686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cxnSp>
        <p:nvCxnSpPr>
          <p:cNvPr id="10" name="Straight Connector 9">
            <a:extLst>
              <a:ext uri="{FF2B5EF4-FFF2-40B4-BE49-F238E27FC236}">
                <a16:creationId xmlns:a16="http://schemas.microsoft.com/office/drawing/2014/main" id="{5369CB77-0385-4D14-9698-D743F57C30C3}"/>
              </a:ext>
            </a:extLst>
          </p:cNvPr>
          <p:cNvCxnSpPr/>
          <p:nvPr/>
        </p:nvCxnSpPr>
        <p:spPr>
          <a:xfrm flipH="1">
            <a:off x="7696200" y="590550"/>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EE5FD7-F38C-4C6C-8744-104E02526672}"/>
              </a:ext>
            </a:extLst>
          </p:cNvPr>
          <p:cNvCxnSpPr/>
          <p:nvPr/>
        </p:nvCxnSpPr>
        <p:spPr>
          <a:xfrm flipH="1">
            <a:off x="8972550" y="15164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B41A87-BE57-4EEA-83DD-F11319EED952}"/>
              </a:ext>
            </a:extLst>
          </p:cNvPr>
          <p:cNvCxnSpPr/>
          <p:nvPr/>
        </p:nvCxnSpPr>
        <p:spPr>
          <a:xfrm flipH="1">
            <a:off x="914400" y="33452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81600" y="203835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14400" y="112395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34350" y="203835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295275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81600" y="296866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43200" y="386715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10550" y="3884855"/>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7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 calcmode="lin" valueType="num">
                                      <p:cBhvr>
                                        <p:cTn id="3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circle(in)">
                                      <p:cBhvr>
                                        <p:cTn id="51" dur="250"/>
                                        <p:tgtEl>
                                          <p:spTgt spid="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in)">
                                      <p:cBhvr>
                                        <p:cTn id="54" dur="200"/>
                                        <p:tgtEl>
                                          <p:spTgt spid="5"/>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circle(in)">
                                      <p:cBhvr>
                                        <p:cTn id="57" dur="250"/>
                                        <p:tgtEl>
                                          <p:spTgt spid="6"/>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circle(in)">
                                      <p:cBhvr>
                                        <p:cTn id="60" dur="250"/>
                                        <p:tgtEl>
                                          <p:spTgt spid="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circle(in)">
                                      <p:cBhvr>
                                        <p:cTn id="63" dur="25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randombar(horizontal)">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randombar(horizontal)">
                                      <p:cBhvr>
                                        <p:cTn id="7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610"/>
            <a:ext cx="9144000" cy="5147765"/>
          </a:xfrm>
          <a:prstGeom prst="rect">
            <a:avLst/>
          </a:prstGeom>
        </p:spPr>
      </p:pic>
      <p:sp>
        <p:nvSpPr>
          <p:cNvPr id="5" name="Rounded Rectangle 4"/>
          <p:cNvSpPr/>
          <p:nvPr/>
        </p:nvSpPr>
        <p:spPr>
          <a:xfrm>
            <a:off x="2438400" y="2343150"/>
            <a:ext cx="4648200" cy="82671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7030A0"/>
                </a:solidFill>
                <a:latin typeface="Arial-SGK-TV" pitchFamily="2" charset="0"/>
                <a:cs typeface="Arial-SGK-TV" pitchFamily="2" charset="0"/>
              </a:rPr>
              <a:t>KHỞI ĐỘNG</a:t>
            </a:r>
          </a:p>
        </p:txBody>
      </p:sp>
    </p:spTree>
    <p:extLst>
      <p:ext uri="{BB962C8B-B14F-4D97-AF65-F5344CB8AC3E}">
        <p14:creationId xmlns:p14="http://schemas.microsoft.com/office/powerpoint/2010/main" val="3874938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BA91A-1E7C-4F91-9A47-BC8A33266AAE}"/>
              </a:ext>
            </a:extLst>
          </p:cNvPr>
          <p:cNvPicPr>
            <a:picLocks noChangeAspect="1"/>
          </p:cNvPicPr>
          <p:nvPr/>
        </p:nvPicPr>
        <p:blipFill>
          <a:blip r:embed="rId2"/>
          <a:stretch>
            <a:fillRect/>
          </a:stretch>
        </p:blipFill>
        <p:spPr>
          <a:xfrm rot="16200000">
            <a:off x="2008692" y="-2042588"/>
            <a:ext cx="5126613" cy="9144002"/>
          </a:xfrm>
          <a:prstGeom prst="rect">
            <a:avLst/>
          </a:prstGeom>
        </p:spPr>
      </p:pic>
    </p:spTree>
    <p:extLst>
      <p:ext uri="{BB962C8B-B14F-4D97-AF65-F5344CB8AC3E}">
        <p14:creationId xmlns:p14="http://schemas.microsoft.com/office/powerpoint/2010/main" val="4197134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8452868_583303069033386_1946858051399822009_n.jpg">
            <a:extLst>
              <a:ext uri="{FF2B5EF4-FFF2-40B4-BE49-F238E27FC236}">
                <a16:creationId xmlns:a16="http://schemas.microsoft.com/office/drawing/2014/main" id="{8273608F-9CC7-4C98-885D-C9C08E525A16}"/>
              </a:ext>
            </a:extLst>
          </p:cNvPr>
          <p:cNvPicPr>
            <a:picLocks noChangeAspect="1"/>
          </p:cNvPicPr>
          <p:nvPr/>
        </p:nvPicPr>
        <p:blipFill>
          <a:blip r:embed="rId2" cstate="print"/>
          <a:stretch>
            <a:fillRect/>
          </a:stretch>
        </p:blipFill>
        <p:spPr>
          <a:xfrm>
            <a:off x="1929104" y="85590"/>
            <a:ext cx="6781800" cy="3362178"/>
          </a:xfrm>
          <a:prstGeom prst="rect">
            <a:avLst/>
          </a:prstGeom>
        </p:spPr>
      </p:pic>
      <p:sp>
        <p:nvSpPr>
          <p:cNvPr id="6" name="Rectangle: Rounded Corners 5">
            <a:extLst>
              <a:ext uri="{FF2B5EF4-FFF2-40B4-BE49-F238E27FC236}">
                <a16:creationId xmlns:a16="http://schemas.microsoft.com/office/drawing/2014/main" id="{722B4A99-BC21-4AB4-B324-02BACA8A8B2B}"/>
              </a:ext>
            </a:extLst>
          </p:cNvPr>
          <p:cNvSpPr/>
          <p:nvPr/>
        </p:nvSpPr>
        <p:spPr>
          <a:xfrm>
            <a:off x="433096" y="10638"/>
            <a:ext cx="1387349" cy="58441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charset="0"/>
                <a:cs typeface="Times New Roman" panose="02020603050405020304" charset="0"/>
              </a:rPr>
              <a:t>Đọc</a:t>
            </a:r>
          </a:p>
        </p:txBody>
      </p:sp>
      <p:sp>
        <p:nvSpPr>
          <p:cNvPr id="7" name="Oval 6">
            <a:extLst>
              <a:ext uri="{FF2B5EF4-FFF2-40B4-BE49-F238E27FC236}">
                <a16:creationId xmlns:a16="http://schemas.microsoft.com/office/drawing/2014/main" id="{1FCB6456-0BFD-48E6-B70C-237C5DC7D394}"/>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4</a:t>
            </a:r>
          </a:p>
        </p:txBody>
      </p:sp>
      <p:sp>
        <p:nvSpPr>
          <p:cNvPr id="10" name="TextBox 9">
            <a:extLst>
              <a:ext uri="{FF2B5EF4-FFF2-40B4-BE49-F238E27FC236}">
                <a16:creationId xmlns:a16="http://schemas.microsoft.com/office/drawing/2014/main" id="{8CF3BAB7-DC82-4865-9154-356DE081DD97}"/>
              </a:ext>
            </a:extLst>
          </p:cNvPr>
          <p:cNvSpPr txBox="1"/>
          <p:nvPr/>
        </p:nvSpPr>
        <p:spPr>
          <a:xfrm>
            <a:off x="11430" y="3328410"/>
            <a:ext cx="8980170" cy="1815882"/>
          </a:xfrm>
          <a:prstGeom prst="rect">
            <a:avLst/>
          </a:prstGeom>
          <a:noFill/>
        </p:spPr>
        <p:txBody>
          <a:bodyPr wrap="square" rtlCol="0">
            <a:spAutoFit/>
          </a:bodyPr>
          <a:lstStyle/>
          <a:p>
            <a:pPr algn="just"/>
            <a:r>
              <a:rPr lang="en-US" sz="2800" dirty="0">
                <a:latin typeface="Arial-SGK-TV" pitchFamily="2" charset="0"/>
                <a:cs typeface="Arial-SGK-TV" pitchFamily="2" charset="0"/>
              </a:rPr>
              <a:t>Dịp nghỉ lễ, nhà Hà có chú Tư và cô Lan đến chơi. Mẹ nấu súp gà, cơm nếp và rán cá chép. Hà giúp mẹ rửa rau quả và sắp xếp bát đĩa. Bố thì dọn dẹp nhà cửa. Nhà hôm nay thật là vui.</a:t>
            </a:r>
          </a:p>
        </p:txBody>
      </p:sp>
    </p:spTree>
    <p:extLst>
      <p:ext uri="{BB962C8B-B14F-4D97-AF65-F5344CB8AC3E}">
        <p14:creationId xmlns:p14="http://schemas.microsoft.com/office/powerpoint/2010/main" val="1870219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6">
            <a:extLst>
              <a:ext uri="{FF2B5EF4-FFF2-40B4-BE49-F238E27FC236}">
                <a16:creationId xmlns:a16="http://schemas.microsoft.com/office/drawing/2014/main" id="{C90E0876-D01D-4673-ABEF-F7A5065069D1}"/>
              </a:ext>
            </a:extLst>
          </p:cNvPr>
          <p:cNvSpPr>
            <a:spLocks noChangeArrowheads="1" noChangeShapeType="1" noTextEdit="1"/>
          </p:cNvSpPr>
          <p:nvPr/>
        </p:nvSpPr>
        <p:spPr bwMode="auto">
          <a:xfrm>
            <a:off x="0" y="1828800"/>
            <a:ext cx="9753600" cy="1028700"/>
          </a:xfrm>
          <a:prstGeom prst="rect">
            <a:avLst/>
          </a:prstGeom>
        </p:spPr>
        <p:txBody>
          <a:bodyPr wrap="none" fromWordArt="1">
            <a:prstTxWarp prst="textCurveUp">
              <a:avLst>
                <a:gd name="adj" fmla="val 6500"/>
              </a:avLst>
            </a:prstTxWarp>
          </a:bodyPr>
          <a:lstStyle/>
          <a:p>
            <a:pPr algn="ctr"/>
            <a:endParaRPr lang="vi-VN" sz="3600" kern="10" dirty="0">
              <a:ln w="9525">
                <a:solidFill>
                  <a:schemeClr val="tx1"/>
                </a:solidFill>
                <a:round/>
                <a:headEnd/>
                <a:tailEnd/>
              </a:ln>
              <a:solidFill>
                <a:srgbClr val="0000CC"/>
              </a:solidFill>
              <a:effectLst>
                <a:outerShdw dist="45791" dir="2021404" algn="ctr" rotWithShape="0">
                  <a:srgbClr val="808080">
                    <a:alpha val="79999"/>
                  </a:srgbClr>
                </a:outerShdw>
              </a:effectLst>
              <a:latin typeface="Arial-SGK-TV" pitchFamily="2" charset="0"/>
              <a:cs typeface="Arial-SGK-TV" pitchFamily="2" charset="0"/>
            </a:endParaRPr>
          </a:p>
        </p:txBody>
      </p:sp>
      <p:sp>
        <p:nvSpPr>
          <p:cNvPr id="6" name="Rectangle 5"/>
          <p:cNvSpPr/>
          <p:nvPr/>
        </p:nvSpPr>
        <p:spPr>
          <a:xfrm>
            <a:off x="0" y="1681268"/>
            <a:ext cx="908453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FF33CC"/>
                </a:solidFill>
                <a:effectLst>
                  <a:outerShdw blurRad="50800" dist="39000" dir="5460000" algn="tl">
                    <a:srgbClr val="000000">
                      <a:alpha val="38000"/>
                    </a:srgbClr>
                  </a:outerShdw>
                </a:effectLst>
                <a:latin typeface="Arial-SGK-TV" pitchFamily="2" charset="0"/>
                <a:cs typeface="Arial-SGK-TV" pitchFamily="2" charset="0"/>
              </a:rPr>
              <a:t>CHÚC CÁC EM CHĂM NGOAN HỌC GIỎI</a:t>
            </a:r>
            <a:endParaRPr lang="en-US" sz="3600" b="1" cap="none" spc="0" dirty="0">
              <a:ln w="11430"/>
              <a:solidFill>
                <a:srgbClr val="FF33CC"/>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06824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e.png"/>
          <p:cNvPicPr>
            <a:picLocks noChangeAspect="1"/>
          </p:cNvPicPr>
          <p:nvPr/>
        </p:nvPicPr>
        <p:blipFill>
          <a:blip r:embed="rId2" cstate="print"/>
          <a:stretch>
            <a:fillRect/>
          </a:stretch>
        </p:blipFill>
        <p:spPr>
          <a:xfrm>
            <a:off x="600076" y="350908"/>
            <a:ext cx="8162924" cy="2121578"/>
          </a:xfrm>
          <a:prstGeom prst="rect">
            <a:avLst/>
          </a:prstGeom>
        </p:spPr>
      </p:pic>
      <p:pic>
        <p:nvPicPr>
          <p:cNvPr id="15" name="Picture 14" descr="hey.png"/>
          <p:cNvPicPr>
            <a:picLocks noChangeAspect="1"/>
          </p:cNvPicPr>
          <p:nvPr/>
        </p:nvPicPr>
        <p:blipFill>
          <a:blip r:embed="rId3" cstate="print"/>
          <a:stretch>
            <a:fillRect/>
          </a:stretch>
        </p:blipFill>
        <p:spPr>
          <a:xfrm>
            <a:off x="457200" y="2914650"/>
            <a:ext cx="8458200" cy="2436254"/>
          </a:xfrm>
          <a:prstGeom prst="rect">
            <a:avLst/>
          </a:prstGeom>
        </p:spPr>
      </p:pic>
      <p:pic>
        <p:nvPicPr>
          <p:cNvPr id="22" name="Picture 21" descr="ductri.png">
            <a:hlinkClick r:id="rId4" action="ppaction://hlinksldjump"/>
          </p:cNvPr>
          <p:cNvPicPr>
            <a:picLocks noChangeAspect="1"/>
          </p:cNvPicPr>
          <p:nvPr/>
        </p:nvPicPr>
        <p:blipFill>
          <a:blip r:embed="rId5" cstate="print"/>
          <a:stretch>
            <a:fillRect/>
          </a:stretch>
        </p:blipFill>
        <p:spPr>
          <a:xfrm>
            <a:off x="4286250" y="3608285"/>
            <a:ext cx="1314450" cy="1388653"/>
          </a:xfrm>
          <a:prstGeom prst="rect">
            <a:avLst/>
          </a:prstGeom>
        </p:spPr>
      </p:pic>
      <p:pic>
        <p:nvPicPr>
          <p:cNvPr id="23" name="Picture 22" descr="ductri.png">
            <a:hlinkClick r:id="rId6" action="ppaction://hlinksldjump"/>
          </p:cNvPr>
          <p:cNvPicPr>
            <a:picLocks noChangeAspect="1"/>
          </p:cNvPicPr>
          <p:nvPr/>
        </p:nvPicPr>
        <p:blipFill>
          <a:blip r:embed="rId5" cstate="print"/>
          <a:stretch>
            <a:fillRect/>
          </a:stretch>
        </p:blipFill>
        <p:spPr>
          <a:xfrm>
            <a:off x="1971675" y="3615486"/>
            <a:ext cx="1314450" cy="1388653"/>
          </a:xfrm>
          <a:prstGeom prst="rect">
            <a:avLst/>
          </a:prstGeom>
        </p:spPr>
      </p:pic>
      <p:pic>
        <p:nvPicPr>
          <p:cNvPr id="25" name="Picture 24" descr="ductri.png">
            <a:hlinkClick r:id="rId7" action="ppaction://hlinksldjump"/>
          </p:cNvPr>
          <p:cNvPicPr>
            <a:picLocks noChangeAspect="1"/>
          </p:cNvPicPr>
          <p:nvPr/>
        </p:nvPicPr>
        <p:blipFill>
          <a:blip r:embed="rId8" cstate="print"/>
          <a:stretch>
            <a:fillRect/>
          </a:stretch>
        </p:blipFill>
        <p:spPr>
          <a:xfrm>
            <a:off x="4994672" y="924159"/>
            <a:ext cx="1206258" cy="1274353"/>
          </a:xfrm>
          <a:prstGeom prst="rect">
            <a:avLst/>
          </a:prstGeom>
        </p:spPr>
      </p:pic>
      <p:pic>
        <p:nvPicPr>
          <p:cNvPr id="26" name="Picture 25" descr="ductri.png">
            <a:hlinkClick r:id="rId9" action="ppaction://hlinksldjump"/>
          </p:cNvPr>
          <p:cNvPicPr>
            <a:picLocks noChangeAspect="1"/>
          </p:cNvPicPr>
          <p:nvPr/>
        </p:nvPicPr>
        <p:blipFill>
          <a:blip r:embed="rId8" cstate="print"/>
          <a:stretch>
            <a:fillRect/>
          </a:stretch>
        </p:blipFill>
        <p:spPr>
          <a:xfrm>
            <a:off x="2785696" y="886623"/>
            <a:ext cx="1206258" cy="1274353"/>
          </a:xfrm>
          <a:prstGeom prst="rect">
            <a:avLst/>
          </a:prstGeom>
        </p:spPr>
      </p:pic>
      <p:sp>
        <p:nvSpPr>
          <p:cNvPr id="33" name="Oval 32"/>
          <p:cNvSpPr/>
          <p:nvPr/>
        </p:nvSpPr>
        <p:spPr>
          <a:xfrm>
            <a:off x="2903050" y="72946"/>
            <a:ext cx="971550" cy="62865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27" name="Picture 26" descr="ca.png"/>
          <p:cNvPicPr>
            <a:picLocks noChangeAspect="1"/>
          </p:cNvPicPr>
          <p:nvPr/>
        </p:nvPicPr>
        <p:blipFill>
          <a:blip r:embed="rId10" cstate="print"/>
          <a:stretch>
            <a:fillRect/>
          </a:stretch>
        </p:blipFill>
        <p:spPr>
          <a:xfrm>
            <a:off x="3017350" y="64287"/>
            <a:ext cx="742950" cy="691712"/>
          </a:xfrm>
          <a:prstGeom prst="rect">
            <a:avLst/>
          </a:prstGeom>
        </p:spPr>
      </p:pic>
      <p:sp>
        <p:nvSpPr>
          <p:cNvPr id="34" name="Oval 33"/>
          <p:cNvSpPr/>
          <p:nvPr/>
        </p:nvSpPr>
        <p:spPr>
          <a:xfrm>
            <a:off x="4800600" y="0"/>
            <a:ext cx="971550" cy="5715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28" name="Picture 27" descr="uh2.png"/>
          <p:cNvPicPr>
            <a:picLocks noChangeAspect="1"/>
          </p:cNvPicPr>
          <p:nvPr/>
        </p:nvPicPr>
        <p:blipFill>
          <a:blip r:embed="rId11" cstate="print"/>
          <a:stretch>
            <a:fillRect/>
          </a:stretch>
        </p:blipFill>
        <p:spPr>
          <a:xfrm flipH="1">
            <a:off x="5029200" y="0"/>
            <a:ext cx="612647" cy="562358"/>
          </a:xfrm>
          <a:prstGeom prst="rect">
            <a:avLst/>
          </a:prstGeom>
        </p:spPr>
      </p:pic>
      <p:sp>
        <p:nvSpPr>
          <p:cNvPr id="36" name="Oval 35"/>
          <p:cNvSpPr/>
          <p:nvPr/>
        </p:nvSpPr>
        <p:spPr>
          <a:xfrm>
            <a:off x="2148500" y="2394424"/>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37" name="Oval 36"/>
          <p:cNvSpPr/>
          <p:nvPr/>
        </p:nvSpPr>
        <p:spPr>
          <a:xfrm>
            <a:off x="4508897" y="2443053"/>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30" name="Picture 29" descr="uh.png"/>
          <p:cNvPicPr>
            <a:picLocks noChangeAspect="1"/>
          </p:cNvPicPr>
          <p:nvPr/>
        </p:nvPicPr>
        <p:blipFill>
          <a:blip r:embed="rId12" cstate="print"/>
          <a:stretch>
            <a:fillRect/>
          </a:stretch>
        </p:blipFill>
        <p:spPr>
          <a:xfrm>
            <a:off x="2331550" y="2260855"/>
            <a:ext cx="685800" cy="747346"/>
          </a:xfrm>
          <a:prstGeom prst="rect">
            <a:avLst/>
          </a:prstGeom>
        </p:spPr>
      </p:pic>
      <p:pic>
        <p:nvPicPr>
          <p:cNvPr id="29" name="Picture 28" descr="uh3.png"/>
          <p:cNvPicPr>
            <a:picLocks noChangeAspect="1"/>
          </p:cNvPicPr>
          <p:nvPr/>
        </p:nvPicPr>
        <p:blipFill>
          <a:blip r:embed="rId13" cstate="print"/>
          <a:stretch>
            <a:fillRect/>
          </a:stretch>
        </p:blipFill>
        <p:spPr>
          <a:xfrm>
            <a:off x="4654887" y="2527634"/>
            <a:ext cx="748748" cy="516638"/>
          </a:xfrm>
          <a:prstGeom prst="rect">
            <a:avLst/>
          </a:prstGeom>
        </p:spPr>
      </p:pic>
      <p:pic>
        <p:nvPicPr>
          <p:cNvPr id="39" name="Picture 38" descr="sao.png">
            <a:hlinkClick r:id="rId14" action="ppaction://hlinksldjump"/>
            <a:extLst>
              <a:ext uri="{FF2B5EF4-FFF2-40B4-BE49-F238E27FC236}">
                <a16:creationId xmlns:a16="http://schemas.microsoft.com/office/drawing/2014/main" id="{C140E559-4668-42D5-8DAA-FE0AC92E5B88}"/>
              </a:ext>
            </a:extLst>
          </p:cNvPr>
          <p:cNvPicPr>
            <a:picLocks noChangeAspect="1"/>
          </p:cNvPicPr>
          <p:nvPr/>
        </p:nvPicPr>
        <p:blipFill>
          <a:blip r:embed="rId15" cstate="print"/>
          <a:stretch>
            <a:fillRect/>
          </a:stretch>
        </p:blipFill>
        <p:spPr>
          <a:xfrm>
            <a:off x="7924659" y="4098261"/>
            <a:ext cx="1014986" cy="928118"/>
          </a:xfrm>
          <a:prstGeom prst="rect">
            <a:avLst/>
          </a:prstGeom>
        </p:spPr>
      </p:pic>
      <p:sp>
        <p:nvSpPr>
          <p:cNvPr id="2" name="TextBox 1"/>
          <p:cNvSpPr txBox="1"/>
          <p:nvPr/>
        </p:nvSpPr>
        <p:spPr>
          <a:xfrm>
            <a:off x="3286125" y="1075184"/>
            <a:ext cx="228600" cy="461665"/>
          </a:xfrm>
          <a:prstGeom prst="rect">
            <a:avLst/>
          </a:prstGeom>
          <a:noFill/>
        </p:spPr>
        <p:txBody>
          <a:bodyPr wrap="square" rtlCol="0">
            <a:spAutoFit/>
          </a:bodyPr>
          <a:lstStyle/>
          <a:p>
            <a:r>
              <a:rPr lang="vi-VN" sz="2400" b="1" smtClean="0">
                <a:solidFill>
                  <a:srgbClr val="FF0000"/>
                </a:solidFill>
                <a:latin typeface="Arial-SGK-TV" pitchFamily="2" charset="0"/>
                <a:cs typeface="Arial-SGK-TV" pitchFamily="2" charset="0"/>
              </a:rPr>
              <a:t>1</a:t>
            </a:r>
            <a:endParaRPr lang="en-US" sz="2400" b="1">
              <a:solidFill>
                <a:srgbClr val="FF0000"/>
              </a:solidFill>
              <a:latin typeface="Arial-SGK-TV" pitchFamily="2" charset="0"/>
              <a:cs typeface="Arial-SGK-TV" pitchFamily="2" charset="0"/>
            </a:endParaRPr>
          </a:p>
        </p:txBody>
      </p:sp>
      <p:sp>
        <p:nvSpPr>
          <p:cNvPr id="18" name="TextBox 17"/>
          <p:cNvSpPr txBox="1"/>
          <p:nvPr/>
        </p:nvSpPr>
        <p:spPr>
          <a:xfrm>
            <a:off x="5597801" y="1099670"/>
            <a:ext cx="228600" cy="461665"/>
          </a:xfrm>
          <a:prstGeom prst="rect">
            <a:avLst/>
          </a:prstGeom>
          <a:noFill/>
        </p:spPr>
        <p:txBody>
          <a:bodyPr wrap="square" rtlCol="0">
            <a:spAutoFit/>
          </a:bodyPr>
          <a:lstStyle/>
          <a:p>
            <a:r>
              <a:rPr lang="vi-VN" sz="2400" b="1" smtClean="0">
                <a:solidFill>
                  <a:srgbClr val="FF0000"/>
                </a:solidFill>
                <a:latin typeface="Arial-SGK-TV" pitchFamily="2" charset="0"/>
                <a:cs typeface="Arial-SGK-TV" pitchFamily="2" charset="0"/>
              </a:rPr>
              <a:t>2</a:t>
            </a:r>
            <a:endParaRPr lang="en-US" sz="2400" b="1">
              <a:solidFill>
                <a:srgbClr val="FF0000"/>
              </a:solidFill>
              <a:latin typeface="Arial-SGK-TV" pitchFamily="2" charset="0"/>
              <a:cs typeface="Arial-SGK-TV" pitchFamily="2" charset="0"/>
            </a:endParaRPr>
          </a:p>
        </p:txBody>
      </p:sp>
      <p:sp>
        <p:nvSpPr>
          <p:cNvPr id="19" name="TextBox 18"/>
          <p:cNvSpPr txBox="1"/>
          <p:nvPr/>
        </p:nvSpPr>
        <p:spPr>
          <a:xfrm>
            <a:off x="2628900" y="3867428"/>
            <a:ext cx="228600" cy="461665"/>
          </a:xfrm>
          <a:prstGeom prst="rect">
            <a:avLst/>
          </a:prstGeom>
          <a:noFill/>
        </p:spPr>
        <p:txBody>
          <a:bodyPr wrap="square" rtlCol="0">
            <a:spAutoFit/>
          </a:bodyPr>
          <a:lstStyle/>
          <a:p>
            <a:r>
              <a:rPr lang="vi-VN" sz="2400" b="1" smtClean="0">
                <a:solidFill>
                  <a:srgbClr val="FF0000"/>
                </a:solidFill>
                <a:latin typeface="Arial-SGK-TV" pitchFamily="2" charset="0"/>
                <a:cs typeface="Arial-SGK-TV" pitchFamily="2" charset="0"/>
              </a:rPr>
              <a:t>3</a:t>
            </a:r>
            <a:endParaRPr lang="en-US" sz="2400" b="1">
              <a:solidFill>
                <a:srgbClr val="FF0000"/>
              </a:solidFill>
              <a:latin typeface="Arial-SGK-TV" pitchFamily="2" charset="0"/>
              <a:cs typeface="Arial-SGK-TV" pitchFamily="2" charset="0"/>
            </a:endParaRPr>
          </a:p>
        </p:txBody>
      </p:sp>
      <p:sp>
        <p:nvSpPr>
          <p:cNvPr id="20" name="TextBox 19"/>
          <p:cNvSpPr txBox="1"/>
          <p:nvPr/>
        </p:nvSpPr>
        <p:spPr>
          <a:xfrm>
            <a:off x="5029200" y="3882374"/>
            <a:ext cx="228600" cy="461665"/>
          </a:xfrm>
          <a:prstGeom prst="rect">
            <a:avLst/>
          </a:prstGeom>
          <a:noFill/>
        </p:spPr>
        <p:txBody>
          <a:bodyPr wrap="square" rtlCol="0">
            <a:spAutoFit/>
          </a:bodyPr>
          <a:lstStyle/>
          <a:p>
            <a:r>
              <a:rPr lang="vi-VN" sz="2400" b="1" smtClean="0">
                <a:solidFill>
                  <a:srgbClr val="FF0000"/>
                </a:solidFill>
                <a:latin typeface="Arial-SGK-TV" pitchFamily="2" charset="0"/>
                <a:cs typeface="Arial-SGK-TV" pitchFamily="2" charset="0"/>
              </a:rPr>
              <a:t>4</a:t>
            </a:r>
            <a:endParaRPr lang="en-US" sz="2400" b="1">
              <a:solidFill>
                <a:srgbClr val="FF0000"/>
              </a:solidFill>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83 -0.01852 L -0.00017 0.22932 " pathEditMode="relative" rAng="0" ptsTypes="AA">
                                      <p:cBhvr>
                                        <p:cTn id="6" dur="2000" fill="hold"/>
                                        <p:tgtEl>
                                          <p:spTgt spid="27"/>
                                        </p:tgtEl>
                                        <p:attrNameLst>
                                          <p:attrName>ppt_x</p:attrName>
                                          <p:attrName>ppt_y</p:attrName>
                                        </p:attrNameLst>
                                      </p:cBhvr>
                                      <p:rCtr x="1406" y="12377"/>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05556E-6 3.7037E-7 L 0.02899 0.24784 " pathEditMode="relative" rAng="0" ptsTypes="AA">
                                      <p:cBhvr>
                                        <p:cTn id="16" dur="2000" fill="hold"/>
                                        <p:tgtEl>
                                          <p:spTgt spid="28"/>
                                        </p:tgtEl>
                                        <p:attrNameLst>
                                          <p:attrName>ppt_x</p:attrName>
                                          <p:attrName>ppt_y</p:attrName>
                                        </p:attrNameLst>
                                      </p:cBhvr>
                                      <p:rCtr x="1441" y="12377"/>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382 -0.05803 L -0.0092 0.34012 " pathEditMode="relative" rAng="0" ptsTypes="AA">
                                      <p:cBhvr>
                                        <p:cTn id="26" dur="2000" fill="hold"/>
                                        <p:tgtEl>
                                          <p:spTgt spid="30"/>
                                        </p:tgtEl>
                                        <p:attrNameLst>
                                          <p:attrName>ppt_x</p:attrName>
                                          <p:attrName>ppt_y</p:attrName>
                                        </p:attrNameLst>
                                      </p:cBhvr>
                                      <p:rCtr x="-660" y="19907"/>
                                    </p:animMotion>
                                  </p:childTnLst>
                                </p:cTn>
                              </p:par>
                              <p:par>
                                <p:cTn id="27" presetID="47" presetClass="exit" presetSubtype="0" fill="hold" grpId="0" nodeType="withEffect">
                                  <p:stCondLst>
                                    <p:cond delay="0"/>
                                  </p:stCondLst>
                                  <p:childTnLst>
                                    <p:animEffect transition="out" filter="fade">
                                      <p:cBhvr>
                                        <p:cTn id="28" dur="1000"/>
                                        <p:tgtEl>
                                          <p:spTgt spid="36"/>
                                        </p:tgtEl>
                                      </p:cBhvr>
                                    </p:animEffect>
                                    <p:anim calcmode="lin" valueType="num">
                                      <p:cBhvr>
                                        <p:cTn id="29" dur="1000"/>
                                        <p:tgtEl>
                                          <p:spTgt spid="36"/>
                                        </p:tgtEl>
                                        <p:attrNameLst>
                                          <p:attrName>ppt_x</p:attrName>
                                        </p:attrNameLst>
                                      </p:cBhvr>
                                      <p:tavLst>
                                        <p:tav tm="0">
                                          <p:val>
                                            <p:strVal val="ppt_x"/>
                                          </p:val>
                                        </p:tav>
                                        <p:tav tm="100000">
                                          <p:val>
                                            <p:strVal val="ppt_x"/>
                                          </p:val>
                                        </p:tav>
                                      </p:tavLst>
                                    </p:anim>
                                    <p:anim calcmode="lin" valueType="num">
                                      <p:cBhvr>
                                        <p:cTn id="30" dur="1000"/>
                                        <p:tgtEl>
                                          <p:spTgt spid="36"/>
                                        </p:tgtEl>
                                        <p:attrNameLst>
                                          <p:attrName>ppt_y</p:attrName>
                                        </p:attrNameLst>
                                      </p:cBhvr>
                                      <p:tavLst>
                                        <p:tav tm="0">
                                          <p:val>
                                            <p:strVal val="ppt_y"/>
                                          </p:val>
                                        </p:tav>
                                        <p:tav tm="100000">
                                          <p:val>
                                            <p:strVal val="ppt_y-.1"/>
                                          </p:val>
                                        </p:tav>
                                      </p:tavLst>
                                    </p:anim>
                                    <p:set>
                                      <p:cBhvr>
                                        <p:cTn id="3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 3.33333E-6 L -0.00382 0.30277 " pathEditMode="relative" rAng="0" ptsTypes="AA">
                                      <p:cBhvr>
                                        <p:cTn id="36" dur="2000" fill="hold"/>
                                        <p:tgtEl>
                                          <p:spTgt spid="29"/>
                                        </p:tgtEl>
                                        <p:attrNameLst>
                                          <p:attrName>ppt_x</p:attrName>
                                          <p:attrName>ppt_y</p:attrName>
                                        </p:attrNameLst>
                                      </p:cBhvr>
                                      <p:rCtr x="-191" y="15123"/>
                                    </p:animMotion>
                                  </p:childTnLst>
                                </p:cTn>
                              </p:par>
                              <p:par>
                                <p:cTn id="37" presetID="47" presetClass="exit" presetSubtype="0" fill="hold" grpId="0" nodeType="withEffect">
                                  <p:stCondLst>
                                    <p:cond delay="0"/>
                                  </p:stCondLst>
                                  <p:childTnLst>
                                    <p:animEffect transition="out" filter="fade">
                                      <p:cBhvr>
                                        <p:cTn id="38" dur="1000"/>
                                        <p:tgtEl>
                                          <p:spTgt spid="37"/>
                                        </p:tgtEl>
                                      </p:cBhvr>
                                    </p:animEffect>
                                    <p:anim calcmode="lin" valueType="num">
                                      <p:cBhvr>
                                        <p:cTn id="39" dur="1000"/>
                                        <p:tgtEl>
                                          <p:spTgt spid="37"/>
                                        </p:tgtEl>
                                        <p:attrNameLst>
                                          <p:attrName>ppt_x</p:attrName>
                                        </p:attrNameLst>
                                      </p:cBhvr>
                                      <p:tavLst>
                                        <p:tav tm="0">
                                          <p:val>
                                            <p:strVal val="ppt_x"/>
                                          </p:val>
                                        </p:tav>
                                        <p:tav tm="100000">
                                          <p:val>
                                            <p:strVal val="ppt_x"/>
                                          </p:val>
                                        </p:tav>
                                      </p:tavLst>
                                    </p:anim>
                                    <p:anim calcmode="lin" valueType="num">
                                      <p:cBhvr>
                                        <p:cTn id="40" dur="1000"/>
                                        <p:tgtEl>
                                          <p:spTgt spid="37"/>
                                        </p:tgtEl>
                                        <p:attrNameLst>
                                          <p:attrName>ppt_y</p:attrName>
                                        </p:attrNameLst>
                                      </p:cBhvr>
                                      <p:tavLst>
                                        <p:tav tm="0">
                                          <p:val>
                                            <p:strVal val="ppt_y"/>
                                          </p:val>
                                        </p:tav>
                                        <p:tav tm="100000">
                                          <p:val>
                                            <p:strVal val="ppt_y-.1"/>
                                          </p:val>
                                        </p:tav>
                                      </p:tavLst>
                                    </p:anim>
                                    <p:set>
                                      <p:cBhvr>
                                        <p:cTn id="4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3" grpId="0" animBg="1"/>
      <p:bldP spid="34"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2590800" y="1566078"/>
            <a:ext cx="5419725" cy="2123658"/>
          </a:xfrm>
          <a:prstGeom prst="rect">
            <a:avLst/>
          </a:prstGeom>
          <a:noFill/>
        </p:spPr>
        <p:txBody>
          <a:bodyPr wrap="square" rtlCol="0">
            <a:spAutoFit/>
          </a:bodyPr>
          <a:lstStyle/>
          <a:p>
            <a:r>
              <a:rPr lang="en-US" sz="6600" err="1">
                <a:latin typeface="Arial-SGK-TV" pitchFamily="2" charset="0"/>
                <a:cs typeface="Arial-SGK-TV" pitchFamily="2" charset="0"/>
              </a:rPr>
              <a:t>hội</a:t>
            </a:r>
            <a:r>
              <a:rPr lang="en-US" sz="6600">
                <a:latin typeface="Arial-SGK-TV" pitchFamily="2" charset="0"/>
                <a:cs typeface="Arial-SGK-TV" pitchFamily="2" charset="0"/>
              </a:rPr>
              <a:t> </a:t>
            </a:r>
            <a:r>
              <a:rPr lang="en-US" sz="6600" smtClean="0">
                <a:latin typeface="Arial-SGK-TV" pitchFamily="2" charset="0"/>
                <a:cs typeface="Arial-SGK-TV" pitchFamily="2" charset="0"/>
              </a:rPr>
              <a:t>họp</a:t>
            </a:r>
            <a:r>
              <a:rPr lang="vi-VN" sz="6600" smtClean="0">
                <a:latin typeface="Arial-SGK-TV" pitchFamily="2" charset="0"/>
                <a:cs typeface="Arial-SGK-TV" pitchFamily="2" charset="0"/>
              </a:rPr>
              <a:t>, </a:t>
            </a:r>
          </a:p>
          <a:p>
            <a:r>
              <a:rPr lang="vi-VN" sz="6600" smtClean="0">
                <a:latin typeface="Arial-SGK-TV" pitchFamily="2" charset="0"/>
                <a:cs typeface="Arial-SGK-TV" pitchFamily="2" charset="0"/>
              </a:rPr>
              <a:t>tia chớp</a:t>
            </a:r>
            <a:endParaRPr lang="en-US" sz="6600" dirty="0">
              <a:latin typeface="Arial-SGK-TV" pitchFamily="2" charset="0"/>
              <a:cs typeface="Arial-SGK-TV" pitchFamily="2" charset="0"/>
            </a:endParaRPr>
          </a:p>
        </p:txBody>
      </p:sp>
      <p:pic>
        <p:nvPicPr>
          <p:cNvPr id="6" name="Picture 5" descr="sao.png">
            <a:hlinkClick r:id="rId3" action="ppaction://hlinksldjump"/>
            <a:extLst>
              <a:ext uri="{FF2B5EF4-FFF2-40B4-BE49-F238E27FC236}">
                <a16:creationId xmlns:a16="http://schemas.microsoft.com/office/drawing/2014/main" id="{C140E559-4668-42D5-8DAA-FE0AC92E5B88}"/>
              </a:ext>
            </a:extLst>
          </p:cNvPr>
          <p:cNvPicPr>
            <a:picLocks noChangeAspect="1"/>
          </p:cNvPicPr>
          <p:nvPr/>
        </p:nvPicPr>
        <p:blipFill>
          <a:blip r:embed="rId4" cstate="print"/>
          <a:stretch>
            <a:fillRect/>
          </a:stretch>
        </p:blipFill>
        <p:spPr>
          <a:xfrm>
            <a:off x="7924659" y="4098261"/>
            <a:ext cx="1014986" cy="928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2475350" y="1580197"/>
            <a:ext cx="5419725" cy="2123658"/>
          </a:xfrm>
          <a:prstGeom prst="rect">
            <a:avLst/>
          </a:prstGeom>
          <a:noFill/>
        </p:spPr>
        <p:txBody>
          <a:bodyPr wrap="square" rtlCol="0">
            <a:spAutoFit/>
          </a:bodyPr>
          <a:lstStyle/>
          <a:p>
            <a:r>
              <a:rPr lang="en-US" sz="6600" err="1">
                <a:latin typeface="Arial-SGK-TV" pitchFamily="2" charset="0"/>
                <a:cs typeface="Arial-SGK-TV" pitchFamily="2" charset="0"/>
              </a:rPr>
              <a:t>cá</a:t>
            </a:r>
            <a:r>
              <a:rPr lang="en-US" sz="6600">
                <a:latin typeface="Arial-SGK-TV" pitchFamily="2" charset="0"/>
                <a:cs typeface="Arial-SGK-TV" pitchFamily="2" charset="0"/>
              </a:rPr>
              <a:t> </a:t>
            </a:r>
            <a:r>
              <a:rPr lang="en-US" sz="6600" smtClean="0">
                <a:latin typeface="Arial-SGK-TV" pitchFamily="2" charset="0"/>
                <a:cs typeface="Arial-SGK-TV" pitchFamily="2" charset="0"/>
              </a:rPr>
              <a:t>mập</a:t>
            </a:r>
            <a:r>
              <a:rPr lang="vi-VN" sz="6600" smtClean="0">
                <a:latin typeface="Arial-SGK-TV" pitchFamily="2" charset="0"/>
                <a:cs typeface="Arial-SGK-TV" pitchFamily="2" charset="0"/>
              </a:rPr>
              <a:t>,</a:t>
            </a:r>
          </a:p>
          <a:p>
            <a:r>
              <a:rPr lang="vi-VN" sz="6600" smtClean="0">
                <a:latin typeface="Arial-SGK-TV" pitchFamily="2" charset="0"/>
                <a:cs typeface="Arial-SGK-TV" pitchFamily="2" charset="0"/>
              </a:rPr>
              <a:t>tấp nập</a:t>
            </a:r>
            <a:endParaRPr lang="en-US" sz="6600" dirty="0">
              <a:latin typeface="Arial-SGK-TV" pitchFamily="2" charset="0"/>
              <a:cs typeface="Arial-SGK-TV" pitchFamily="2" charset="0"/>
            </a:endParaRPr>
          </a:p>
        </p:txBody>
      </p:sp>
      <p:pic>
        <p:nvPicPr>
          <p:cNvPr id="6" name="Picture 5" descr="sao.png">
            <a:hlinkClick r:id="rId3" action="ppaction://hlinksldjump"/>
            <a:extLst>
              <a:ext uri="{FF2B5EF4-FFF2-40B4-BE49-F238E27FC236}">
                <a16:creationId xmlns:a16="http://schemas.microsoft.com/office/drawing/2014/main" id="{C140E559-4668-42D5-8DAA-FE0AC92E5B88}"/>
              </a:ext>
            </a:extLst>
          </p:cNvPr>
          <p:cNvPicPr>
            <a:picLocks noChangeAspect="1"/>
          </p:cNvPicPr>
          <p:nvPr/>
        </p:nvPicPr>
        <p:blipFill>
          <a:blip r:embed="rId4" cstate="print"/>
          <a:stretch>
            <a:fillRect/>
          </a:stretch>
        </p:blipFill>
        <p:spPr>
          <a:xfrm>
            <a:off x="7924659" y="4098261"/>
            <a:ext cx="1014986" cy="928118"/>
          </a:xfrm>
          <a:prstGeom prst="rect">
            <a:avLst/>
          </a:prstGeom>
        </p:spPr>
      </p:pic>
    </p:spTree>
    <p:extLst>
      <p:ext uri="{BB962C8B-B14F-4D97-AF65-F5344CB8AC3E}">
        <p14:creationId xmlns:p14="http://schemas.microsoft.com/office/powerpoint/2010/main" val="26455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1600200" y="2114550"/>
            <a:ext cx="6029325" cy="1015663"/>
          </a:xfrm>
          <a:prstGeom prst="rect">
            <a:avLst/>
          </a:prstGeom>
          <a:noFill/>
        </p:spPr>
        <p:txBody>
          <a:bodyPr wrap="square" rtlCol="0">
            <a:spAutoFit/>
          </a:bodyPr>
          <a:lstStyle/>
          <a:p>
            <a:r>
              <a:rPr lang="vi-VN" sz="6000" smtClean="0">
                <a:latin typeface="Arial-SGK-TV" pitchFamily="2" charset="0"/>
                <a:cs typeface="Arial-SGK-TV" pitchFamily="2" charset="0"/>
              </a:rPr>
              <a:t>Mật ong rất ngọt.</a:t>
            </a:r>
            <a:endParaRPr lang="en-US" sz="6000" dirty="0">
              <a:latin typeface="Arial-SGK-TV" pitchFamily="2" charset="0"/>
              <a:cs typeface="Arial-SGK-TV" pitchFamily="2" charset="0"/>
            </a:endParaRPr>
          </a:p>
        </p:txBody>
      </p:sp>
      <p:pic>
        <p:nvPicPr>
          <p:cNvPr id="6" name="Picture 5" descr="sao.png">
            <a:hlinkClick r:id="rId3" action="ppaction://hlinksldjump"/>
            <a:extLst>
              <a:ext uri="{FF2B5EF4-FFF2-40B4-BE49-F238E27FC236}">
                <a16:creationId xmlns:a16="http://schemas.microsoft.com/office/drawing/2014/main" id="{C140E559-4668-42D5-8DAA-FE0AC92E5B88}"/>
              </a:ext>
            </a:extLst>
          </p:cNvPr>
          <p:cNvPicPr>
            <a:picLocks noChangeAspect="1"/>
          </p:cNvPicPr>
          <p:nvPr/>
        </p:nvPicPr>
        <p:blipFill>
          <a:blip r:embed="rId4" cstate="print"/>
          <a:stretch>
            <a:fillRect/>
          </a:stretch>
        </p:blipFill>
        <p:spPr>
          <a:xfrm>
            <a:off x="7924659" y="4098261"/>
            <a:ext cx="1014986" cy="928118"/>
          </a:xfrm>
          <a:prstGeom prst="rect">
            <a:avLst/>
          </a:prstGeom>
        </p:spPr>
      </p:pic>
    </p:spTree>
    <p:extLst>
      <p:ext uri="{BB962C8B-B14F-4D97-AF65-F5344CB8AC3E}">
        <p14:creationId xmlns:p14="http://schemas.microsoft.com/office/powerpoint/2010/main" val="3802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1447800" y="2114550"/>
            <a:ext cx="6858000" cy="1107996"/>
          </a:xfrm>
          <a:prstGeom prst="rect">
            <a:avLst/>
          </a:prstGeom>
          <a:noFill/>
        </p:spPr>
        <p:txBody>
          <a:bodyPr wrap="square" rtlCol="0">
            <a:spAutoFit/>
          </a:bodyPr>
          <a:lstStyle/>
          <a:p>
            <a:r>
              <a:rPr lang="vi-VN" sz="6600" smtClean="0">
                <a:latin typeface="Arial-SGK-TV" pitchFamily="2" charset="0"/>
                <a:cs typeface="Arial-SGK-TV" pitchFamily="2" charset="0"/>
              </a:rPr>
              <a:t>Thịt gà rất ngon.</a:t>
            </a:r>
            <a:endParaRPr lang="en-US" sz="6600" dirty="0">
              <a:latin typeface="Arial-SGK-TV" pitchFamily="2" charset="0"/>
              <a:cs typeface="Arial-SGK-TV" pitchFamily="2" charset="0"/>
            </a:endParaRPr>
          </a:p>
        </p:txBody>
      </p:sp>
      <p:pic>
        <p:nvPicPr>
          <p:cNvPr id="6" name="Picture 5" descr="sao.png">
            <a:hlinkClick r:id="rId3" action="ppaction://hlinksldjump"/>
            <a:extLst>
              <a:ext uri="{FF2B5EF4-FFF2-40B4-BE49-F238E27FC236}">
                <a16:creationId xmlns:a16="http://schemas.microsoft.com/office/drawing/2014/main" id="{C140E559-4668-42D5-8DAA-FE0AC92E5B88}"/>
              </a:ext>
            </a:extLst>
          </p:cNvPr>
          <p:cNvPicPr>
            <a:picLocks noChangeAspect="1"/>
          </p:cNvPicPr>
          <p:nvPr/>
        </p:nvPicPr>
        <p:blipFill>
          <a:blip r:embed="rId4" cstate="print"/>
          <a:stretch>
            <a:fillRect/>
          </a:stretch>
        </p:blipFill>
        <p:spPr>
          <a:xfrm>
            <a:off x="7924659" y="4098261"/>
            <a:ext cx="1014986" cy="928118"/>
          </a:xfrm>
          <a:prstGeom prst="rect">
            <a:avLst/>
          </a:prstGeom>
        </p:spPr>
      </p:pic>
    </p:spTree>
    <p:extLst>
      <p:ext uri="{BB962C8B-B14F-4D97-AF65-F5344CB8AC3E}">
        <p14:creationId xmlns:p14="http://schemas.microsoft.com/office/powerpoint/2010/main" val="20334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8227981_1015941198824766_4230769568747350844_n.jpg">
            <a:extLst>
              <a:ext uri="{FF2B5EF4-FFF2-40B4-BE49-F238E27FC236}">
                <a16:creationId xmlns:a16="http://schemas.microsoft.com/office/drawing/2014/main" id="{DFC74FD1-F27C-45ED-B555-6F172E5B9CA4}"/>
              </a:ext>
            </a:extLst>
          </p:cNvPr>
          <p:cNvPicPr>
            <a:picLocks noChangeAspect="1"/>
          </p:cNvPicPr>
          <p:nvPr/>
        </p:nvPicPr>
        <p:blipFill>
          <a:blip r:embed="rId2" cstate="print"/>
          <a:stretch>
            <a:fillRect/>
          </a:stretch>
        </p:blipFill>
        <p:spPr>
          <a:xfrm>
            <a:off x="-5938" y="666750"/>
            <a:ext cx="8997538" cy="2952750"/>
          </a:xfrm>
          <a:prstGeom prst="rect">
            <a:avLst/>
          </a:prstGeom>
        </p:spPr>
      </p:pic>
      <p:sp>
        <p:nvSpPr>
          <p:cNvPr id="9" name="Text Box 2"/>
          <p:cNvSpPr txBox="1"/>
          <p:nvPr/>
        </p:nvSpPr>
        <p:spPr>
          <a:xfrm>
            <a:off x="0" y="4171950"/>
            <a:ext cx="9144000" cy="584775"/>
          </a:xfrm>
          <a:prstGeom prst="rect">
            <a:avLst/>
          </a:prstGeom>
          <a:noFill/>
        </p:spPr>
        <p:txBody>
          <a:bodyPr wrap="square" rtlCol="0">
            <a:spAutoFit/>
          </a:bodyPr>
          <a:lstStyle/>
          <a:p>
            <a:pPr algn="ctr"/>
            <a:r>
              <a:rPr lang="en-US" sz="3200" dirty="0" err="1">
                <a:latin typeface="Arial-SGK-TV" pitchFamily="2" charset="0"/>
                <a:cs typeface="Arial-SGK-TV" pitchFamily="2" charset="0"/>
              </a:rPr>
              <a:t>Trong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bếp,lũ</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cún</a:t>
            </a:r>
            <a:r>
              <a:rPr lang="en-US" sz="3200" dirty="0">
                <a:latin typeface="Arial-SGK-TV" pitchFamily="2" charset="0"/>
                <a:cs typeface="Arial-SGK-TV" pitchFamily="2" charset="0"/>
              </a:rPr>
              <a:t> con </a:t>
            </a:r>
            <a:r>
              <a:rPr lang="en-US" sz="3200" dirty="0" err="1">
                <a:latin typeface="Arial-SGK-TV" pitchFamily="2" charset="0"/>
                <a:cs typeface="Arial-SGK-TV" pitchFamily="2" charset="0"/>
              </a:rPr>
              <a:t>múp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míp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nép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vào</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bên</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mẹ</a:t>
            </a:r>
            <a:r>
              <a:rPr lang="en-US" sz="3200" dirty="0">
                <a:latin typeface="Arial-SGK-TV" pitchFamily="2" charset="0"/>
                <a:cs typeface="Arial-SGK-TV" pitchFamily="2" charset="0"/>
              </a:rPr>
              <a:t>.</a:t>
            </a:r>
          </a:p>
        </p:txBody>
      </p:sp>
      <p:sp>
        <p:nvSpPr>
          <p:cNvPr id="8" name="Text Box 2">
            <a:extLst>
              <a:ext uri="{FF2B5EF4-FFF2-40B4-BE49-F238E27FC236}">
                <a16:creationId xmlns:a16="http://schemas.microsoft.com/office/drawing/2014/main" id="{E23766F4-ABD0-4827-A872-372AAFE65983}"/>
              </a:ext>
            </a:extLst>
          </p:cNvPr>
          <p:cNvSpPr txBox="1"/>
          <p:nvPr/>
        </p:nvSpPr>
        <p:spPr>
          <a:xfrm>
            <a:off x="-5938" y="4171949"/>
            <a:ext cx="9144000" cy="584775"/>
          </a:xfrm>
          <a:prstGeom prst="rect">
            <a:avLst/>
          </a:prstGeom>
          <a:noFill/>
        </p:spPr>
        <p:txBody>
          <a:bodyPr wrap="square" rtlCol="0">
            <a:spAutoFit/>
          </a:bodyPr>
          <a:lstStyle/>
          <a:p>
            <a:pPr algn="ctr"/>
            <a:r>
              <a:rPr lang="en-US" sz="3200" dirty="0" err="1">
                <a:latin typeface="Arial-SGK-TV" pitchFamily="2" charset="0"/>
                <a:cs typeface="Arial-SGK-TV" pitchFamily="2" charset="0"/>
              </a:rPr>
              <a:t>Trong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a:t>
            </a:r>
            <a:r>
              <a:rPr lang="en-US" sz="3200" dirty="0" err="1">
                <a:solidFill>
                  <a:srgbClr val="FF0000"/>
                </a:solidFill>
                <a:latin typeface="Arial-SGK-TV" pitchFamily="2" charset="0"/>
                <a:cs typeface="Arial-SGK-TV" pitchFamily="2" charset="0"/>
              </a:rPr>
              <a:t>ếp</a:t>
            </a:r>
            <a:r>
              <a:rPr lang="en-US" sz="3200" dirty="0" err="1">
                <a:latin typeface="Arial-SGK-TV" pitchFamily="2" charset="0"/>
                <a:cs typeface="Arial-SGK-TV" pitchFamily="2" charset="0"/>
              </a:rPr>
              <a:t>,lũ</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cún</a:t>
            </a:r>
            <a:r>
              <a:rPr lang="en-US" sz="3200" dirty="0">
                <a:latin typeface="Arial-SGK-TV" pitchFamily="2" charset="0"/>
                <a:cs typeface="Arial-SGK-TV" pitchFamily="2" charset="0"/>
              </a:rPr>
              <a:t> con </a:t>
            </a:r>
            <a:r>
              <a:rPr lang="en-US" sz="3200" dirty="0" err="1">
                <a:latin typeface="Arial-SGK-TV" pitchFamily="2" charset="0"/>
                <a:cs typeface="Arial-SGK-TV" pitchFamily="2" charset="0"/>
              </a:rPr>
              <a:t>m</a:t>
            </a:r>
            <a:r>
              <a:rPr lang="en-US" sz="3200" dirty="0" err="1">
                <a:solidFill>
                  <a:srgbClr val="FF0000"/>
                </a:solidFill>
                <a:latin typeface="Arial-SGK-TV" pitchFamily="2" charset="0"/>
                <a:cs typeface="Arial-SGK-TV" pitchFamily="2" charset="0"/>
              </a:rPr>
              <a:t>úp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a:t>
            </a:r>
            <a:r>
              <a:rPr lang="en-US" sz="3200" dirty="0" err="1">
                <a:solidFill>
                  <a:srgbClr val="FF0000"/>
                </a:solidFill>
                <a:latin typeface="Arial-SGK-TV" pitchFamily="2" charset="0"/>
                <a:cs typeface="Arial-SGK-TV" pitchFamily="2" charset="0"/>
              </a:rPr>
              <a:t>íp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n</a:t>
            </a:r>
            <a:r>
              <a:rPr lang="en-US" sz="3200" dirty="0" err="1">
                <a:solidFill>
                  <a:srgbClr val="FF0000"/>
                </a:solidFill>
                <a:latin typeface="Arial-SGK-TV" pitchFamily="2" charset="0"/>
                <a:cs typeface="Arial-SGK-TV" pitchFamily="2" charset="0"/>
              </a:rPr>
              <a:t>ép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vào</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bên</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mẹ</a:t>
            </a:r>
            <a:r>
              <a:rPr lang="en-US" sz="3200" dirty="0">
                <a:latin typeface="Arial-SGK-TV" pitchFamily="2" charset="0"/>
                <a:cs typeface="Arial-SGK-TV" pitchFamily="2" charset="0"/>
              </a:rPr>
              <a:t>.</a:t>
            </a:r>
          </a:p>
        </p:txBody>
      </p:sp>
    </p:spTree>
    <p:extLst>
      <p:ext uri="{BB962C8B-B14F-4D97-AF65-F5344CB8AC3E}">
        <p14:creationId xmlns:p14="http://schemas.microsoft.com/office/powerpoint/2010/main" val="30428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514350"/>
            <a:ext cx="8001000" cy="369332"/>
          </a:xfrm>
          <a:prstGeom prst="rect">
            <a:avLst/>
          </a:prstGeom>
          <a:noFill/>
        </p:spPr>
        <p:txBody>
          <a:bodyPr wrap="square" rtlCol="0">
            <a:spAutoFit/>
          </a:bodyPr>
          <a:lstStyle/>
          <a:p>
            <a:endParaRPr lang="en-US" dirty="0"/>
          </a:p>
        </p:txBody>
      </p:sp>
      <p:sp>
        <p:nvSpPr>
          <p:cNvPr id="7" name="TextBox 6"/>
          <p:cNvSpPr txBox="1"/>
          <p:nvPr/>
        </p:nvSpPr>
        <p:spPr>
          <a:xfrm>
            <a:off x="685800" y="1428750"/>
            <a:ext cx="8153400" cy="1754326"/>
          </a:xfrm>
          <a:prstGeom prst="rect">
            <a:avLst/>
          </a:prstGeom>
          <a:noFill/>
        </p:spPr>
        <p:txBody>
          <a:bodyPr wrap="square" rtlCol="0">
            <a:spAutoFit/>
          </a:bodyPr>
          <a:lstStyle/>
          <a:p>
            <a:pPr algn="ctr"/>
            <a:r>
              <a:rPr lang="en-US" sz="5400" b="1" dirty="0">
                <a:latin typeface="Arial-SGK-TV" pitchFamily="2" charset="0"/>
                <a:cs typeface="Arial-SGK-TV" pitchFamily="2" charset="0"/>
              </a:rPr>
              <a:t>TIẾNG</a:t>
            </a:r>
            <a:r>
              <a:rPr lang="vi-VN" sz="5400" b="1" dirty="0">
                <a:latin typeface="Arial-SGK-TV" pitchFamily="2" charset="0"/>
                <a:cs typeface="Arial-SGK-TV" pitchFamily="2" charset="0"/>
              </a:rPr>
              <a:t> VIỆT</a:t>
            </a:r>
          </a:p>
          <a:p>
            <a:pPr algn="ctr"/>
            <a:r>
              <a:rPr lang="vi-VN" sz="5400" b="1" dirty="0">
                <a:solidFill>
                  <a:srgbClr val="FF0000"/>
                </a:solidFill>
                <a:latin typeface="Arial-SGK-TV" pitchFamily="2" charset="0"/>
                <a:cs typeface="Arial-SGK-TV" pitchFamily="2" charset="0"/>
              </a:rPr>
              <a:t>B</a:t>
            </a:r>
            <a:r>
              <a:rPr lang="en-US" sz="5400" b="1" dirty="0" err="1">
                <a:solidFill>
                  <a:srgbClr val="FF0000"/>
                </a:solidFill>
                <a:latin typeface="Arial-SGK-TV" pitchFamily="2" charset="0"/>
                <a:cs typeface="Arial-SGK-TV" pitchFamily="2" charset="0"/>
              </a:rPr>
              <a:t>ài</a:t>
            </a:r>
            <a:r>
              <a:rPr lang="vi-VN" sz="5400" b="1" dirty="0">
                <a:solidFill>
                  <a:srgbClr val="FF0000"/>
                </a:solidFill>
                <a:latin typeface="Arial-SGK-TV" pitchFamily="2" charset="0"/>
                <a:cs typeface="Arial-SGK-TV" pitchFamily="2" charset="0"/>
              </a:rPr>
              <a:t> </a:t>
            </a:r>
            <a:r>
              <a:rPr lang="en-US" sz="5400" b="1" dirty="0">
                <a:solidFill>
                  <a:srgbClr val="FF0000"/>
                </a:solidFill>
                <a:latin typeface="Arial-SGK-TV" pitchFamily="2" charset="0"/>
                <a:cs typeface="Arial-SGK-TV" pitchFamily="2" charset="0"/>
              </a:rPr>
              <a:t>56</a:t>
            </a:r>
            <a:r>
              <a:rPr lang="vi-VN" sz="5400" b="1" dirty="0">
                <a:solidFill>
                  <a:srgbClr val="FF0000"/>
                </a:solidFill>
                <a:latin typeface="Arial-SGK-TV" pitchFamily="2" charset="0"/>
                <a:cs typeface="Arial-SGK-TV" pitchFamily="2" charset="0"/>
              </a:rPr>
              <a:t>: </a:t>
            </a:r>
            <a:r>
              <a:rPr lang="en-US" sz="5400" b="1" dirty="0">
                <a:solidFill>
                  <a:srgbClr val="FF0000"/>
                </a:solidFill>
                <a:latin typeface="Arial-SGK-TV" pitchFamily="2" charset="0"/>
                <a:cs typeface="Arial-SGK-TV" pitchFamily="2" charset="0"/>
              </a:rPr>
              <a:t> ep	  </a:t>
            </a:r>
            <a:r>
              <a:rPr lang="en-US" sz="5400" b="1" dirty="0" err="1">
                <a:solidFill>
                  <a:srgbClr val="FF0000"/>
                </a:solidFill>
                <a:latin typeface="Arial-SGK-TV" pitchFamily="2" charset="0"/>
                <a:cs typeface="Arial-SGK-TV" pitchFamily="2" charset="0"/>
              </a:rPr>
              <a:t>êp</a:t>
            </a:r>
            <a:r>
              <a:rPr lang="en-US" sz="5400" b="1" dirty="0">
                <a:solidFill>
                  <a:srgbClr val="FF0000"/>
                </a:solidFill>
                <a:latin typeface="Arial-SGK-TV" pitchFamily="2" charset="0"/>
                <a:cs typeface="Arial-SGK-TV" pitchFamily="2" charset="0"/>
              </a:rPr>
              <a:t>	</a:t>
            </a:r>
            <a:r>
              <a:rPr lang="en-US" sz="5400" b="1" dirty="0" err="1">
                <a:solidFill>
                  <a:srgbClr val="FF0000"/>
                </a:solidFill>
                <a:latin typeface="Arial-SGK-TV" pitchFamily="2" charset="0"/>
                <a:cs typeface="Arial-SGK-TV" pitchFamily="2" charset="0"/>
              </a:rPr>
              <a:t>ip</a:t>
            </a:r>
            <a:r>
              <a:rPr lang="en-US" sz="5400" b="1" dirty="0">
                <a:solidFill>
                  <a:srgbClr val="FF0000"/>
                </a:solidFill>
                <a:latin typeface="Arial-SGK-TV" pitchFamily="2" charset="0"/>
                <a:cs typeface="Arial-SGK-TV" pitchFamily="2" charset="0"/>
              </a:rPr>
              <a:t>	  up</a:t>
            </a:r>
            <a:endParaRPr lang="vi-VN" sz="54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186540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704</TotalTime>
  <Words>228</Words>
  <Application>Microsoft Office PowerPoint</Application>
  <PresentationFormat>On-screen Show (16:9)</PresentationFormat>
  <Paragraphs>58</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Arial-SGK-TV</vt:lpstr>
      <vt:lpstr>Calibri</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VinVin</dc:creator>
  <cp:lastModifiedBy>Admin</cp:lastModifiedBy>
  <cp:revision>63</cp:revision>
  <dcterms:created xsi:type="dcterms:W3CDTF">2020-08-17T06:39:59Z</dcterms:created>
  <dcterms:modified xsi:type="dcterms:W3CDTF">2024-12-02T03:38:18Z</dcterms:modified>
</cp:coreProperties>
</file>