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56" r:id="rId3"/>
    <p:sldId id="357" r:id="rId4"/>
    <p:sldId id="358" r:id="rId5"/>
    <p:sldId id="359" r:id="rId6"/>
    <p:sldId id="360" r:id="rId7"/>
    <p:sldId id="283" r:id="rId8"/>
    <p:sldId id="284" r:id="rId9"/>
    <p:sldId id="285" r:id="rId10"/>
    <p:sldId id="286" r:id="rId11"/>
    <p:sldId id="361" r:id="rId12"/>
    <p:sldId id="346" r:id="rId13"/>
    <p:sldId id="287" r:id="rId14"/>
    <p:sldId id="288" r:id="rId15"/>
    <p:sldId id="289" r:id="rId16"/>
    <p:sldId id="366" r:id="rId17"/>
    <p:sldId id="364" r:id="rId18"/>
    <p:sldId id="365" r:id="rId19"/>
    <p:sldId id="362" r:id="rId20"/>
    <p:sldId id="363" r:id="rId21"/>
    <p:sldId id="291" r:id="rId22"/>
  </p:sldIdLst>
  <p:sldSz cx="9144000" cy="5143500" type="screen16x9"/>
  <p:notesSz cx="6858000" cy="9144000"/>
  <p:custDataLst>
    <p:tags r:id="rId23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6" d="100"/>
          <a:sy n="116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28/11/2023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2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9.wdp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microsoft.com/office/2007/relationships/hdphoto" Target="../media/hdphoto11.wdp"/><Relationship Id="rId12" Type="http://schemas.openxmlformats.org/officeDocument/2006/relationships/image" Target="../media/image12.png"/><Relationship Id="rId2" Type="http://schemas.openxmlformats.org/officeDocument/2006/relationships/image" Target="../media/image26.jpeg"/><Relationship Id="rId16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16.gif"/><Relationship Id="rId9" Type="http://schemas.microsoft.com/office/2007/relationships/hdphoto" Target="../media/hdphoto9.wdp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" y="1435589"/>
            <a:ext cx="8975031" cy="2050562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9144000" cy="164139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2" y="400051"/>
            <a:ext cx="1337768" cy="2477553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2554675" y="51954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1" y="3543300"/>
            <a:ext cx="6400801" cy="131445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82-83)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xmlns="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8349" y="1986192"/>
            <a:ext cx="7487304" cy="544048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4400" b="1" kern="10" dirty="0" smtClean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10(</a:t>
            </a:r>
            <a:r>
              <a:rPr lang="en-US" sz="4400" b="1" kern="10" dirty="0" err="1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2</a:t>
            </a:r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0422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F75626-F9E1-4977-A873-A02A89FB3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0F9E5F2A-E763-44D4-A221-4698D605B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7749923" y="1585415"/>
            <a:ext cx="1092967" cy="857994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34C50C59-2A42-4359-9EB9-A904CA98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6656956" y="1589704"/>
            <a:ext cx="1092967" cy="857994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E26936E-41C0-42BB-811D-F65A4B156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512916" y="1657316"/>
            <a:ext cx="1092967" cy="857994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BF5F005F-70FE-409E-9621-5C7430FB7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36779" y="1657316"/>
            <a:ext cx="1092967" cy="857994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0A5B75E-D3D3-4B87-804F-D930B0314D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226230" y="1657316"/>
            <a:ext cx="1092967" cy="857994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B4B85509-5E3C-40B2-BE88-BCDDA1D48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361830" y="1657316"/>
            <a:ext cx="1092967" cy="857994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AA545E46-D6CC-4F1A-B3C1-56B7E4FC5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5517926" y="1592443"/>
            <a:ext cx="1092967" cy="857994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1C23DDBF-46E1-4525-B077-ADDDB169EF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4515421" y="1609255"/>
            <a:ext cx="1092967" cy="857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648EF5-39FB-427C-9C54-4ED3096D8EFC}"/>
              </a:ext>
            </a:extLst>
          </p:cNvPr>
          <p:cNvSpPr txBox="1"/>
          <p:nvPr/>
        </p:nvSpPr>
        <p:spPr>
          <a:xfrm>
            <a:off x="2361830" y="2679762"/>
            <a:ext cx="365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4 = 4</a:t>
            </a:r>
          </a:p>
        </p:txBody>
      </p:sp>
    </p:spTree>
    <p:extLst>
      <p:ext uri="{BB962C8B-B14F-4D97-AF65-F5344CB8AC3E}">
        <p14:creationId xmlns:p14="http://schemas.microsoft.com/office/powerpoint/2010/main" val="97247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0" b="39849"/>
          <a:stretch/>
        </p:blipFill>
        <p:spPr>
          <a:xfrm>
            <a:off x="179512" y="43045"/>
            <a:ext cx="8784976" cy="4958975"/>
          </a:xfrm>
        </p:spPr>
      </p:pic>
    </p:spTree>
    <p:extLst>
      <p:ext uri="{BB962C8B-B14F-4D97-AF65-F5344CB8AC3E}">
        <p14:creationId xmlns:p14="http://schemas.microsoft.com/office/powerpoint/2010/main" val="10448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468560" y="1879253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>
                <a:solidFill>
                  <a:srgbClr val="FF0000"/>
                </a:solidFill>
                <a:latin typeface="+mn-lt"/>
              </a:rPr>
              <a:t>NGHỈ GIỮA GIỜ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3327834"/>
            <a:ext cx="2448272" cy="1815666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56F932-3F3B-4F11-A4E0-73CDDE63FD10}"/>
              </a:ext>
            </a:extLst>
          </p:cNvPr>
          <p:cNvSpPr txBox="1"/>
          <p:nvPr/>
        </p:nvSpPr>
        <p:spPr>
          <a:xfrm>
            <a:off x="4431555" y="295287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E25D6B-8345-45CA-9351-8CE742E3432B}"/>
              </a:ext>
            </a:extLst>
          </p:cNvPr>
          <p:cNvSpPr txBox="1"/>
          <p:nvPr/>
        </p:nvSpPr>
        <p:spPr>
          <a:xfrm>
            <a:off x="3356731" y="295287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CE127E-64F5-43FF-908B-DD734C1CA19A}"/>
              </a:ext>
            </a:extLst>
          </p:cNvPr>
          <p:cNvSpPr txBox="1"/>
          <p:nvPr/>
        </p:nvSpPr>
        <p:spPr>
          <a:xfrm>
            <a:off x="5556684" y="2944874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DF46E76-38EE-467B-BCA2-DB58919B5FED}"/>
              </a:ext>
            </a:extLst>
          </p:cNvPr>
          <p:cNvSpPr txBox="1"/>
          <p:nvPr/>
        </p:nvSpPr>
        <p:spPr>
          <a:xfrm>
            <a:off x="6464907" y="2944874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2B61F3-6D39-4BA7-9DB9-9955B913C791}"/>
              </a:ext>
            </a:extLst>
          </p:cNvPr>
          <p:cNvSpPr txBox="1"/>
          <p:nvPr/>
        </p:nvSpPr>
        <p:spPr>
          <a:xfrm>
            <a:off x="7563036" y="2945129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8BB1DA5-3DCB-46F1-BC2E-51935A4F46C0}"/>
              </a:ext>
            </a:extLst>
          </p:cNvPr>
          <p:cNvSpPr txBox="1">
            <a:spLocks/>
          </p:cNvSpPr>
          <p:nvPr/>
        </p:nvSpPr>
        <p:spPr bwMode="auto">
          <a:xfrm>
            <a:off x="1835696" y="87474"/>
            <a:ext cx="5150472" cy="85725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HOẠT ĐỘNG</a:t>
            </a: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xmlns="" id="{D1B6BB9B-0762-49B2-8410-57FE1FB40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52836"/>
              </p:ext>
            </p:extLst>
          </p:nvPr>
        </p:nvGraphicFramePr>
        <p:xfrm>
          <a:off x="-21939" y="1383619"/>
          <a:ext cx="9144003" cy="2433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741">
                  <a:extLst>
                    <a:ext uri="{9D8B030D-6E8A-4147-A177-3AD203B41FA5}">
                      <a16:colId xmlns:a16="http://schemas.microsoft.com/office/drawing/2014/main" xmlns="" val="4246477389"/>
                    </a:ext>
                  </a:extLst>
                </a:gridCol>
                <a:gridCol w="1298877">
                  <a:extLst>
                    <a:ext uri="{9D8B030D-6E8A-4147-A177-3AD203B41FA5}">
                      <a16:colId xmlns:a16="http://schemas.microsoft.com/office/drawing/2014/main" xmlns="" val="778985216"/>
                    </a:ext>
                  </a:extLst>
                </a:gridCol>
                <a:gridCol w="1298877">
                  <a:extLst>
                    <a:ext uri="{9D8B030D-6E8A-4147-A177-3AD203B41FA5}">
                      <a16:colId xmlns:a16="http://schemas.microsoft.com/office/drawing/2014/main" xmlns="" val="2338866394"/>
                    </a:ext>
                  </a:extLst>
                </a:gridCol>
                <a:gridCol w="1298877">
                  <a:extLst>
                    <a:ext uri="{9D8B030D-6E8A-4147-A177-3AD203B41FA5}">
                      <a16:colId xmlns:a16="http://schemas.microsoft.com/office/drawing/2014/main" xmlns="" val="1394357323"/>
                    </a:ext>
                  </a:extLst>
                </a:gridCol>
                <a:gridCol w="1298877">
                  <a:extLst>
                    <a:ext uri="{9D8B030D-6E8A-4147-A177-3AD203B41FA5}">
                      <a16:colId xmlns:a16="http://schemas.microsoft.com/office/drawing/2014/main" xmlns="" val="1320099697"/>
                    </a:ext>
                  </a:extLst>
                </a:gridCol>
                <a:gridCol w="1298877">
                  <a:extLst>
                    <a:ext uri="{9D8B030D-6E8A-4147-A177-3AD203B41FA5}">
                      <a16:colId xmlns:a16="http://schemas.microsoft.com/office/drawing/2014/main" xmlns="" val="2030143012"/>
                    </a:ext>
                  </a:extLst>
                </a:gridCol>
                <a:gridCol w="1298877">
                  <a:extLst>
                    <a:ext uri="{9D8B030D-6E8A-4147-A177-3AD203B41FA5}">
                      <a16:colId xmlns:a16="http://schemas.microsoft.com/office/drawing/2014/main" xmlns="" val="1330329681"/>
                    </a:ext>
                  </a:extLst>
                </a:gridCol>
              </a:tblGrid>
              <a:tr h="64871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4392553"/>
                  </a:ext>
                </a:extLst>
              </a:tr>
              <a:tr h="899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318871"/>
                  </a:ext>
                </a:extLst>
              </a:tr>
              <a:tr h="88568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08119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E971CF4-D100-4C7D-9193-575E65974258}"/>
              </a:ext>
            </a:extLst>
          </p:cNvPr>
          <p:cNvSpPr txBox="1"/>
          <p:nvPr/>
        </p:nvSpPr>
        <p:spPr>
          <a:xfrm>
            <a:off x="5550128" y="310187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868A08-2A51-4F06-BDDD-1AF3F23376EF}"/>
              </a:ext>
            </a:extLst>
          </p:cNvPr>
          <p:cNvSpPr txBox="1"/>
          <p:nvPr/>
        </p:nvSpPr>
        <p:spPr>
          <a:xfrm>
            <a:off x="6799419" y="310187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E58D59-11F8-4ED9-872B-9A08039FBD18}"/>
              </a:ext>
            </a:extLst>
          </p:cNvPr>
          <p:cNvSpPr txBox="1"/>
          <p:nvPr/>
        </p:nvSpPr>
        <p:spPr>
          <a:xfrm>
            <a:off x="8180207" y="310187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00084-3E3B-47E4-B168-8C16D900FE3D}"/>
              </a:ext>
            </a:extLst>
          </p:cNvPr>
          <p:cNvSpPr txBox="1"/>
          <p:nvPr/>
        </p:nvSpPr>
        <p:spPr>
          <a:xfrm>
            <a:off x="2880934" y="310187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C0C791-5E22-42F5-BD35-FDB99ECF7C16}"/>
              </a:ext>
            </a:extLst>
          </p:cNvPr>
          <p:cNvSpPr txBox="1"/>
          <p:nvPr/>
        </p:nvSpPr>
        <p:spPr>
          <a:xfrm>
            <a:off x="4215531" y="310187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666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7FCEC53-87FB-478D-8A54-AB2319BD5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E42874-68E3-4CF4-A2A8-72FAE41B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3935" y="-32780"/>
            <a:ext cx="8229600" cy="857250"/>
          </a:xfrm>
        </p:spPr>
        <p:txBody>
          <a:bodyPr/>
          <a:lstStyle/>
          <a:p>
            <a:r>
              <a:rPr lang="en-US"/>
              <a:t>2. Em hoàn thành bảng trừ: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B58AFBB6-890B-4134-B80D-897B138D1A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775672"/>
              </p:ext>
            </p:extLst>
          </p:nvPr>
        </p:nvGraphicFramePr>
        <p:xfrm>
          <a:off x="35496" y="720472"/>
          <a:ext cx="9108504" cy="4526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504">
                  <a:extLst>
                    <a:ext uri="{9D8B030D-6E8A-4147-A177-3AD203B41FA5}">
                      <a16:colId xmlns:a16="http://schemas.microsoft.com/office/drawing/2014/main" xmlns="" val="9446381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185444531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145613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4462954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1126784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6346925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5496496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9922923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4035983173"/>
                    </a:ext>
                  </a:extLst>
                </a:gridCol>
              </a:tblGrid>
              <a:tr h="502891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2-1=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3-1=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4-1=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5-1=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6-1=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7-1=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8-1=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9-1=8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10-1= 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98455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3-2=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4-2=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5-2=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6-2=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7-2=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8-2=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9-2=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10-2= 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343486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4-3=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5-3=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6-3=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7-3=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8-3=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9-3=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10-3= 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9644642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5-4=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6-4=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7-4=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8-4=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9-4=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10-4= 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3809747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6-5=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7-5=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8-5=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9-5=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10-5= 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8087293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7-6=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8-6=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9-6=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10-6= 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916954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8-7=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9-7=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10-7= 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8205498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9-8=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10-8= 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3746939"/>
                  </a:ext>
                </a:extLst>
              </a:tr>
              <a:tr h="502891"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10-9= 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248752"/>
                  </a:ext>
                </a:extLst>
              </a:tr>
            </a:tbl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7FBB3B68-1ACE-4CD6-9197-B401FE8C6085}"/>
              </a:ext>
            </a:extLst>
          </p:cNvPr>
          <p:cNvSpPr/>
          <p:nvPr/>
        </p:nvSpPr>
        <p:spPr>
          <a:xfrm>
            <a:off x="1547664" y="1248972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6F8401FE-80DB-40F0-913C-B8013D1B6B5C}"/>
              </a:ext>
            </a:extLst>
          </p:cNvPr>
          <p:cNvSpPr/>
          <p:nvPr/>
        </p:nvSpPr>
        <p:spPr>
          <a:xfrm>
            <a:off x="3635896" y="2247714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B0E3DE30-3BA9-4024-A1F3-1FAAEF92B479}"/>
              </a:ext>
            </a:extLst>
          </p:cNvPr>
          <p:cNvSpPr/>
          <p:nvPr/>
        </p:nvSpPr>
        <p:spPr>
          <a:xfrm>
            <a:off x="3635896" y="1750294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6AEB57BE-429D-4F78-9E5D-AC5D62772E4F}"/>
              </a:ext>
            </a:extLst>
          </p:cNvPr>
          <p:cNvSpPr/>
          <p:nvPr/>
        </p:nvSpPr>
        <p:spPr>
          <a:xfrm>
            <a:off x="3669995" y="1230375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50BEC362-4997-43F5-B6C4-9D7692B3FD10}"/>
              </a:ext>
            </a:extLst>
          </p:cNvPr>
          <p:cNvSpPr/>
          <p:nvPr/>
        </p:nvSpPr>
        <p:spPr>
          <a:xfrm>
            <a:off x="5652120" y="3273828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F76166-38D0-47E7-82D3-676355A9DF1D}"/>
              </a:ext>
            </a:extLst>
          </p:cNvPr>
          <p:cNvSpPr/>
          <p:nvPr/>
        </p:nvSpPr>
        <p:spPr>
          <a:xfrm>
            <a:off x="5652120" y="2765164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CF167A8-4C6A-4A7C-9504-5EF79A5A5C40}"/>
              </a:ext>
            </a:extLst>
          </p:cNvPr>
          <p:cNvSpPr/>
          <p:nvPr/>
        </p:nvSpPr>
        <p:spPr>
          <a:xfrm>
            <a:off x="5652120" y="2264978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3D7222D-F7FB-4F7F-8F27-CEF3CB657753}"/>
              </a:ext>
            </a:extLst>
          </p:cNvPr>
          <p:cNvSpPr/>
          <p:nvPr/>
        </p:nvSpPr>
        <p:spPr>
          <a:xfrm>
            <a:off x="7668344" y="4299942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1991EAAC-E4F3-4678-A6D4-273108244649}"/>
              </a:ext>
            </a:extLst>
          </p:cNvPr>
          <p:cNvSpPr/>
          <p:nvPr/>
        </p:nvSpPr>
        <p:spPr>
          <a:xfrm>
            <a:off x="7668344" y="3808996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35BABD1-434A-4040-933F-589727E8F0E6}"/>
              </a:ext>
            </a:extLst>
          </p:cNvPr>
          <p:cNvSpPr/>
          <p:nvPr/>
        </p:nvSpPr>
        <p:spPr>
          <a:xfrm>
            <a:off x="7668344" y="3318050"/>
            <a:ext cx="28803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768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D796D4-AD3D-4A4F-9532-91A6DFD5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screenshot, clock&#10;&#10;Description automatically generated">
            <a:extLst>
              <a:ext uri="{FF2B5EF4-FFF2-40B4-BE49-F238E27FC236}">
                <a16:creationId xmlns:a16="http://schemas.microsoft.com/office/drawing/2014/main" xmlns="" id="{22859061-72FA-4BA6-B8D1-75D4BCCD2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48362" r="7499" b="23000"/>
          <a:stretch/>
        </p:blipFill>
        <p:spPr>
          <a:xfrm>
            <a:off x="0" y="0"/>
            <a:ext cx="9144000" cy="5143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339752" y="4390936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34D3C9-BFDF-479B-A204-543CA02A77DF}"/>
              </a:ext>
            </a:extLst>
          </p:cNvPr>
          <p:cNvSpPr txBox="1"/>
          <p:nvPr/>
        </p:nvSpPr>
        <p:spPr>
          <a:xfrm>
            <a:off x="4860032" y="3219822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6116F7-D3C5-4759-BC07-BA34C734A7B5}"/>
              </a:ext>
            </a:extLst>
          </p:cNvPr>
          <p:cNvSpPr txBox="1"/>
          <p:nvPr/>
        </p:nvSpPr>
        <p:spPr>
          <a:xfrm>
            <a:off x="7452320" y="2398626"/>
            <a:ext cx="50405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700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43452"/>
            <a:ext cx="8229600" cy="3394472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TRANG(76 - 77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0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1" b="45053"/>
          <a:stretch/>
        </p:blipFill>
        <p:spPr>
          <a:xfrm>
            <a:off x="204270" y="141480"/>
            <a:ext cx="8472185" cy="480653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1221600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1707654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2139702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2625756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3111810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3543858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3945969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452320" y="4378017"/>
            <a:ext cx="432048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26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5" b="10768"/>
          <a:stretch/>
        </p:blipFill>
        <p:spPr>
          <a:xfrm>
            <a:off x="425855" y="289655"/>
            <a:ext cx="8466625" cy="393944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555776" y="186967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35" b="10768"/>
          <a:stretch/>
        </p:blipFill>
        <p:spPr bwMode="auto">
          <a:xfrm>
            <a:off x="425855" y="289654"/>
            <a:ext cx="8466625" cy="39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186967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186967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338184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3467640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6588224" y="186967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884368" y="1869670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6228184" y="3467640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524328" y="3467639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84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b="50256"/>
          <a:stretch/>
        </p:blipFill>
        <p:spPr>
          <a:xfrm>
            <a:off x="496348" y="465517"/>
            <a:ext cx="8324124" cy="44824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116759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156256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190881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229686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267811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316581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2411760" y="352930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120633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160130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194755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2335603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271684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3707904" y="316581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4932040" y="1139879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4932040" y="1534852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4932040" y="188110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4932040" y="226915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4932040" y="265039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6228184" y="1139878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6228184" y="1534851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6228184" y="1881100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6228184" y="2269150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524328" y="1157184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524328" y="1552157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84983A-A61D-47C3-AC0D-BB3137A0CC32}"/>
              </a:ext>
            </a:extLst>
          </p:cNvPr>
          <p:cNvSpPr txBox="1"/>
          <p:nvPr/>
        </p:nvSpPr>
        <p:spPr>
          <a:xfrm>
            <a:off x="7524328" y="1898406"/>
            <a:ext cx="360040" cy="461665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219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xmlns="" id="{BEADD35C-C66D-4D51-B830-A674F104F3BF}"/>
              </a:ext>
            </a:extLst>
          </p:cNvPr>
          <p:cNvSpPr txBox="1"/>
          <p:nvPr/>
        </p:nvSpPr>
        <p:spPr>
          <a:xfrm>
            <a:off x="899592" y="1815666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xmlns="" id="{5CD4E01E-EF81-4972-AB22-DD958CCE7068}"/>
              </a:ext>
            </a:extLst>
          </p:cNvPr>
          <p:cNvSpPr/>
          <p:nvPr/>
        </p:nvSpPr>
        <p:spPr>
          <a:xfrm>
            <a:off x="6695728" y="3327834"/>
            <a:ext cx="2448272" cy="181566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7" b="10768"/>
          <a:stretch/>
        </p:blipFill>
        <p:spPr>
          <a:xfrm>
            <a:off x="193026" y="65383"/>
            <a:ext cx="8469916" cy="4745336"/>
          </a:xfrm>
        </p:spPr>
      </p:pic>
      <p:cxnSp>
        <p:nvCxnSpPr>
          <p:cNvPr id="6" name="Straight Connector 5"/>
          <p:cNvCxnSpPr/>
          <p:nvPr/>
        </p:nvCxnSpPr>
        <p:spPr>
          <a:xfrm>
            <a:off x="2714270" y="1761660"/>
            <a:ext cx="15696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29421" y="2301720"/>
            <a:ext cx="1778483" cy="162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714270" y="2841780"/>
            <a:ext cx="135367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707904" y="2438052"/>
            <a:ext cx="360040" cy="11598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32040" y="2463739"/>
            <a:ext cx="1327542" cy="5966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27985" y="2438052"/>
            <a:ext cx="2616447" cy="40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7984" y="1747456"/>
            <a:ext cx="1839256" cy="142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1DF802AB-62AA-4594-B2BA-71619E4F87CB}"/>
              </a:ext>
            </a:extLst>
          </p:cNvPr>
          <p:cNvSpPr txBox="1">
            <a:spLocks/>
          </p:cNvSpPr>
          <p:nvPr/>
        </p:nvSpPr>
        <p:spPr bwMode="auto">
          <a:xfrm>
            <a:off x="587115" y="23455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6755088-EB0C-4522-B4B6-F96FEB3C94D0}"/>
              </a:ext>
            </a:extLst>
          </p:cNvPr>
          <p:cNvSpPr txBox="1">
            <a:spLocks/>
          </p:cNvSpPr>
          <p:nvPr/>
        </p:nvSpPr>
        <p:spPr bwMode="auto">
          <a:xfrm>
            <a:off x="609600" y="131445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 10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76, 77)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41635"/>
            <a:ext cx="932654" cy="20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9" y="3496708"/>
            <a:ext cx="1410187" cy="20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6" y="3500749"/>
            <a:ext cx="1434898" cy="19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8" y="3592377"/>
            <a:ext cx="1592716" cy="18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4" y="3717971"/>
            <a:ext cx="1373981" cy="18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3924299"/>
            <a:ext cx="1659340" cy="152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3" y="3433176"/>
            <a:ext cx="1242725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72546"/>
            <a:ext cx="1583524" cy="21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2210972"/>
            <a:ext cx="7328054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399" y="-2118871"/>
            <a:ext cx="4558915" cy="773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2" y="-1466850"/>
            <a:ext cx="6890938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438151"/>
            <a:ext cx="563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7" y="4426157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2998013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364536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3746237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5" y="3021472"/>
            <a:ext cx="1157369" cy="17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0538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51018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69723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402409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2573111"/>
            <a:ext cx="1369010" cy="2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466850"/>
            <a:ext cx="6025262" cy="310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159305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A.3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90800" y="16362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B.2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43816" y="16362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C.1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010400" y="161091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D. 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3810000" y="3267530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9" y="571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572758"/>
            <a:ext cx="4181816" cy="648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10 – 10 =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3047522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3311450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3288862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3" y="2864040"/>
            <a:ext cx="1342285" cy="18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492770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916960"/>
            <a:ext cx="5410200" cy="62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46863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492772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466850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645646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412631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3329261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95300" y="15525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81300" y="15778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134316" y="1577870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C.8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00900" y="15525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D.9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2591425"/>
            <a:ext cx="1715986" cy="29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379743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90800" y="572758"/>
            <a:ext cx="4181816" cy="648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 + 4 - 0=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8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2981234"/>
            <a:ext cx="9906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3526737"/>
            <a:ext cx="990600" cy="10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3508083"/>
            <a:ext cx="819150" cy="11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2891134"/>
            <a:ext cx="1557336" cy="210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263368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601981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492770"/>
            <a:ext cx="5410200" cy="5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340816"/>
            <a:ext cx="5257800" cy="590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7" y="-1356362"/>
            <a:ext cx="5941454" cy="30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756135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Thầy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cô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điền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câu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hỏi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1" y="285750"/>
            <a:ext cx="1212850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3424513"/>
            <a:ext cx="3012828" cy="204742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62156" y="17886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A.6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48156" y="18139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B.7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001172" y="1813917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C.8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067756" y="178861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D.9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6" y="227343"/>
            <a:ext cx="1235075" cy="51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2429862"/>
            <a:ext cx="2304583" cy="33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590800" y="742951"/>
            <a:ext cx="4181816" cy="64884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3 = ….- 3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F981E-62DB-4A53-BB2C-EF3BBBCE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KHÁM PHÁ</a:t>
            </a:r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1629103E-83EA-4795-8C44-9212807E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8051034" y="1713756"/>
            <a:ext cx="1092967" cy="857994"/>
          </a:xfrm>
          <a:prstGeom prst="rect">
            <a:avLst/>
          </a:prstGeom>
        </p:spPr>
      </p:pic>
      <p:pic>
        <p:nvPicPr>
          <p:cNvPr id="7" name="Picture 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9E42C83A-78A3-4F28-8756-AE4CE9F54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246786" y="1733881"/>
            <a:ext cx="1092967" cy="857994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7C821807-8A8F-4A46-A3AF-A546382847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398914" y="1733881"/>
            <a:ext cx="1092967" cy="857994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121F15DB-80F2-4353-8CE5-9FFFED65D4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623050" y="1733881"/>
            <a:ext cx="1092967" cy="857994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CCD698DB-FA69-4030-A693-10099C4719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847186" y="1713756"/>
            <a:ext cx="1092967" cy="857994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CFC33EBF-DBEC-4582-96DD-6D12A806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940153" y="1733881"/>
            <a:ext cx="1092967" cy="857994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46DE5911-6083-4774-8600-7685B8FB0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7013915" y="1720550"/>
            <a:ext cx="1092967" cy="8579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B5D40A9-7D4C-43BF-92CD-ECDD6EF5E19E}"/>
              </a:ext>
            </a:extLst>
          </p:cNvPr>
          <p:cNvSpPr txBox="1"/>
          <p:nvPr/>
        </p:nvSpPr>
        <p:spPr>
          <a:xfrm>
            <a:off x="1344488" y="2571750"/>
            <a:ext cx="3107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8 </a:t>
            </a:r>
            <a:r>
              <a:rPr lang="en-US" sz="4400" smtClean="0"/>
              <a:t>-</a:t>
            </a:r>
            <a:r>
              <a:rPr lang="vi-VN" sz="4400" smtClean="0"/>
              <a:t> </a:t>
            </a:r>
            <a:r>
              <a:rPr lang="en-US" sz="4400" smtClean="0"/>
              <a:t>1 </a:t>
            </a:r>
            <a:r>
              <a:rPr lang="en-US" sz="4400" dirty="0"/>
              <a:t>=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265E86-0392-4F16-B236-7483E2C818A6}"/>
              </a:ext>
            </a:extLst>
          </p:cNvPr>
          <p:cNvSpPr txBox="1"/>
          <p:nvPr/>
        </p:nvSpPr>
        <p:spPr>
          <a:xfrm>
            <a:off x="1331640" y="314120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7 = 1</a:t>
            </a:r>
          </a:p>
        </p:txBody>
      </p:sp>
      <p:pic>
        <p:nvPicPr>
          <p:cNvPr id="21" name="Picture 2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7B151258-207A-49A7-9019-9253899CD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94658" y="1720232"/>
            <a:ext cx="1092967" cy="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8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333FE5-B6D4-424A-BE69-3F5368CE1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EBF70D00-DC98-482D-A273-6B43D14D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7749923" y="1592443"/>
            <a:ext cx="1092967" cy="857994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31BB7E02-1105-461F-AAF1-D348DA850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5567266" y="1623510"/>
            <a:ext cx="1092967" cy="857994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5A927E9C-8382-41A2-B0A3-69D10F95A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6663990" y="1609255"/>
            <a:ext cx="1092967" cy="857994"/>
          </a:xfrm>
          <a:prstGeom prst="rect">
            <a:avLst/>
          </a:prstGeom>
        </p:spPr>
      </p:pic>
      <p:pic>
        <p:nvPicPr>
          <p:cNvPr id="23" name="Picture 2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E684D4AB-EF7A-41C2-B4B1-9C6868C3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487146" y="1636841"/>
            <a:ext cx="1092967" cy="857994"/>
          </a:xfrm>
          <a:prstGeom prst="rect">
            <a:avLst/>
          </a:prstGeom>
        </p:spPr>
      </p:pic>
      <p:pic>
        <p:nvPicPr>
          <p:cNvPr id="24" name="Picture 23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2573D682-C527-41BD-AEE1-8D16451F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-22233" y="1657316"/>
            <a:ext cx="1092967" cy="857994"/>
          </a:xfrm>
          <a:prstGeom prst="rect">
            <a:avLst/>
          </a:prstGeom>
        </p:spPr>
      </p:pic>
      <p:pic>
        <p:nvPicPr>
          <p:cNvPr id="25" name="Picture 2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22FBA417-269E-4B2D-BC8E-B13F20EBBC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1067216" y="1657316"/>
            <a:ext cx="1092967" cy="857994"/>
          </a:xfrm>
          <a:prstGeom prst="rect">
            <a:avLst/>
          </a:prstGeom>
        </p:spPr>
      </p:pic>
      <p:pic>
        <p:nvPicPr>
          <p:cNvPr id="26" name="Picture 25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3A1849A0-61A0-4C19-84DD-7CF09C47F9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267959" y="1623510"/>
            <a:ext cx="1092967" cy="8579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6D281A0-CE1E-4598-962A-C048C1154AD1}"/>
              </a:ext>
            </a:extLst>
          </p:cNvPr>
          <p:cNvSpPr txBox="1"/>
          <p:nvPr/>
        </p:nvSpPr>
        <p:spPr>
          <a:xfrm>
            <a:off x="1763688" y="284178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2 =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B898B08-77AF-4C47-AC62-89CD17ABD51F}"/>
              </a:ext>
            </a:extLst>
          </p:cNvPr>
          <p:cNvSpPr txBox="1"/>
          <p:nvPr/>
        </p:nvSpPr>
        <p:spPr>
          <a:xfrm>
            <a:off x="1750841" y="3418861"/>
            <a:ext cx="27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6 = 2</a:t>
            </a:r>
          </a:p>
        </p:txBody>
      </p:sp>
      <p:pic>
        <p:nvPicPr>
          <p:cNvPr id="30" name="Picture 29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3F8C120E-3C4A-4DB1-9FE0-AEAF497C5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407026" y="1636841"/>
            <a:ext cx="1092967" cy="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4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49239-CC7D-4431-968F-6C727AC7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660BB0D-07D3-4B64-85D4-3E588275CC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7754399" y="1592443"/>
            <a:ext cx="1092967" cy="857994"/>
          </a:xfrm>
          <a:prstGeom prst="rect">
            <a:avLst/>
          </a:prstGeom>
        </p:spPr>
      </p:pic>
      <p:pic>
        <p:nvPicPr>
          <p:cNvPr id="9" name="Picture 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4C46884-E540-4AD2-8350-BD66A9FB19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6661432" y="1596755"/>
            <a:ext cx="1092967" cy="857994"/>
          </a:xfrm>
          <a:prstGeom prst="rect">
            <a:avLst/>
          </a:prstGeom>
        </p:spPr>
      </p:pic>
      <p:pic>
        <p:nvPicPr>
          <p:cNvPr id="11" name="Picture 10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E41D94E1-FECA-4013-94A3-851B8FA17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4283968" y="1592443"/>
            <a:ext cx="1092967" cy="857994"/>
          </a:xfrm>
          <a:prstGeom prst="rect">
            <a:avLst/>
          </a:prstGeom>
        </p:spPr>
      </p:pic>
      <p:pic>
        <p:nvPicPr>
          <p:cNvPr id="13" name="Picture 1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5EE73609-A729-4239-B228-98380541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930354" y="1609255"/>
            <a:ext cx="1092967" cy="857994"/>
          </a:xfrm>
          <a:prstGeom prst="rect">
            <a:avLst/>
          </a:prstGeom>
        </p:spPr>
      </p:pic>
      <p:pic>
        <p:nvPicPr>
          <p:cNvPr id="15" name="Picture 14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504E45F4-28F1-4356-97EE-419945137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2039099" y="1594358"/>
            <a:ext cx="1092967" cy="857994"/>
          </a:xfrm>
          <a:prstGeom prst="rect">
            <a:avLst/>
          </a:prstGeom>
        </p:spPr>
      </p:pic>
      <p:pic>
        <p:nvPicPr>
          <p:cNvPr id="17" name="Picture 16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89E88F46-C51B-48BC-961E-C99DC1C883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3175223" y="1592443"/>
            <a:ext cx="1092967" cy="857994"/>
          </a:xfrm>
          <a:prstGeom prst="rect">
            <a:avLst/>
          </a:prstGeom>
        </p:spPr>
      </p:pic>
      <p:pic>
        <p:nvPicPr>
          <p:cNvPr id="19" name="Picture 18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22588254-ED6A-425B-8C75-27FCE035A5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9999" b="-2335"/>
          <a:stretch/>
        </p:blipFill>
        <p:spPr>
          <a:xfrm>
            <a:off x="5463248" y="1592443"/>
            <a:ext cx="1092967" cy="8579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911C88-5552-41EE-A327-9ED4803BED95}"/>
              </a:ext>
            </a:extLst>
          </p:cNvPr>
          <p:cNvSpPr txBox="1"/>
          <p:nvPr/>
        </p:nvSpPr>
        <p:spPr>
          <a:xfrm>
            <a:off x="2195736" y="2787774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3 =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BD0B90-7127-46E9-BD67-BC48DF8E42C4}"/>
              </a:ext>
            </a:extLst>
          </p:cNvPr>
          <p:cNvSpPr txBox="1"/>
          <p:nvPr/>
        </p:nvSpPr>
        <p:spPr>
          <a:xfrm>
            <a:off x="2195736" y="327382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8 – 5 = 3</a:t>
            </a:r>
          </a:p>
        </p:txBody>
      </p:sp>
      <p:pic>
        <p:nvPicPr>
          <p:cNvPr id="23" name="Picture 22" descr="A vase of colorful flowers&#10;&#10;Description automatically generated">
            <a:extLst>
              <a:ext uri="{FF2B5EF4-FFF2-40B4-BE49-F238E27FC236}">
                <a16:creationId xmlns:a16="http://schemas.microsoft.com/office/drawing/2014/main" xmlns="" id="{A14A4803-B920-4F95-99AF-9B133EE48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798" b="-1500"/>
          <a:stretch/>
        </p:blipFill>
        <p:spPr>
          <a:xfrm>
            <a:off x="-89283" y="1609255"/>
            <a:ext cx="1092967" cy="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55&quot;/&gt;&lt;/object&gt;&lt;object type=&quot;3&quot; unique_id=&quot;10005&quot;&gt;&lt;property id=&quot;20148&quot; value=&quot;5&quot;/&gt;&lt;property id=&quot;20300&quot; value=&quot;Slide 2&quot;/&gt;&lt;property id=&quot;20307&quot; value=&quot;356&quot;/&gt;&lt;/object&gt;&lt;object type=&quot;3&quot; unique_id=&quot;10006&quot;&gt;&lt;property id=&quot;20148&quot; value=&quot;5&quot;/&gt;&lt;property id=&quot;20300&quot; value=&quot;Slide 3&quot;/&gt;&lt;property id=&quot;20307&quot; value=&quot;357&quot;/&gt;&lt;/object&gt;&lt;object type=&quot;3&quot; unique_id=&quot;10007&quot;&gt;&lt;property id=&quot;20148&quot; value=&quot;5&quot;/&gt;&lt;property id=&quot;20300&quot; value=&quot;Slide 4&quot;/&gt;&lt;property id=&quot;20307&quot; value=&quot;358&quot;/&gt;&lt;/object&gt;&lt;object type=&quot;3&quot; unique_id=&quot;10008&quot;&gt;&lt;property id=&quot;20148&quot; value=&quot;5&quot;/&gt;&lt;property id=&quot;20300&quot; value=&quot;Slide 5&quot;/&gt;&lt;property id=&quot;20307&quot; value=&quot;359&quot;/&gt;&lt;/object&gt;&lt;object type=&quot;3&quot; unique_id=&quot;10009&quot;&gt;&lt;property id=&quot;20148&quot; value=&quot;5&quot;/&gt;&lt;property id=&quot;20300&quot; value=&quot;Slide 6&quot;/&gt;&lt;property id=&quot;20307&quot; value=&quot;360&quot;/&gt;&lt;/object&gt;&lt;object type=&quot;3&quot; unique_id=&quot;10010&quot;&gt;&lt;property id=&quot;20148&quot; value=&quot;5&quot;/&gt;&lt;property id=&quot;20300&quot; value=&quot;Slide 7 - &amp;quot;KHÁM PHÁ&amp;quot;&quot;/&gt;&lt;property id=&quot;20307&quot; value=&quot;28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361&quot;/&gt;&lt;/object&gt;&lt;object type=&quot;3&quot; unique_id=&quot;10015&quot;&gt;&lt;property id=&quot;20148&quot; value=&quot;5&quot;/&gt;&lt;property id=&quot;20300&quot; value=&quot;Slide 12&quot;/&gt;&lt;property id=&quot;20307&quot; value=&quot;346&quot;/&gt;&lt;/object&gt;&lt;object type=&quot;3&quot; unique_id=&quot;10016&quot;&gt;&lt;property id=&quot;20148&quot; value=&quot;5&quot;/&gt;&lt;property id=&quot;20300&quot; value=&quot;Slide 13&quot;/&gt;&lt;property id=&quot;20307&quot; value=&quot;287&quot;/&gt;&lt;/object&gt;&lt;object type=&quot;3&quot; unique_id=&quot;10017&quot;&gt;&lt;property id=&quot;20148&quot; value=&quot;5&quot;/&gt;&lt;property id=&quot;20300&quot; value=&quot;Slide 14 - &amp;quot;2. Em hoàn thành bảng trừ:&amp;quot;&quot;/&gt;&lt;property id=&quot;20307&quot; value=&quot;288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366&quot;/&gt;&lt;/object&gt;&lt;object type=&quot;3&quot; unique_id=&quot;10020&quot;&gt;&lt;property id=&quot;20148&quot; value=&quot;5&quot;/&gt;&lt;property id=&quot;20300&quot; value=&quot;Slide 17&quot;/&gt;&lt;property id=&quot;20307&quot; value=&quot;364&quot;/&gt;&lt;/object&gt;&lt;object type=&quot;3&quot; unique_id=&quot;10021&quot;&gt;&lt;property id=&quot;20148&quot; value=&quot;5&quot;/&gt;&lt;property id=&quot;20300&quot; value=&quot;Slide 18&quot;/&gt;&lt;property id=&quot;20307&quot; value=&quot;365&quot;/&gt;&lt;/object&gt;&lt;object type=&quot;3&quot; unique_id=&quot;10022&quot;&gt;&lt;property id=&quot;20148&quot; value=&quot;5&quot;/&gt;&lt;property id=&quot;20300&quot; value=&quot;Slide 19&quot;/&gt;&lt;property id=&quot;20307&quot; value=&quot;362&quot;/&gt;&lt;/object&gt;&lt;object type=&quot;3&quot; unique_id=&quot;10023&quot;&gt;&lt;property id=&quot;20148&quot; value=&quot;5&quot;/&gt;&lt;property id=&quot;20300&quot; value=&quot;Slide 20&quot;/&gt;&lt;property id=&quot;20307&quot; value=&quot;363&quot;/&gt;&lt;/object&gt;&lt;object type=&quot;3&quot; unique_id=&quot;10024&quot;&gt;&lt;property id=&quot;20148&quot; value=&quot;5&quot;/&gt;&lt;property id=&quot;20300&quot; value=&quot;Slide 21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388</Words>
  <Application>Microsoft Office PowerPoint</Application>
  <PresentationFormat>On-screen Show (16:9)</PresentationFormat>
  <Paragraphs>169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Em hoàn thành bảng trừ: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MTC</cp:lastModifiedBy>
  <cp:revision>95</cp:revision>
  <dcterms:created xsi:type="dcterms:W3CDTF">2020-03-23T01:55:28Z</dcterms:created>
  <dcterms:modified xsi:type="dcterms:W3CDTF">2023-11-28T01:41:04Z</dcterms:modified>
</cp:coreProperties>
</file>