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3" r:id="rId2"/>
    <p:sldId id="352" r:id="rId3"/>
    <p:sldId id="354" r:id="rId4"/>
    <p:sldId id="355" r:id="rId5"/>
    <p:sldId id="356" r:id="rId6"/>
    <p:sldId id="357" r:id="rId7"/>
    <p:sldId id="272" r:id="rId8"/>
    <p:sldId id="275" r:id="rId9"/>
    <p:sldId id="276" r:id="rId10"/>
    <p:sldId id="277" r:id="rId11"/>
    <p:sldId id="351" r:id="rId12"/>
    <p:sldId id="278" r:id="rId13"/>
    <p:sldId id="349" r:id="rId14"/>
    <p:sldId id="280" r:id="rId15"/>
    <p:sldId id="358" r:id="rId16"/>
    <p:sldId id="359" r:id="rId17"/>
    <p:sldId id="360" r:id="rId18"/>
    <p:sldId id="361" r:id="rId19"/>
    <p:sldId id="363" r:id="rId20"/>
    <p:sldId id="290" r:id="rId21"/>
  </p:sldIdLst>
  <p:sldSz cx="9144000" cy="5143500" type="screen16x9"/>
  <p:notesSz cx="6858000" cy="9144000"/>
  <p:custDataLst>
    <p:tags r:id="rId23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6" d="100"/>
          <a:sy n="116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C0B6-AC64-425A-A305-2D2BFD8237F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B027-4EE5-4298-ADC2-0EF944A9A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27/11/2023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" y="1435589"/>
            <a:ext cx="8975031" cy="2050562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9144000" cy="164139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2" y="400051"/>
            <a:ext cx="1337768" cy="2477553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2554675" y="51954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1" y="3543300"/>
            <a:ext cx="6400801" cy="131445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78-79)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xmlns="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8349" y="1986192"/>
            <a:ext cx="7487304" cy="54404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4400" b="1" kern="10" dirty="0" smtClean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10(</a:t>
            </a: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1)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6396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31883-929A-448C-92DA-DF9E0336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6EFC0A0-3924-46A7-9B51-EAED692DA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5634" r="7499" b="39112"/>
          <a:stretch/>
        </p:blipFill>
        <p:spPr>
          <a:xfrm>
            <a:off x="-7636" y="-6209"/>
            <a:ext cx="9949093" cy="5149709"/>
          </a:xfrm>
        </p:spPr>
      </p:pic>
    </p:spTree>
    <p:extLst>
      <p:ext uri="{BB962C8B-B14F-4D97-AF65-F5344CB8AC3E}">
        <p14:creationId xmlns:p14="http://schemas.microsoft.com/office/powerpoint/2010/main" val="3101762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468560" y="1879253"/>
            <a:ext cx="8279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3327834"/>
            <a:ext cx="2448272" cy="1815666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DEDA0-9579-4D9F-8A97-411D3A66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CB30E-64BD-42C1-BE04-E832F0DD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34BB062D-23C3-43B0-9CA2-8911C31E5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07959"/>
              </p:ext>
            </p:extLst>
          </p:nvPr>
        </p:nvGraphicFramePr>
        <p:xfrm>
          <a:off x="1" y="1581824"/>
          <a:ext cx="9143997" cy="263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130">
                  <a:extLst>
                    <a:ext uri="{9D8B030D-6E8A-4147-A177-3AD203B41FA5}">
                      <a16:colId xmlns:a16="http://schemas.microsoft.com/office/drawing/2014/main" xmlns="" val="4246477389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778985216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2338866394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1394357323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132009969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2030143012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1330329681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13015682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71757872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xmlns="" val="1327552318"/>
                    </a:ext>
                  </a:extLst>
                </a:gridCol>
              </a:tblGrid>
              <a:tr h="87704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4392553"/>
                  </a:ext>
                </a:extLst>
              </a:tr>
              <a:tr h="877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318871"/>
                  </a:ext>
                </a:extLst>
              </a:tr>
              <a:tr h="877041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08119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9F6171-33CD-4B9D-A86F-E6BB8FB7BB4A}"/>
              </a:ext>
            </a:extLst>
          </p:cNvPr>
          <p:cNvSpPr txBox="1"/>
          <p:nvPr/>
        </p:nvSpPr>
        <p:spPr>
          <a:xfrm>
            <a:off x="1995508" y="353678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28316A-4EAA-42EF-91FB-984ABADF97ED}"/>
              </a:ext>
            </a:extLst>
          </p:cNvPr>
          <p:cNvSpPr txBox="1"/>
          <p:nvPr/>
        </p:nvSpPr>
        <p:spPr>
          <a:xfrm>
            <a:off x="5647792" y="35421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51B69F-83A8-4A45-8B26-DEA5DE963A39}"/>
              </a:ext>
            </a:extLst>
          </p:cNvPr>
          <p:cNvSpPr txBox="1"/>
          <p:nvPr/>
        </p:nvSpPr>
        <p:spPr>
          <a:xfrm>
            <a:off x="6554180" y="354417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9B4BA5-580A-4990-846E-7D19A3FAAB4D}"/>
              </a:ext>
            </a:extLst>
          </p:cNvPr>
          <p:cNvSpPr txBox="1"/>
          <p:nvPr/>
        </p:nvSpPr>
        <p:spPr>
          <a:xfrm>
            <a:off x="7346268" y="35389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D827297-E727-4722-A47C-C5D96051CEC2}"/>
              </a:ext>
            </a:extLst>
          </p:cNvPr>
          <p:cNvSpPr txBox="1"/>
          <p:nvPr/>
        </p:nvSpPr>
        <p:spPr>
          <a:xfrm>
            <a:off x="8366956" y="35389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800F5F-6738-4F6E-9620-ED891F1BBCA5}"/>
              </a:ext>
            </a:extLst>
          </p:cNvPr>
          <p:cNvSpPr txBox="1"/>
          <p:nvPr/>
        </p:nvSpPr>
        <p:spPr>
          <a:xfrm>
            <a:off x="2924200" y="35421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AFFFCB6-68F1-4FFD-9DCB-46CFE32CBD5D}"/>
              </a:ext>
            </a:extLst>
          </p:cNvPr>
          <p:cNvSpPr txBox="1"/>
          <p:nvPr/>
        </p:nvSpPr>
        <p:spPr>
          <a:xfrm>
            <a:off x="3830588" y="35421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2DFAA43-400C-484A-828E-28AFA66E99FA}"/>
              </a:ext>
            </a:extLst>
          </p:cNvPr>
          <p:cNvSpPr txBox="1"/>
          <p:nvPr/>
        </p:nvSpPr>
        <p:spPr>
          <a:xfrm>
            <a:off x="4716016" y="353679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37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3" grpId="0"/>
      <p:bldP spid="25" grpId="0"/>
      <p:bldP spid="40" grpId="0"/>
      <p:bldP spid="42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7FCEC53-87FB-478D-8A54-AB2319BD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58AFBB6-890B-4134-B80D-897B138D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20818"/>
              </p:ext>
            </p:extLst>
          </p:nvPr>
        </p:nvGraphicFramePr>
        <p:xfrm>
          <a:off x="0" y="530014"/>
          <a:ext cx="9144000" cy="452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9446381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8544453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145613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4462954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112678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6346925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549649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9922923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035983173"/>
                    </a:ext>
                  </a:extLst>
                </a:gridCol>
              </a:tblGrid>
              <a:tr h="50289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1+1=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2+1=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3+1=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4+1=5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5+1=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6+1=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7+1=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8+1=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9+1=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98455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1+2=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2+2=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3+2=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4+2=6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5+2=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6+2=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7+2=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8+2=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343486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1+3=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2+3=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3+3=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5+3=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6+3=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7+3=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9644642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1+4=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2+4=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3+4=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4+4=8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5+4=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6+4=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3809747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1+5=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2+5=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3+5=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4+5=9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5+5=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087293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1+6=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2+6=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3+6=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4+6=10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916954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1+7=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2+7=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3+7=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205498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1+8=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2+8=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746939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1+9= 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24875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50DBBFE-8747-4BDE-98BA-514108C92D0E}"/>
              </a:ext>
            </a:extLst>
          </p:cNvPr>
          <p:cNvSpPr/>
          <p:nvPr/>
        </p:nvSpPr>
        <p:spPr>
          <a:xfrm>
            <a:off x="1659491" y="3003799"/>
            <a:ext cx="296416" cy="265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1680167-A0D1-416B-8F39-3A7AB879577C}"/>
              </a:ext>
            </a:extLst>
          </p:cNvPr>
          <p:cNvSpPr/>
          <p:nvPr/>
        </p:nvSpPr>
        <p:spPr>
          <a:xfrm>
            <a:off x="1667875" y="4079216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3D58182-E13F-4F26-AE87-AE823158F860}"/>
              </a:ext>
            </a:extLst>
          </p:cNvPr>
          <p:cNvSpPr/>
          <p:nvPr/>
        </p:nvSpPr>
        <p:spPr>
          <a:xfrm>
            <a:off x="1667875" y="3539156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5467D10-1ABC-4FB4-8D27-F21CEDEF6328}"/>
              </a:ext>
            </a:extLst>
          </p:cNvPr>
          <p:cNvSpPr/>
          <p:nvPr/>
        </p:nvSpPr>
        <p:spPr>
          <a:xfrm>
            <a:off x="3649688" y="3111810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4308820-91AF-4FB3-9566-3AD6D1C61513}"/>
              </a:ext>
            </a:extLst>
          </p:cNvPr>
          <p:cNvSpPr/>
          <p:nvPr/>
        </p:nvSpPr>
        <p:spPr>
          <a:xfrm>
            <a:off x="3635896" y="2576999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959C173-6FE0-4498-8E3A-BD0490E9F94B}"/>
              </a:ext>
            </a:extLst>
          </p:cNvPr>
          <p:cNvSpPr/>
          <p:nvPr/>
        </p:nvSpPr>
        <p:spPr>
          <a:xfrm>
            <a:off x="3635896" y="2090663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37C4488-26C8-4166-ABDE-F04A02E7A006}"/>
              </a:ext>
            </a:extLst>
          </p:cNvPr>
          <p:cNvSpPr/>
          <p:nvPr/>
        </p:nvSpPr>
        <p:spPr>
          <a:xfrm>
            <a:off x="5724128" y="2100880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756285A-0704-4DBD-9FEA-BCB1631B353E}"/>
              </a:ext>
            </a:extLst>
          </p:cNvPr>
          <p:cNvSpPr/>
          <p:nvPr/>
        </p:nvSpPr>
        <p:spPr>
          <a:xfrm>
            <a:off x="5724128" y="1630952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4CA46F1-15C8-4210-AFB8-C423452E0619}"/>
              </a:ext>
            </a:extLst>
          </p:cNvPr>
          <p:cNvSpPr/>
          <p:nvPr/>
        </p:nvSpPr>
        <p:spPr>
          <a:xfrm>
            <a:off x="5724128" y="1059582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AEAB7889-787C-4CF8-ADEC-7306B72CD461}"/>
              </a:ext>
            </a:extLst>
          </p:cNvPr>
          <p:cNvSpPr/>
          <p:nvPr/>
        </p:nvSpPr>
        <p:spPr>
          <a:xfrm>
            <a:off x="7812360" y="1113588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4C25DDA-C21F-4895-BBE5-14E8D7538EF1}"/>
              </a:ext>
            </a:extLst>
          </p:cNvPr>
          <p:cNvSpPr txBox="1">
            <a:spLocks/>
          </p:cNvSpPr>
          <p:nvPr/>
        </p:nvSpPr>
        <p:spPr bwMode="auto">
          <a:xfrm>
            <a:off x="-694927" y="-129802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2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F63C-49C5-415A-8282-E6F85E98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3DBAF-3C3C-4D37-B8E9-1DC7CE5D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EED126-E1EE-44E9-9434-0083EBAD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" t="36350" r="6785" b="30050"/>
          <a:stretch/>
        </p:blipFill>
        <p:spPr>
          <a:xfrm>
            <a:off x="0" y="0"/>
            <a:ext cx="92154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43452"/>
            <a:ext cx="8229600" cy="3394472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TRANG(74 - 75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b="40767"/>
          <a:stretch/>
        </p:blipFill>
        <p:spPr>
          <a:xfrm>
            <a:off x="478074" y="93832"/>
            <a:ext cx="8414406" cy="4530146"/>
          </a:xfrm>
        </p:spPr>
      </p:pic>
      <p:sp>
        <p:nvSpPr>
          <p:cNvPr id="5" name="Rectangle 4"/>
          <p:cNvSpPr/>
          <p:nvPr/>
        </p:nvSpPr>
        <p:spPr>
          <a:xfrm>
            <a:off x="7596336" y="1275606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6336" y="1977684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6336" y="2517744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6336" y="3219822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6336" y="392190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8" b="9850"/>
          <a:stretch/>
        </p:blipFill>
        <p:spPr>
          <a:xfrm>
            <a:off x="323529" y="87474"/>
            <a:ext cx="8671847" cy="4860540"/>
          </a:xfrm>
        </p:spPr>
      </p:pic>
      <p:sp>
        <p:nvSpPr>
          <p:cNvPr id="5" name="Rectangle 4"/>
          <p:cNvSpPr/>
          <p:nvPr/>
        </p:nvSpPr>
        <p:spPr>
          <a:xfrm>
            <a:off x="7337234" y="1869672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824" y="365187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200" y="3759881"/>
            <a:ext cx="360040" cy="3390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0796" y="3759881"/>
            <a:ext cx="360040" cy="3390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7561" y="3759882"/>
            <a:ext cx="456808" cy="339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3440507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89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50786"/>
          <a:stretch/>
        </p:blipFill>
        <p:spPr>
          <a:xfrm>
            <a:off x="802674" y="62502"/>
            <a:ext cx="7962556" cy="4291446"/>
          </a:xfrm>
        </p:spPr>
      </p:pic>
      <p:sp>
        <p:nvSpPr>
          <p:cNvPr id="5" name="Rectangle 4"/>
          <p:cNvSpPr/>
          <p:nvPr/>
        </p:nvSpPr>
        <p:spPr>
          <a:xfrm>
            <a:off x="2627784" y="1167594"/>
            <a:ext cx="324036" cy="5506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638083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4" y="2367635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1719563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3814179"/>
            <a:ext cx="648072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2713411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784" y="3307477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3908" y="122160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3908" y="57352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2470" y="2263167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666091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3908" y="2679762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43908" y="3273828"/>
            <a:ext cx="57606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0052" y="122160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0052" y="57352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0052" y="230308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40052" y="165500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40052" y="2679762"/>
            <a:ext cx="57606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4188" y="122160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4188" y="57352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4188" y="2303080"/>
            <a:ext cx="57606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4188" y="165500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88324" y="1221600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88324" y="57352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88324" y="1655008"/>
            <a:ext cx="57606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7" b="44392"/>
          <a:stretch/>
        </p:blipFill>
        <p:spPr bwMode="auto">
          <a:xfrm>
            <a:off x="467544" y="4295390"/>
            <a:ext cx="8496943" cy="7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b="15666"/>
          <a:stretch/>
        </p:blipFill>
        <p:spPr>
          <a:xfrm>
            <a:off x="179512" y="195487"/>
            <a:ext cx="8784976" cy="4752527"/>
          </a:xfrm>
        </p:spPr>
      </p:pic>
      <p:sp>
        <p:nvSpPr>
          <p:cNvPr id="3" name="Oval 2"/>
          <p:cNvSpPr/>
          <p:nvPr/>
        </p:nvSpPr>
        <p:spPr>
          <a:xfrm>
            <a:off x="2339752" y="2193708"/>
            <a:ext cx="792088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+ 0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1861383" y="1640180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3923928" y="951570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+ 4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7" name="Oval 6"/>
          <p:cNvSpPr/>
          <p:nvPr/>
        </p:nvSpPr>
        <p:spPr>
          <a:xfrm>
            <a:off x="4788024" y="1059582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2+5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7308304" y="1545636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7+1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6499983" y="1412940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1+7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229668" y="2382238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4+4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6372200" y="2301720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8+1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4572000" y="1896184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6+1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599892" y="1788663"/>
            <a:ext cx="648072" cy="4860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37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899592" y="1815666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3327834"/>
            <a:ext cx="2448272" cy="181566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2DA4C-6410-4F1E-AE56-6142673E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120253"/>
            <a:ext cx="8229600" cy="857250"/>
          </a:xfrm>
        </p:spPr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smtClean="0"/>
              <a:t>dụng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527DB-5FFF-4187-9815-0B108100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Học thuộc bảng cộng trong phạm vi 10</a:t>
            </a:r>
          </a:p>
          <a:p>
            <a:r>
              <a:rPr lang="en-US"/>
              <a:t>Hoàn thành bài ở vở BT Toán (tr.74,75)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5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9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9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7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4" y="3717971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3" y="3433176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399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1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7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5" y="3021472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09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1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6025262" cy="31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59305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A.2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B.3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C.5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4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326753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72758"/>
            <a:ext cx="4181816" cy="648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 – 6 =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3" y="2864040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0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1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1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B.0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C.2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D.3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5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379743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90800" y="572758"/>
            <a:ext cx="4181816" cy="648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 – 10 =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3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4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5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3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A.4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B.5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D.7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6" y="227343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90800" y="742951"/>
            <a:ext cx="4181816" cy="648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4 + ……= 8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>
            <a:extLst>
              <a:ext uri="{FF2B5EF4-FFF2-40B4-BE49-F238E27FC236}">
                <a16:creationId xmlns:a16="http://schemas.microsoft.com/office/drawing/2014/main" xmlns="" id="{727A50B4-55C2-4462-ADEB-2B536D0C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57504"/>
            <a:ext cx="496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D6A6D818-5EAE-4816-955A-0D9D71DC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8611" y="1389720"/>
            <a:ext cx="1092967" cy="857994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D3BF146D-B93E-4569-8C9A-427190B0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211110" y="1389720"/>
            <a:ext cx="1092967" cy="857994"/>
          </a:xfrm>
          <a:prstGeom prst="rect">
            <a:avLst/>
          </a:prstGeom>
        </p:spPr>
      </p:pic>
      <p:pic>
        <p:nvPicPr>
          <p:cNvPr id="12" name="Picture 11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9E5B9976-F9CA-49DD-A0BC-DF3F74D1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398914" y="1389720"/>
            <a:ext cx="1092967" cy="857994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758A3054-8CE0-4A03-B9C2-B8DE001E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580013" y="1389720"/>
            <a:ext cx="1092967" cy="857994"/>
          </a:xfrm>
          <a:prstGeom prst="rect">
            <a:avLst/>
          </a:prstGeom>
        </p:spPr>
      </p:pic>
      <p:pic>
        <p:nvPicPr>
          <p:cNvPr id="14" name="Picture 13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C8F62F01-528B-49BA-B9EE-60788E3C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877648" y="1382435"/>
            <a:ext cx="1092967" cy="857994"/>
          </a:xfrm>
          <a:prstGeom prst="rect">
            <a:avLst/>
          </a:prstGeom>
        </p:spPr>
      </p:pic>
      <p:pic>
        <p:nvPicPr>
          <p:cNvPr id="16" name="Picture 15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D606FB5A-5B29-46A5-BF4F-4E50F8B2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192776" y="1389720"/>
            <a:ext cx="1092967" cy="857994"/>
          </a:xfrm>
          <a:prstGeom prst="rect">
            <a:avLst/>
          </a:prstGeom>
        </p:spPr>
      </p:pic>
      <p:pic>
        <p:nvPicPr>
          <p:cNvPr id="18" name="Picture 17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BDFBD233-977A-478F-9CE4-B5F0596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356382" y="1376390"/>
            <a:ext cx="1092967" cy="857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14440F-4E14-436C-90C6-C343CA1775A9}"/>
              </a:ext>
            </a:extLst>
          </p:cNvPr>
          <p:cNvSpPr txBox="1"/>
          <p:nvPr/>
        </p:nvSpPr>
        <p:spPr>
          <a:xfrm>
            <a:off x="2910598" y="2510657"/>
            <a:ext cx="42130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 + 6 = 7</a:t>
            </a: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A85B09-7677-4319-980D-E839BB0C88B4}"/>
              </a:ext>
            </a:extLst>
          </p:cNvPr>
          <p:cNvSpPr txBox="1"/>
          <p:nvPr/>
        </p:nvSpPr>
        <p:spPr>
          <a:xfrm>
            <a:off x="2945396" y="316581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6 + 1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B55A0-EF31-49C2-B6C5-643FF9CB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D86E703-91AC-4E26-8854-6F718262D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771346" y="1371131"/>
            <a:ext cx="1092967" cy="857994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53DA76D8-6ED6-4113-A2A4-70737748D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996154" y="1389720"/>
            <a:ext cx="1092967" cy="857994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E2DFFE60-1CB7-4937-9CD7-2B3A76F4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191840" y="1389720"/>
            <a:ext cx="1092967" cy="857994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3950F0A8-E3EF-4FF9-B0BF-C6EF0A0DA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428119" y="1389720"/>
            <a:ext cx="1092967" cy="8579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B6384C-D5C2-44BF-A623-60AA206A5FC3}"/>
              </a:ext>
            </a:extLst>
          </p:cNvPr>
          <p:cNvSpPr txBox="1"/>
          <p:nvPr/>
        </p:nvSpPr>
        <p:spPr>
          <a:xfrm>
            <a:off x="1873384" y="2811302"/>
            <a:ext cx="431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 + 5 = 7</a:t>
            </a:r>
          </a:p>
        </p:txBody>
      </p:sp>
      <p:pic>
        <p:nvPicPr>
          <p:cNvPr id="25" name="Picture 2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38EAE741-2132-40F2-95F0-743C35AA5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239006" y="1389720"/>
            <a:ext cx="1092967" cy="857994"/>
          </a:xfrm>
          <a:prstGeom prst="rect">
            <a:avLst/>
          </a:prstGeom>
        </p:spPr>
      </p:pic>
      <p:pic>
        <p:nvPicPr>
          <p:cNvPr id="26" name="Picture 25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FFD2E36-9A66-4D69-9936-58DD6CD7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483642" y="1384861"/>
            <a:ext cx="1092967" cy="857994"/>
          </a:xfrm>
          <a:prstGeom prst="rect">
            <a:avLst/>
          </a:prstGeom>
        </p:spPr>
      </p:pic>
      <p:pic>
        <p:nvPicPr>
          <p:cNvPr id="27" name="Picture 2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0DFE2171-2361-494A-AAB9-C1E0B427C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575660" y="1389720"/>
            <a:ext cx="1092967" cy="8579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81D9B20-CA4D-43DE-881A-83D3BDA09229}"/>
              </a:ext>
            </a:extLst>
          </p:cNvPr>
          <p:cNvSpPr txBox="1"/>
          <p:nvPr/>
        </p:nvSpPr>
        <p:spPr>
          <a:xfrm>
            <a:off x="1873384" y="3327834"/>
            <a:ext cx="269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5 + 2 = 7</a:t>
            </a:r>
          </a:p>
        </p:txBody>
      </p:sp>
    </p:spTree>
    <p:extLst>
      <p:ext uri="{BB962C8B-B14F-4D97-AF65-F5344CB8AC3E}">
        <p14:creationId xmlns:p14="http://schemas.microsoft.com/office/powerpoint/2010/main" val="10800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FDD22-A6B8-4B37-B1E6-954782F9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79240F-BD4A-4339-ABDD-2BDF3BFA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9B52A6FB-84F8-4DF7-A0D4-38BCACFA4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428119" y="1389720"/>
            <a:ext cx="1092967" cy="857994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FB4E1075-F950-427F-B6ED-AFC7EB69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638482" y="1389720"/>
            <a:ext cx="1092967" cy="857994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08AA71E3-7891-448D-9236-BFEFE2FF8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955744" y="1389720"/>
            <a:ext cx="1092967" cy="857994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DCB46CEC-755E-4102-825D-B78766ECC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192023" y="1389720"/>
            <a:ext cx="1092967" cy="857994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E40CF62-9D07-4261-B95F-56F8B2D9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301383" y="1488691"/>
            <a:ext cx="1092967" cy="857994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FCCD6FC6-6B6A-40F8-903E-B883516EE4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295921" y="1444700"/>
            <a:ext cx="1092967" cy="857994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97C43DA9-83BA-4176-A468-0FEF9CC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2433367" y="1444700"/>
            <a:ext cx="1092967" cy="857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111B37-8581-464F-85B8-459301550BDF}"/>
              </a:ext>
            </a:extLst>
          </p:cNvPr>
          <p:cNvSpPr txBox="1"/>
          <p:nvPr/>
        </p:nvSpPr>
        <p:spPr>
          <a:xfrm>
            <a:off x="1436593" y="2960563"/>
            <a:ext cx="468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 + 4 =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BFD7C5-0EC4-447C-BCC3-5D693768246B}"/>
              </a:ext>
            </a:extLst>
          </p:cNvPr>
          <p:cNvSpPr txBox="1"/>
          <p:nvPr/>
        </p:nvSpPr>
        <p:spPr>
          <a:xfrm>
            <a:off x="1406570" y="3386025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 + 3 = 7</a:t>
            </a:r>
          </a:p>
        </p:txBody>
      </p:sp>
    </p:spTree>
    <p:extLst>
      <p:ext uri="{BB962C8B-B14F-4D97-AF65-F5344CB8AC3E}">
        <p14:creationId xmlns:p14="http://schemas.microsoft.com/office/powerpoint/2010/main" val="27462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3&quot;/&gt;&lt;/object&gt;&lt;object type=&quot;3&quot; unique_id=&quot;10005&quot;&gt;&lt;property id=&quot;20148&quot; value=&quot;5&quot;/&gt;&lt;property id=&quot;20300&quot; value=&quot;Slide 2&quot;/&gt;&lt;property id=&quot;20307&quot; value=&quot;352&quot;/&gt;&lt;/object&gt;&lt;object type=&quot;3&quot; unique_id=&quot;10006&quot;&gt;&lt;property id=&quot;20148&quot; value=&quot;5&quot;/&gt;&lt;property id=&quot;20300&quot; value=&quot;Slide 3&quot;/&gt;&lt;property id=&quot;20307&quot; value=&quot;354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272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351&quot;/&gt;&lt;/object&gt;&lt;object type=&quot;3&quot; unique_id=&quot;10015&quot;&gt;&lt;property id=&quot;20148&quot; value=&quot;5&quot;/&gt;&lt;property id=&quot;20300&quot; value=&quot;Slide 12 - &amp;quot;HOẠT ĐỘNG&amp;quot;&quot;/&gt;&lt;property id=&quot;20307&quot; value=&quot;278&quot;/&gt;&lt;/object&gt;&lt;object type=&quot;3&quot; unique_id=&quot;10016&quot;&gt;&lt;property id=&quot;20148&quot; value=&quot;5&quot;/&gt;&lt;property id=&quot;20300&quot; value=&quot;Slide 13&quot;/&gt;&lt;property id=&quot;20307&quot; value=&quot;349&quot;/&gt;&lt;/object&gt;&lt;object type=&quot;3&quot; unique_id=&quot;10017&quot;&gt;&lt;property id=&quot;20148&quot; value=&quot;5&quot;/&gt;&lt;property id=&quot;20300&quot; value=&quot;Slide 14&quot;/&gt;&lt;property id=&quot;20307&quot; value=&quot;280&quot;/&gt;&lt;/object&gt;&lt;object type=&quot;3&quot; unique_id=&quot;10018&quot;&gt;&lt;property id=&quot;20148&quot; value=&quot;5&quot;/&gt;&lt;property id=&quot;20300&quot; value=&quot;Slide 15&quot;/&gt;&lt;property id=&quot;20307&quot; value=&quot;358&quot;/&gt;&lt;/object&gt;&lt;object type=&quot;3&quot; unique_id=&quot;10019&quot;&gt;&lt;property id=&quot;20148&quot; value=&quot;5&quot;/&gt;&lt;property id=&quot;20300&quot; value=&quot;Slide 16&quot;/&gt;&lt;property id=&quot;20307&quot; value=&quot;359&quot;/&gt;&lt;/object&gt;&lt;object type=&quot;3&quot; unique_id=&quot;10020&quot;&gt;&lt;property id=&quot;20148&quot; value=&quot;5&quot;/&gt;&lt;property id=&quot;20300&quot; value=&quot;Slide 17&quot;/&gt;&lt;property id=&quot;20307&quot; value=&quot;360&quot;/&gt;&lt;/object&gt;&lt;object type=&quot;3&quot; unique_id=&quot;10021&quot;&gt;&lt;property id=&quot;20148&quot; value=&quot;5&quot;/&gt;&lt;property id=&quot;20300&quot; value=&quot;Slide 18&quot;/&gt;&lt;property id=&quot;20307&quot; value=&quot;361&quot;/&gt;&lt;/object&gt;&lt;object type=&quot;3&quot; unique_id=&quot;10022&quot;&gt;&lt;property id=&quot;20148&quot; value=&quot;5&quot;/&gt;&lt;property id=&quot;20300&quot; value=&quot;Slide 19&quot;/&gt;&lt;property id=&quot;20307&quot; value=&quot;363&quot;/&gt;&lt;/object&gt;&lt;object type=&quot;3&quot; unique_id=&quot;10023&quot;&gt;&lt;property id=&quot;20148&quot; value=&quot;5&quot;/&gt;&lt;property id=&quot;20300&quot; value=&quot;Slide 20 - &amp;quot;Kết nối và vận dụng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379</Words>
  <Application>Microsoft Office PowerPoint</Application>
  <PresentationFormat>On-screen Show (16:9)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 và 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MTC</cp:lastModifiedBy>
  <cp:revision>97</cp:revision>
  <dcterms:created xsi:type="dcterms:W3CDTF">2020-03-23T01:55:28Z</dcterms:created>
  <dcterms:modified xsi:type="dcterms:W3CDTF">2023-11-27T03:45:17Z</dcterms:modified>
</cp:coreProperties>
</file>