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5" r:id="rId5"/>
    <p:sldId id="270" r:id="rId6"/>
    <p:sldId id="266" r:id="rId7"/>
    <p:sldId id="275" r:id="rId8"/>
    <p:sldId id="272" r:id="rId9"/>
    <p:sldId id="274" r:id="rId10"/>
  </p:sldIdLst>
  <p:sldSz cx="9144000" cy="5143500" type="screen16x9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788" y="-7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1" y="971551"/>
            <a:ext cx="8809703" cy="234314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 smtClean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1793306"/>
            <a:ext cx="8305800" cy="131445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HP-087" pitchFamily="34" charset="0"/>
              </a:rPr>
              <a:t>QUAN TÂM CHĂM SÓC CHA MẸ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174173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8</a:t>
            </a:r>
            <a:endParaRPr 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094407" y="-803461"/>
            <a:ext cx="769133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39885"/>
            <a:ext cx="5791200" cy="897135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0745" y="1257301"/>
            <a:ext cx="6414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“Bàn tay mẹ”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094407" y="-803461"/>
            <a:ext cx="769133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64001"/>
            <a:ext cx="5791200" cy="897135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524039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bạn dưới đây đã làm gì để thể hiện sự quan tâm, chăm sóc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 mẹ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1" t="11119" r="15357" b="21536"/>
          <a:stretch/>
        </p:blipFill>
        <p:spPr bwMode="auto">
          <a:xfrm>
            <a:off x="2667000" y="1428750"/>
            <a:ext cx="4755714" cy="3294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21490" y="778528"/>
            <a:ext cx="586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 sao cần quan tâm, chăm sóc cha mẹ? </a:t>
            </a: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094407" y="-803461"/>
            <a:ext cx="769133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39885"/>
            <a:ext cx="5791200" cy="897135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799" y="557409"/>
            <a:ext cx="8853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đồng tình với việc làm nào ? 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 tình với việc làm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nào?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2020-2021\Giáo án điện tử các môn - 2020\Dao duc\tranh anh dao duc\Daoduc1 chu de 3 (FB Kim Oanh Be) ẢNH\dd8.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9" t="17433" r="19493" b="59864"/>
          <a:stretch/>
        </p:blipFill>
        <p:spPr bwMode="auto">
          <a:xfrm>
            <a:off x="1219200" y="1828800"/>
            <a:ext cx="6583680" cy="288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094407" y="-803461"/>
            <a:ext cx="769133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39885"/>
            <a:ext cx="5791200" cy="897135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971550"/>
            <a:ext cx="5562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đã làm được những việc gì để thể hiện sự quan tâm, chăm sóc cha mẹ ?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094407" y="-803461"/>
            <a:ext cx="769133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39885"/>
            <a:ext cx="5791200" cy="897135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874" y="1714500"/>
            <a:ext cx="33605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 em đi làm về vừa nóng, vừa mệt. Em sẽ làm gì?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2857500"/>
            <a:ext cx="1295400" cy="5715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E:\2020-2021\Giáo án điện tử các môn - 2020\Dao duc\tranh anh dao duc\Daoduc1 chu de 3 (FB Kim Oanh Be) ẢNH\dd8.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0" t="44552" r="16532" b="36657"/>
          <a:stretch/>
        </p:blipFill>
        <p:spPr bwMode="auto">
          <a:xfrm>
            <a:off x="3962400" y="1485900"/>
            <a:ext cx="4821382" cy="331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094407" y="-803461"/>
            <a:ext cx="769133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39885"/>
            <a:ext cx="5791200" cy="897135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8177" y="1600200"/>
            <a:ext cx="8213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quan tâm, giúp đỡ cha mẹ bằng những việc làm phù hợp.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2857500"/>
            <a:ext cx="1295400" cy="5715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E:\2020-2021\Giáo án điện tử các môn - 2020\Dao duc\tranh anh dao duc\Daoduc1 chu de 3 (FB Kim Oanh Be) ẢNH\dd8.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92" t="64245" r="9967" b="21782"/>
          <a:stretch/>
        </p:blipFill>
        <p:spPr bwMode="auto">
          <a:xfrm>
            <a:off x="2971800" y="2686050"/>
            <a:ext cx="5913120" cy="220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094407" y="-803461"/>
            <a:ext cx="769133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39885"/>
            <a:ext cx="5791200" cy="897135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0" y="1813333"/>
            <a:ext cx="5778458" cy="1036514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00201" y="1943100"/>
            <a:ext cx="63049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 tâm, chăm sóc mẹ cha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Em luôn ghi nhớ mới là con ngoan.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2857500"/>
            <a:ext cx="4191000" cy="1496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1921669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990033"/>
                </a:solidFill>
                <a:latin typeface=".VnUniverse" pitchFamily="34" charset="0"/>
              </a:rPr>
              <a:t>m·i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 - &amp;quot;Khởi động&amp;quot;&quot;/&gt;&lt;property id=&quot;20307&quot; value=&quot;263&quot;/&gt;&lt;/object&gt;&lt;object type=&quot;3&quot; unique_id=&quot;10006&quot;&gt;&lt;property id=&quot;20148&quot; value=&quot;5&quot;/&gt;&lt;property id=&quot;20300&quot; value=&quot;Slide 3 - &amp;quot;Khám phá&amp;quot;&quot;/&gt;&lt;property id=&quot;20307&quot; value=&quot;264&quot;/&gt;&lt;/object&gt;&lt;object type=&quot;3&quot; unique_id=&quot;10007&quot;&gt;&lt;property id=&quot;20148&quot; value=&quot;5&quot;/&gt;&lt;property id=&quot;20300&quot; value=&quot;Slide 4 - &amp;quot;Luyện tập&amp;quot;&quot;/&gt;&lt;property id=&quot;20307&quot; value=&quot;265&quot;/&gt;&lt;/object&gt;&lt;object type=&quot;3&quot; unique_id=&quot;10008&quot;&gt;&lt;property id=&quot;20148&quot; value=&quot;5&quot;/&gt;&lt;property id=&quot;20300&quot; value=&quot;Slide 5 - &amp;quot;Luyện tập&amp;quot;&quot;/&gt;&lt;property id=&quot;20307&quot; value=&quot;270&quot;/&gt;&lt;/object&gt;&lt;object type=&quot;3&quot; unique_id=&quot;10009&quot;&gt;&lt;property id=&quot;20148&quot; value=&quot;5&quot;/&gt;&lt;property id=&quot;20300&quot; value=&quot;Slide 6 - &amp;quot;Vận dụng&amp;quot;&quot;/&gt;&lt;property id=&quot;20307&quot; value=&quot;266&quot;/&gt;&lt;/object&gt;&lt;object type=&quot;3&quot; unique_id=&quot;10010&quot;&gt;&lt;property id=&quot;20148&quot; value=&quot;5&quot;/&gt;&lt;property id=&quot;20300&quot; value=&quot;Slide 7 - &amp;quot;Vận dụng&amp;quot;&quot;/&gt;&lt;property id=&quot;20307&quot; value=&quot;275&quot;/&gt;&lt;/object&gt;&lt;object type=&quot;3&quot; unique_id=&quot;10011&quot;&gt;&lt;property id=&quot;20148&quot; value=&quot;5&quot;/&gt;&lt;property id=&quot;20300&quot; value=&quot;Slide 8 - &amp;quot;Vận dụng&amp;quot;&quot;/&gt;&lt;property id=&quot;20307&quot; value=&quot;272&quot;/&gt;&lt;/object&gt;&lt;object type=&quot;3&quot; unique_id=&quot;10012&quot;&gt;&lt;property id=&quot;20148&quot; value=&quot;5&quot;/&gt;&lt;property id=&quot;20300&quot; value=&quot;Slide 9&quot;/&gt;&lt;property id=&quot;20307&quot; value=&quot;27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167</Words>
  <Application>Microsoft Office PowerPoint</Application>
  <PresentationFormat>On-screen Show (16:9)</PresentationFormat>
  <Paragraphs>22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Khởi động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MTC</cp:lastModifiedBy>
  <cp:revision>23</cp:revision>
  <dcterms:created xsi:type="dcterms:W3CDTF">2006-08-16T00:00:00Z</dcterms:created>
  <dcterms:modified xsi:type="dcterms:W3CDTF">2023-10-30T06:39:31Z</dcterms:modified>
</cp:coreProperties>
</file>