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76" r:id="rId4"/>
    <p:sldId id="264" r:id="rId5"/>
    <p:sldId id="267" r:id="rId6"/>
    <p:sldId id="265" r:id="rId7"/>
    <p:sldId id="270" r:id="rId8"/>
    <p:sldId id="266" r:id="rId9"/>
    <p:sldId id="275" r:id="rId10"/>
    <p:sldId id="272" r:id="rId11"/>
    <p:sldId id="274" r:id="rId12"/>
  </p:sldIdLst>
  <p:sldSz cx="9144000" cy="5715000" type="screen16x1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88" y="-60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1" y="1079501"/>
            <a:ext cx="8809703" cy="26034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 smtClean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1992562"/>
            <a:ext cx="8305800" cy="14605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HP-087" pitchFamily="34" charset="0"/>
              </a:rPr>
              <a:t>QUAN TÂM CHĂM SÓC ÔNG BÀ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30463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</a:t>
            </a:r>
            <a:endParaRPr lang="en-US" sz="4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2544" y="2120068"/>
            <a:ext cx="6584657" cy="1151682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9199" y="2213818"/>
            <a:ext cx="6341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tâm, chăm sóc ông bà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 ơn, hiếu thảo- em là cháu ngoan.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0" y="3468688"/>
            <a:ext cx="3741281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135188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14605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hát: “Cháu yêu bà”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áu Yêu Bà - Nhạc Cho Trẻ Mầm N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19100"/>
            <a:ext cx="8534400" cy="4800600"/>
          </a:xfrm>
        </p:spPr>
      </p:pic>
    </p:spTree>
    <p:extLst>
      <p:ext uri="{BB962C8B-B14F-4D97-AF65-F5344CB8AC3E}">
        <p14:creationId xmlns:p14="http://schemas.microsoft.com/office/powerpoint/2010/main" val="295184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71113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814921"/>
            <a:ext cx="85282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nhỏ dưới đây làm gì để thể hiện sự quan tâm, 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 sóc ông bà?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3 (FB Kim Oanh Be) ẢNH\dd7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7" b="12295"/>
          <a:stretch/>
        </p:blipFill>
        <p:spPr bwMode="auto">
          <a:xfrm>
            <a:off x="1066800" y="1871413"/>
            <a:ext cx="6934200" cy="38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71600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159001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 sao em cần quan tâm , chăm sóc ông bà?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1143000"/>
            <a:ext cx="885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 nào nên làm? Việc nào không nên làm? Vì sao?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2020-2021\Giáo án điện tử các môn - 2020\Dao duc\tranh anh dao duc\Daoduc1 chu de 3 (FB Kim Oanh Be) ẢNH\dd7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b="55617"/>
          <a:stretch/>
        </p:blipFill>
        <p:spPr bwMode="auto">
          <a:xfrm>
            <a:off x="0" y="1841500"/>
            <a:ext cx="91440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243" y="2286001"/>
            <a:ext cx="7035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đã quan tâm, chăm sóc ông bà bằng những 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 làm nào?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3544" y="1651000"/>
            <a:ext cx="6051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có lời khuyên gì dành cho bạn?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175000"/>
            <a:ext cx="1295400" cy="635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t="21403" r="30591" b="45593"/>
          <a:stretch/>
        </p:blipFill>
        <p:spPr bwMode="auto">
          <a:xfrm>
            <a:off x="3520440" y="2050273"/>
            <a:ext cx="5242560" cy="334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051677" y="-760731"/>
            <a:ext cx="854592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44317"/>
            <a:ext cx="5791200" cy="996817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1" y="2095500"/>
            <a:ext cx="8213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thể hiện sự quan tâm, chăm sóc ông bà bằng những việc làm phù hợp.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4114800" y="3175000"/>
            <a:ext cx="1295400" cy="635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 - &amp;quot;Khởi động&amp;quot;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76&quot;/&gt;&lt;/object&gt;&lt;object type=&quot;3&quot; unique_id=&quot;10007&quot;&gt;&lt;property id=&quot;20148&quot; value=&quot;5&quot;/&gt;&lt;property id=&quot;20300&quot; value=&quot;Slide 4 - &amp;quot;Khám phá&amp;quot;&quot;/&gt;&lt;property id=&quot;20307&quot; value=&quot;264&quot;/&gt;&lt;/object&gt;&lt;object type=&quot;3&quot; unique_id=&quot;10008&quot;&gt;&lt;property id=&quot;20148&quot; value=&quot;5&quot;/&gt;&lt;property id=&quot;20300&quot; value=&quot;Slide 5 - &amp;quot;Khám phá&amp;quot;&quot;/&gt;&lt;property id=&quot;20307&quot; value=&quot;267&quot;/&gt;&lt;/object&gt;&lt;object type=&quot;3&quot; unique_id=&quot;10009&quot;&gt;&lt;property id=&quot;20148&quot; value=&quot;5&quot;/&gt;&lt;property id=&quot;20300&quot; value=&quot;Slide 6 - &amp;quot;Luyện tập&amp;quot;&quot;/&gt;&lt;property id=&quot;20307&quot; value=&quot;265&quot;/&gt;&lt;/object&gt;&lt;object type=&quot;3&quot; unique_id=&quot;10010&quot;&gt;&lt;property id=&quot;20148&quot; value=&quot;5&quot;/&gt;&lt;property id=&quot;20300&quot; value=&quot;Slide 7 - &amp;quot;Luyện tập&amp;quot;&quot;/&gt;&lt;property id=&quot;20307&quot; value=&quot;270&quot;/&gt;&lt;/object&gt;&lt;object type=&quot;3&quot; unique_id=&quot;10011&quot;&gt;&lt;property id=&quot;20148&quot; value=&quot;5&quot;/&gt;&lt;property id=&quot;20300&quot; value=&quot;Slide 8 - &amp;quot;Vận dụng&amp;quot;&quot;/&gt;&lt;property id=&quot;20307&quot; value=&quot;266&quot;/&gt;&lt;/object&gt;&lt;object type=&quot;3&quot; unique_id=&quot;10012&quot;&gt;&lt;property id=&quot;20148&quot; value=&quot;5&quot;/&gt;&lt;property id=&quot;20300&quot; value=&quot;Slide 9 - &amp;quot;Vận dụng&amp;quot;&quot;/&gt;&lt;property id=&quot;20307&quot; value=&quot;275&quot;/&gt;&lt;/object&gt;&lt;object type=&quot;3&quot; unique_id=&quot;10013&quot;&gt;&lt;property id=&quot;20148&quot; value=&quot;5&quot;/&gt;&lt;property id=&quot;20300&quot; value=&quot;Slide 10 - &amp;quot;Vận dụng&amp;quot;&quot;/&gt;&lt;property id=&quot;20307&quot; value=&quot;272&quot;/&gt;&lt;/object&gt;&lt;object type=&quot;3&quot; unique_id=&quot;10014&quot;&gt;&lt;property id=&quot;20148&quot; value=&quot;5&quot;/&gt;&lt;property id=&quot;20300&quot; value=&quot;Slide 11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156</Words>
  <Application>Microsoft Office PowerPoint</Application>
  <PresentationFormat>On-screen Show (16:10)</PresentationFormat>
  <Paragraphs>24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Khởi động</vt:lpstr>
      <vt:lpstr>PowerPoint Presentation</vt:lpstr>
      <vt:lpstr>Khám phá</vt:lpstr>
      <vt:lpstr>Khám phá</vt:lpstr>
      <vt:lpstr>Luyện tập</vt:lpstr>
      <vt:lpstr>Luyện tập</vt:lpstr>
      <vt:lpstr>Vận dụng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MTC</cp:lastModifiedBy>
  <cp:revision>18</cp:revision>
  <dcterms:created xsi:type="dcterms:W3CDTF">2006-08-16T00:00:00Z</dcterms:created>
  <dcterms:modified xsi:type="dcterms:W3CDTF">2023-10-23T05:05:45Z</dcterms:modified>
</cp:coreProperties>
</file>