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8" r:id="rId3"/>
    <p:sldId id="257" r:id="rId4"/>
    <p:sldId id="270" r:id="rId5"/>
    <p:sldId id="259" r:id="rId6"/>
    <p:sldId id="260" r:id="rId7"/>
    <p:sldId id="261" r:id="rId8"/>
    <p:sldId id="271" r:id="rId9"/>
    <p:sldId id="262" r:id="rId10"/>
    <p:sldId id="263" r:id="rId11"/>
    <p:sldId id="264" r:id="rId12"/>
    <p:sldId id="272" r:id="rId13"/>
    <p:sldId id="267" r:id="rId14"/>
    <p:sldId id="268" r:id="rId15"/>
    <p:sldId id="26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-96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2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>
            <a:fillRect/>
          </a:stretch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>
            <a:fillRect/>
          </a:stretch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232" y="383170"/>
            <a:ext cx="11945852" cy="14365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3045" y="382905"/>
            <a:ext cx="938847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Chào mừng thầy cô và các</a:t>
            </a: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em đến với tiết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397885" y="2578100"/>
            <a:ext cx="4925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Tự nhiên xã hội lớp 1</a:t>
            </a: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Giới thiệu với bạn về các thành viên trong lớp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058" y="1478453"/>
            <a:ext cx="9081945" cy="498469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3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Kể tên các hoạt động ngoài giờ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2357" y="902444"/>
            <a:ext cx="7077203" cy="523858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15638" y="1829781"/>
            <a:ext cx="2533130" cy="1489364"/>
          </a:xfrm>
          <a:prstGeom prst="cloudCallout">
            <a:avLst>
              <a:gd name="adj1" fmla="val 79170"/>
              <a:gd name="adj2" fmla="val -687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Trang trí lớp học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9376410" y="1791190"/>
            <a:ext cx="2280285" cy="1566545"/>
          </a:xfrm>
          <a:prstGeom prst="cloudCallout">
            <a:avLst>
              <a:gd name="adj1" fmla="val -96477"/>
              <a:gd name="adj2" fmla="val -283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Vui chơi cùng nhau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9179560" y="4362854"/>
            <a:ext cx="2477135" cy="1323340"/>
          </a:xfrm>
          <a:prstGeom prst="cloudCallout">
            <a:avLst>
              <a:gd name="adj1" fmla="val -119409"/>
              <a:gd name="adj2" fmla="val -39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Tập múa hát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ldLvl="0" animBg="1"/>
      <p:bldP spid="5" grpId="1" animBg="1"/>
      <p:bldP spid="6" grpId="0" bldLvl="0" animBg="1"/>
      <p:bldP spid="6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546" y="1762700"/>
            <a:ext cx="10575220" cy="3552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0" y="5913438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246" y="-61358"/>
            <a:ext cx="2012512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8248650" y="0"/>
            <a:ext cx="3943350" cy="42704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17" y="409003"/>
            <a:ext cx="6937828" cy="212430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936535" y="2741536"/>
            <a:ext cx="8318930" cy="2056864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497493" y="1704404"/>
            <a:ext cx="2933457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Củng cố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927" y="4153063"/>
            <a:ext cx="8092359" cy="269790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8965" y="3905778"/>
            <a:ext cx="2201380" cy="293815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073400" y="3094355"/>
            <a:ext cx="51854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</a:p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2321496"/>
            <a:ext cx="6257453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6: Lớp học của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Nói tên lớp học của em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750" y="2026920"/>
            <a:ext cx="7554595" cy="457327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8380" y="365125"/>
            <a:ext cx="6535420" cy="1325880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Kể tên các đồ dùng có trong lớp học của Minh và Hoa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3956685" cy="11417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1. Quan sát tranh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8295" y="1885950"/>
            <a:ext cx="9197340" cy="25819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24685" y="4643120"/>
            <a:ext cx="200660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Góc học tập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28160" y="4558665"/>
            <a:ext cx="1899285" cy="805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Góc sáng tạo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52565" y="4534535"/>
            <a:ext cx="2091690" cy="829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Bảng nội quy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957310" y="4546600"/>
            <a:ext cx="1755140" cy="889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20">
                <a:latin typeface="Times New Roman" panose="02020603050405020304" charset="0"/>
                <a:cs typeface="Times New Roman" panose="02020603050405020304" charset="0"/>
              </a:rPr>
              <a:t>Nơi uống nước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650" y="365125"/>
            <a:ext cx="6788150" cy="1325880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Hỏi đáp về đồ dùng học tập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3956685" cy="11417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2. Chơi trò chơi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3615" y="1691005"/>
            <a:ext cx="6165215" cy="264223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226560" y="4664710"/>
            <a:ext cx="5062220" cy="19596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Bàn, ghế, bảng, phấn, bút, vở, sách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925" y="0"/>
            <a:ext cx="8058785" cy="114173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8756" y="1236345"/>
            <a:ext cx="5546090" cy="2665095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7435215" y="1388110"/>
            <a:ext cx="3060065" cy="170053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Thầy, cô giáo có nhiệm vụ dạy học</a:t>
            </a:r>
          </a:p>
        </p:txBody>
      </p:sp>
      <p:sp>
        <p:nvSpPr>
          <p:cNvPr id="8" name="Double Wave 7"/>
          <p:cNvSpPr/>
          <p:nvPr/>
        </p:nvSpPr>
        <p:spPr>
          <a:xfrm>
            <a:off x="6682740" y="4541924"/>
            <a:ext cx="3812540" cy="122618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Các bạn học sinh có nhiệm vụ học tập, giúp đỡ lẫn nhau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40" y="3901440"/>
            <a:ext cx="5234730" cy="286304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110">
                <a:latin typeface="Times New Roman" panose="02020603050405020304" charset="0"/>
                <a:cs typeface="Times New Roman" panose="02020603050405020304" charset="0"/>
              </a:rPr>
              <a:t>Ở lớp em tham gia những hoạt động học tập nào? Em thích hoạt động nào nhất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745" y="1234093"/>
            <a:ext cx="5749387" cy="5312179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7540625" y="2845435"/>
            <a:ext cx="3922395" cy="2088515"/>
          </a:xfrm>
          <a:prstGeom prst="double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Nghe giảng bài, viết bài, 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ldLvl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70&quot;/&gt;&lt;/object&gt;&lt;object type=&quot;3&quot; unique_id=&quot;10007&quot;&gt;&lt;property id=&quot;20148&quot; value=&quot;5&quot;/&gt;&lt;property id=&quot;20300&quot; value=&quot;Slide 4 - &amp;quot;Nói tên lớp học của em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Kể tên các đồ dùng có trong lớp học của Minh và Hoa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Hỏi đáp về đồ dùng học tập&amp;quot;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71&quot;/&gt;&lt;/object&gt;&lt;object type=&quot;3&quot; unique_id=&quot;10011&quot;&gt;&lt;property id=&quot;20148&quot; value=&quot;5&quot;/&gt;&lt;property id=&quot;20300&quot; value=&quot;Slide 8&quot;/&gt;&lt;property id=&quot;20307&quot; value=&quot;262&quot;/&gt;&lt;/object&gt;&lt;object type=&quot;3&quot; unique_id=&quot;10012&quot;&gt;&lt;property id=&quot;20148&quot; value=&quot;5&quot;/&gt;&lt;property id=&quot;20300&quot; value=&quot;Slide 9 - &amp;quot;Ở lớp em tham gia những hoạt động học tập nào? Em thích hoạt động nào nhất&amp;quot;&quot;/&gt;&lt;property id=&quot;20307&quot; value=&quot;263&quot;/&gt;&lt;/object&gt;&lt;object type=&quot;3&quot; unique_id=&quot;10013&quot;&gt;&lt;property id=&quot;20148&quot; value=&quot;5&quot;/&gt;&lt;property id=&quot;20300&quot; value=&quot;Slide 10 - &amp;quot;Giới thiệu với bạn về các thành viên trong lớp&amp;quot;&quot;/&gt;&lt;property id=&quot;20307&quot; value=&quot;264&quot;/&gt;&lt;/object&gt;&lt;object type=&quot;3&quot; unique_id=&quot;10014&quot;&gt;&lt;property id=&quot;20148&quot; value=&quot;5&quot;/&gt;&lt;property id=&quot;20300&quot; value=&quot;Slide 11&quot;/&gt;&lt;property id=&quot;20307&quot; value=&quot;272&quot;/&gt;&lt;/object&gt;&lt;object type=&quot;3&quot; unique_id=&quot;10015&quot;&gt;&lt;property id=&quot;20148&quot; value=&quot;5&quot;/&gt;&lt;property id=&quot;20300&quot; value=&quot;Slide 12 - &amp;quot;Kể tên các hoạt động ngoài giờ&amp;quot;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65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186</Words>
  <Application>Microsoft Office PowerPoint</Application>
  <PresentationFormat>Custom</PresentationFormat>
  <Paragraphs>35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主题​​</vt:lpstr>
      <vt:lpstr>1_Office 主题​​</vt:lpstr>
      <vt:lpstr>PowerPoint Presentation</vt:lpstr>
      <vt:lpstr>PowerPoint Presentation</vt:lpstr>
      <vt:lpstr>PowerPoint Presentation</vt:lpstr>
      <vt:lpstr>Nói tên lớp học của em</vt:lpstr>
      <vt:lpstr>Kể tên các đồ dùng có trong lớp học của Minh và Hoa</vt:lpstr>
      <vt:lpstr>Hỏi đáp về đồ dùng học tập</vt:lpstr>
      <vt:lpstr>PowerPoint Presentation</vt:lpstr>
      <vt:lpstr>PowerPoint Presentation</vt:lpstr>
      <vt:lpstr>Ở lớp em tham gia những hoạt động học tập nào? Em thích hoạt động nào nhất</vt:lpstr>
      <vt:lpstr>Giới thiệu với bạn về các thành viên trong lớp</vt:lpstr>
      <vt:lpstr>PowerPoint Presentation</vt:lpstr>
      <vt:lpstr>Kể tên các hoạt động ngoài giờ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MTC</cp:lastModifiedBy>
  <cp:revision>8</cp:revision>
  <dcterms:created xsi:type="dcterms:W3CDTF">2020-09-02T12:11:00Z</dcterms:created>
  <dcterms:modified xsi:type="dcterms:W3CDTF">2023-10-18T06:39:31Z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