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0" r:id="rId2"/>
    <p:sldId id="271" r:id="rId3"/>
    <p:sldId id="256" r:id="rId4"/>
    <p:sldId id="257" r:id="rId5"/>
    <p:sldId id="261" r:id="rId6"/>
    <p:sldId id="270" r:id="rId7"/>
    <p:sldId id="268" r:id="rId8"/>
    <p:sldId id="264" r:id="rId9"/>
    <p:sldId id="265" r:id="rId10"/>
    <p:sldId id="266" r:id="rId11"/>
    <p:sldId id="267" r:id="rId12"/>
    <p:sldId id="258" r:id="rId13"/>
    <p:sldId id="269" r:id="rId14"/>
    <p:sldId id="259" r:id="rId15"/>
    <p:sldId id="262" r:id="rId16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BE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632" autoAdjust="0"/>
    <p:restoredTop sz="94660"/>
  </p:normalViewPr>
  <p:slideViewPr>
    <p:cSldViewPr snapToGrid="0">
      <p:cViewPr varScale="1">
        <p:scale>
          <a:sx n="91" d="100"/>
          <a:sy n="91" d="100"/>
        </p:scale>
        <p:origin x="168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2F129-90FF-4ADA-94A2-CDCEF55330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7DB60E8-E50A-4E3F-8DE7-6DA702B78A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36C152-481F-4A03-9437-E6E65AB1D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CC40E8-0DA8-42C3-B0B6-DE0904F4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F6C3AC-82B1-487D-BB5F-6B5D471A0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23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29BFA-19C0-45A0-8F31-D00C747AD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84C848-7F9E-48BA-A087-12DD686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1382BC-525E-4BD5-8EE2-0767AFC3B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13517-C97F-4DED-87F6-A477E850F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A8AFCD-8EB7-4E89-9483-D3C2239D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175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FB53A-9F17-42C4-BB39-0D97254051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62A8B0-01FF-4A8E-B113-4819253112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19713C-F0D9-48AB-96B0-BDE279F4D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92071-94F3-49E9-A3F1-EFFDCE9AE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96D22C-55D5-4EE2-A84D-5EB19DF3C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2092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A09E0-5B13-4AF1-9043-4909F788FF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55E395-1BDB-4D6B-B9CB-BD020D531F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7F7379-4ED8-4764-919B-8DB61A04F4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AB636-E17B-4920-AE8F-39925D075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320DD-672E-4C7C-8306-FBF898580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9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DBC2-D00C-49ED-91B5-CEC46212C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2FA47C-8844-4976-941C-310347EEF3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1DBBBB-AA5A-43A6-95E2-CA1CC5DBD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5BED3-CA2B-47DC-AA0B-F1B294751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65BAD4-9331-4E2C-BCBB-F9D88C51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975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99B3F-1C80-4C45-BB1E-90CE559E1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638D5A-7841-4F56-8C21-26BFE559D8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E30F4B-1225-475F-A7A7-56F73044F7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950CB3-C0D9-4F40-A5FD-42F7E5481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EE7E79-A2DD-41F2-99B0-C97390663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0F8266-90A3-4FA6-9DFC-A38B77F63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865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3B7E4-2452-4ED7-8B9B-2E40A80A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FE3C08-0FF0-46B7-A3DE-D4BB3E3553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517F0E-8081-4430-ABDF-F65E7EA271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EB69E1-0BAA-44E8-85C5-17ECE88008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F305E8-BE40-4715-BB97-EFA7255EDA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0D0EC4-2D7E-4FF8-87E4-7F53C396C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064591-DF8F-4668-A38A-53D818C54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6EEB9C-08D7-4720-A16F-C6639FC09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233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5687-CD34-4180-88A2-82C25321F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FC129-A615-41B3-9096-91ACFC55E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7F5ED7-5E09-4094-B9D5-40900AE96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BBCDE6-0BC8-4BE5-9C51-56B65C67D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27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9D04B3-6995-4FA2-8A50-2BC4BA10F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0A70B7-2D5F-46E9-875F-E79C10E998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4A25AA-4104-4E4A-A3D4-9ACBC95FE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045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ED6C0C-D32A-4F84-B0B3-F2C668F24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98DB60-57E8-4760-A905-FAE26B492B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3EE6F7-94F2-4FE0-9B5E-6D38171CC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19B945-359C-4D18-816B-1FEE30434B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2714AE-0D85-4D73-A53E-695D1308C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D5542-95F7-4313-A897-29D307F6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2049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829C2-58CB-4F8F-9EC9-AF03FD948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F584F3A-F544-43DE-A09F-E4ED0CB10BA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46C6DE-FA30-4B41-898C-484A4A3768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676153-BA8A-4BBA-9949-155A14217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DF939C-0BEA-4A43-A241-856BDD07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B2F75-4F98-483D-B406-D6BECD043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953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19E313-2E26-47CF-997A-3ADBF2E6E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0D067-DE00-4DD2-BC6D-EB3068051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6FBFBD-22BA-4A07-ABF9-ECDB4653FF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5/3/2021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A279F8-3BAE-4A0F-90AA-66878A6D57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05B1B-2B80-4223-AA9B-F516A6FC3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066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13" Type="http://schemas.openxmlformats.org/officeDocument/2006/relationships/image" Target="../media/image19.png"/><Relationship Id="rId7" Type="http://schemas.openxmlformats.org/officeDocument/2006/relationships/image" Target="../media/image24.emf"/><Relationship Id="rId12" Type="http://schemas.openxmlformats.org/officeDocument/2006/relationships/image" Target="../media/image1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11" Type="http://schemas.openxmlformats.org/officeDocument/2006/relationships/image" Target="../media/image17.png"/><Relationship Id="rId5" Type="http://schemas.openxmlformats.org/officeDocument/2006/relationships/image" Target="../media/image8.svg"/><Relationship Id="rId15" Type="http://schemas.openxmlformats.org/officeDocument/2006/relationships/image" Target="../media/image21.png"/><Relationship Id="rId10" Type="http://schemas.microsoft.com/office/2007/relationships/hdphoto" Target="../media/hdphoto2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3" Type="http://schemas.openxmlformats.org/officeDocument/2006/relationships/image" Target="../media/image24.em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11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18.png"/><Relationship Id="rId4" Type="http://schemas.openxmlformats.org/officeDocument/2006/relationships/image" Target="../media/image25.emf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emf"/><Relationship Id="rId3" Type="http://schemas.openxmlformats.org/officeDocument/2006/relationships/image" Target="../media/image27.png"/><Relationship Id="rId7" Type="http://schemas.openxmlformats.org/officeDocument/2006/relationships/image" Target="../media/image24.em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8.sv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sv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0069DF7-3FD6-40F6-88CB-392BBF5D68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5" t="6251" r="11826" b="80605"/>
          <a:stretch/>
        </p:blipFill>
        <p:spPr>
          <a:xfrm>
            <a:off x="2443075" y="1143538"/>
            <a:ext cx="8210550" cy="17369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3" name="Straight Connector 2"/>
          <p:cNvCxnSpPr/>
          <p:nvPr/>
        </p:nvCxnSpPr>
        <p:spPr>
          <a:xfrm>
            <a:off x="5006289" y="1827568"/>
            <a:ext cx="3025130" cy="1"/>
          </a:xfrm>
          <a:prstGeom prst="line">
            <a:avLst/>
          </a:prstGeom>
          <a:ln w="57150">
            <a:solidFill>
              <a:schemeClr val="accent1"/>
            </a:solidFill>
          </a:ln>
          <a:effectLst>
            <a:glow rad="139700">
              <a:srgbClr val="92D050">
                <a:alpha val="40000"/>
              </a:srgbClr>
            </a:glow>
          </a:effectLst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362200" y="5263528"/>
            <a:ext cx="9237686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74725" eaLnBrk="0" hangingPunct="0"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747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zh-CN" sz="3600" spc="300" dirty="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Giáo </a:t>
            </a:r>
            <a:r>
              <a:rPr lang="en-US" altLang="zh-CN" sz="3600" spc="300" dirty="0" err="1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viên</a:t>
            </a:r>
            <a:r>
              <a:rPr lang="en-US" altLang="zh-CN" sz="3600" spc="300" smtClean="0">
                <a:solidFill>
                  <a:srgbClr val="FF0000"/>
                </a:solidFill>
                <a:latin typeface="Times New Roman" pitchFamily="18" charset="0"/>
                <a:ea typeface="Arial-Rounded" pitchFamily="34" charset="0"/>
                <a:cs typeface="Times New Roman" pitchFamily="18" charset="0"/>
                <a:sym typeface="Arial" panose="020B0604020202020204" pitchFamily="34" charset="0"/>
              </a:rPr>
              <a:t> :</a:t>
            </a:r>
            <a:endParaRPr lang="zh-CN" altLang="en-US" sz="3600" dirty="0">
              <a:solidFill>
                <a:srgbClr val="FF0000"/>
              </a:solidFill>
              <a:latin typeface="Times New Roman" pitchFamily="18" charset="0"/>
              <a:ea typeface="Arial-Rounded" pitchFamily="34" charset="0"/>
              <a:cs typeface="Times New Roman" pitchFamily="18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976" y="2256502"/>
            <a:ext cx="4895850" cy="4365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34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90235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3144542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7139313" y="1046921"/>
            <a:ext cx="4588861" cy="24308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936763" y="1524000"/>
            <a:ext cx="5263563" cy="185035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8284" y="4807975"/>
            <a:ext cx="2054089" cy="70302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73355" y="4807975"/>
            <a:ext cx="2054089" cy="638649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052843" y="26869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5676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370212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482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4635480"/>
              </p:ext>
            </p:extLst>
          </p:nvPr>
        </p:nvGraphicFramePr>
        <p:xfrm>
          <a:off x="7448550" y="473549"/>
          <a:ext cx="363855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2981326" y="497059"/>
            <a:ext cx="4829174" cy="354451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962398" y="5287597"/>
            <a:ext cx="2054089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2711196" y="5245505"/>
            <a:ext cx="5639612" cy="89435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>
          <a:xfrm flipH="1">
            <a:off x="3163915" y="3368541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6760357" y="34096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458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59259E-6 L -0.00052 -0.1534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744023" y="1721190"/>
            <a:ext cx="542689" cy="542689"/>
          </a:xfrm>
          <a:prstGeom prst="rect">
            <a:avLst/>
          </a:prstGeom>
        </p:spPr>
      </p:pic>
      <p:grpSp>
        <p:nvGrpSpPr>
          <p:cNvPr id="16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1352574" y="76460"/>
            <a:ext cx="7711913" cy="1235505"/>
            <a:chOff x="1039587" y="171050"/>
            <a:chExt cx="7064827" cy="4541177"/>
          </a:xfrm>
        </p:grpSpPr>
        <p:pic>
          <p:nvPicPr>
            <p:cNvPr id="18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9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20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21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22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3" name="TextBox 22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chơi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28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662609" y="76460"/>
            <a:ext cx="9210261" cy="1235505"/>
            <a:chOff x="1039587" y="171050"/>
            <a:chExt cx="7064827" cy="4541177"/>
          </a:xfrm>
        </p:grpSpPr>
        <p:pic>
          <p:nvPicPr>
            <p:cNvPr id="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0" y="390726"/>
            <a:ext cx="103691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Có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bao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nhiêu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ngắn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khách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55712" y="2930052"/>
            <a:ext cx="542689" cy="54268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1596333" y="1273062"/>
            <a:ext cx="7931706" cy="1264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96143" y="2531523"/>
            <a:ext cx="3680263" cy="11444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417013" y="2512076"/>
            <a:ext cx="3461580" cy="117786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3366" b="64099" l="55565" r="91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229" t="52222" r="7466" b="35870"/>
          <a:stretch/>
        </p:blipFill>
        <p:spPr>
          <a:xfrm>
            <a:off x="6508840" y="3336573"/>
            <a:ext cx="3774838" cy="15305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1304" b="64645" l="15272" r="5634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26" t="50000" r="43412" b="36069"/>
          <a:stretch/>
        </p:blipFill>
        <p:spPr>
          <a:xfrm>
            <a:off x="295834" y="3742239"/>
            <a:ext cx="3650937" cy="9648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314" b="88175" l="16221" r="486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478" t="67166" r="47574" b="12983"/>
          <a:stretch/>
        </p:blipFill>
        <p:spPr>
          <a:xfrm>
            <a:off x="785247" y="4528848"/>
            <a:ext cx="3359222" cy="2232963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10638005" y="1676343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/>
          <p:cNvSpPr/>
          <p:nvPr/>
        </p:nvSpPr>
        <p:spPr>
          <a:xfrm>
            <a:off x="5327798" y="2873476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10642169" y="2920052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5355577" y="375341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/>
          <p:cNvSpPr/>
          <p:nvPr/>
        </p:nvSpPr>
        <p:spPr>
          <a:xfrm>
            <a:off x="10638006" y="4074698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/>
          <p:cNvSpPr/>
          <p:nvPr/>
        </p:nvSpPr>
        <p:spPr>
          <a:xfrm>
            <a:off x="5355577" y="5645329"/>
            <a:ext cx="746399" cy="632385"/>
          </a:xfrm>
          <a:prstGeom prst="roundRect">
            <a:avLst/>
          </a:prstGeom>
          <a:noFill/>
          <a:ln w="571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9459391" y="1789043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46771" y="5709729"/>
            <a:ext cx="1169084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9459390" y="4277056"/>
            <a:ext cx="1061241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9459391" y="3048854"/>
            <a:ext cx="1105045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3941282" y="3887307"/>
            <a:ext cx="1205522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7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24225" y="2930052"/>
            <a:ext cx="1212073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cm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57431" y="2983477"/>
            <a:ext cx="542689" cy="542689"/>
          </a:xfrm>
          <a:prstGeom prst="rect">
            <a:avLst/>
          </a:prstGeom>
        </p:spPr>
      </p:pic>
      <p:pic>
        <p:nvPicPr>
          <p:cNvPr id="31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5477198" y="5709729"/>
            <a:ext cx="542689" cy="542689"/>
          </a:xfrm>
          <a:prstGeom prst="rect">
            <a:avLst/>
          </a:prstGeom>
        </p:spPr>
      </p:pic>
      <p:pic>
        <p:nvPicPr>
          <p:cNvPr id="32" name="Graphic 16" descr="Checkmark">
            <a:extLst>
              <a:ext uri="{FF2B5EF4-FFF2-40B4-BE49-F238E27FC236}">
                <a16:creationId xmlns:a16="http://schemas.microsoft.com/office/drawing/2014/main" id="{CD8409B5-6EEA-49DB-81D4-3B9A7E684A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0744023" y="4142270"/>
            <a:ext cx="542689" cy="54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57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1" r="10340" b="55886"/>
          <a:stretch/>
        </p:blipFill>
        <p:spPr>
          <a:xfrm>
            <a:off x="565494" y="856648"/>
            <a:ext cx="10481048" cy="509589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3038167" y="3025909"/>
            <a:ext cx="582007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982652" y="2901836"/>
            <a:ext cx="596363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5964994" y="5376626"/>
            <a:ext cx="598037" cy="575917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7158142" y="5321848"/>
            <a:ext cx="630696" cy="630696"/>
          </a:xfrm>
          <a:prstGeom prst="rect">
            <a:avLst/>
          </a:prstGeom>
        </p:spPr>
      </p:pic>
      <p:grpSp>
        <p:nvGrpSpPr>
          <p:cNvPr id="14" name="组合 2">
            <a:extLst>
              <a:ext uri="{FF2B5EF4-FFF2-40B4-BE49-F238E27FC236}">
                <a16:creationId xmlns:a16="http://schemas.microsoft.com/office/drawing/2014/main" id="{C6BC561B-D77D-4948-AA3D-2C87A89EB638}"/>
              </a:ext>
            </a:extLst>
          </p:cNvPr>
          <p:cNvGrpSpPr/>
          <p:nvPr/>
        </p:nvGrpSpPr>
        <p:grpSpPr>
          <a:xfrm>
            <a:off x="-44244" y="-131676"/>
            <a:ext cx="11946194" cy="1503280"/>
            <a:chOff x="1039587" y="171050"/>
            <a:chExt cx="7064827" cy="4541177"/>
          </a:xfrm>
        </p:grpSpPr>
        <p:pic>
          <p:nvPicPr>
            <p:cNvPr id="15" name="图片 11">
              <a:extLst>
                <a:ext uri="{FF2B5EF4-FFF2-40B4-BE49-F238E27FC236}">
                  <a16:creationId xmlns:a16="http://schemas.microsoft.com/office/drawing/2014/main" id="{E81FA9FC-9EC4-42FF-B7EE-5F4B7DAF3E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89416" y="185370"/>
              <a:ext cx="317376" cy="611546"/>
            </a:xfrm>
            <a:prstGeom prst="rect">
              <a:avLst/>
            </a:prstGeom>
          </p:spPr>
        </p:pic>
        <p:pic>
          <p:nvPicPr>
            <p:cNvPr id="16" name="图片 9">
              <a:extLst>
                <a:ext uri="{FF2B5EF4-FFF2-40B4-BE49-F238E27FC236}">
                  <a16:creationId xmlns:a16="http://schemas.microsoft.com/office/drawing/2014/main" id="{6F7A31C0-76D3-4986-8635-1B44EDA6CE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450315" y="185370"/>
              <a:ext cx="317376" cy="611546"/>
            </a:xfrm>
            <a:prstGeom prst="rect">
              <a:avLst/>
            </a:prstGeom>
          </p:spPr>
        </p:pic>
        <p:pic>
          <p:nvPicPr>
            <p:cNvPr id="17" name="图片 5">
              <a:extLst>
                <a:ext uri="{FF2B5EF4-FFF2-40B4-BE49-F238E27FC236}">
                  <a16:creationId xmlns:a16="http://schemas.microsoft.com/office/drawing/2014/main" id="{DC8B94CC-3D27-46E6-A6B8-73D71DFB0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39587" y="431273"/>
              <a:ext cx="7064827" cy="4280954"/>
            </a:xfrm>
            <a:prstGeom prst="rect">
              <a:avLst/>
            </a:prstGeom>
          </p:spPr>
        </p:pic>
        <p:pic>
          <p:nvPicPr>
            <p:cNvPr id="18" name="图片 8">
              <a:extLst>
                <a:ext uri="{FF2B5EF4-FFF2-40B4-BE49-F238E27FC236}">
                  <a16:creationId xmlns:a16="http://schemas.microsoft.com/office/drawing/2014/main" id="{C7818E87-568E-4A42-9E63-32688F449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295264" y="171050"/>
              <a:ext cx="310101" cy="585762"/>
            </a:xfrm>
            <a:prstGeom prst="rect">
              <a:avLst/>
            </a:prstGeom>
          </p:spPr>
        </p:pic>
        <p:pic>
          <p:nvPicPr>
            <p:cNvPr id="19" name="图片 12">
              <a:extLst>
                <a:ext uri="{FF2B5EF4-FFF2-40B4-BE49-F238E27FC236}">
                  <a16:creationId xmlns:a16="http://schemas.microsoft.com/office/drawing/2014/main" id="{53AD921E-11B5-43B7-A826-76C8BF424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4365" y="171050"/>
              <a:ext cx="310101" cy="585762"/>
            </a:xfrm>
            <a:prstGeom prst="rect">
              <a:avLst/>
            </a:prstGeom>
          </p:spPr>
        </p:pic>
      </p:grpSp>
      <p:sp>
        <p:nvSpPr>
          <p:cNvPr id="20" name="TextBox 19"/>
          <p:cNvSpPr txBox="1"/>
          <p:nvPr/>
        </p:nvSpPr>
        <p:spPr>
          <a:xfrm>
            <a:off x="309717" y="182590"/>
            <a:ext cx="10751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Đồ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vật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40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nhất</a:t>
            </a:r>
            <a:r>
              <a:rPr lang="en-US" sz="40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?</a:t>
            </a:r>
            <a:endParaRPr lang="en-US" sz="4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606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EBC32FC-22E1-4909-93CC-E3B1810CD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/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73DA1E-D73C-4BBD-94EE-489A2B94CC26}"/>
              </a:ext>
            </a:extLst>
          </p:cNvPr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90B677-9078-4BAA-A2E9-98E6277B4D76}"/>
              </a:ext>
            </a:extLst>
          </p:cNvPr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3402E56-7D90-4A79-A40E-FB2C98E0A4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/>
        </p:blipFill>
        <p:spPr>
          <a:xfrm>
            <a:off x="0" y="0"/>
            <a:ext cx="2386030" cy="856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DA0A866-D3BD-4625-A065-2B009A2C892D}"/>
              </a:ext>
            </a:extLst>
          </p:cNvPr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414CF3-20B0-4014-B224-EDAFCAE4FABE}"/>
              </a:ext>
            </a:extLst>
          </p:cNvPr>
          <p:cNvCxnSpPr/>
          <p:nvPr/>
        </p:nvCxnSpPr>
        <p:spPr>
          <a:xfrm>
            <a:off x="3316514" y="918704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816A688-A743-4962-8D89-2A48524B0AA4}"/>
              </a:ext>
            </a:extLst>
          </p:cNvPr>
          <p:cNvCxnSpPr/>
          <p:nvPr/>
        </p:nvCxnSpPr>
        <p:spPr>
          <a:xfrm>
            <a:off x="9120414" y="859402"/>
            <a:ext cx="0" cy="4935996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F85BCC-F828-4A3E-B71A-D756AF7D8EA6}"/>
              </a:ext>
            </a:extLst>
          </p:cNvPr>
          <p:cNvCxnSpPr>
            <a:cxnSpLocks/>
          </p:cNvCxnSpPr>
          <p:nvPr/>
        </p:nvCxnSpPr>
        <p:spPr>
          <a:xfrm>
            <a:off x="7977414" y="2590800"/>
            <a:ext cx="0" cy="33061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AA21285-1848-4689-99D3-B70950DB728D}"/>
              </a:ext>
            </a:extLst>
          </p:cNvPr>
          <p:cNvCxnSpPr>
            <a:cxnSpLocks/>
          </p:cNvCxnSpPr>
          <p:nvPr/>
        </p:nvCxnSpPr>
        <p:spPr>
          <a:xfrm>
            <a:off x="10297562" y="4368800"/>
            <a:ext cx="0" cy="1540898"/>
          </a:xfrm>
          <a:prstGeom prst="line">
            <a:avLst/>
          </a:prstGeom>
          <a:ln w="38100"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>
            <a:extLst>
              <a:ext uri="{FF2B5EF4-FFF2-40B4-BE49-F238E27FC236}">
                <a16:creationId xmlns:a16="http://schemas.microsoft.com/office/drawing/2014/main" id="{8E218695-2793-4C18-897B-A0AE9D4347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261133" y="202947"/>
            <a:ext cx="594360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Bút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chì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nào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dài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dirty="0" err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hơn</a:t>
            </a:r>
            <a:r>
              <a:rPr lang="en-US" sz="3200" dirty="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8cm</a:t>
            </a:r>
            <a:endParaRPr lang="en-US" sz="3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22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Little boy holding blank board - Download Free Vectors, Clipar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801" y="359834"/>
            <a:ext cx="8108951" cy="5897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1"/>
          <p:cNvSpPr txBox="1">
            <a:spLocks noChangeArrowheads="1"/>
          </p:cNvSpPr>
          <p:nvPr/>
        </p:nvSpPr>
        <p:spPr bwMode="auto">
          <a:xfrm>
            <a:off x="4572000" y="3308351"/>
            <a:ext cx="33887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vi-VN" sz="72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310217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29058" b="5833"/>
          <a:stretch/>
        </p:blipFill>
        <p:spPr>
          <a:xfrm>
            <a:off x="1638300" y="0"/>
            <a:ext cx="984885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2B8023-6234-40F5-BC8A-B6E214607A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/>
        </p:blipFill>
        <p:spPr>
          <a:xfrm>
            <a:off x="1" y="0"/>
            <a:ext cx="1935896" cy="974035"/>
          </a:xfrm>
          <a:prstGeom prst="rect">
            <a:avLst/>
          </a:prstGeom>
        </p:spPr>
      </p:pic>
      <p:pic>
        <p:nvPicPr>
          <p:cNvPr id="6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75718" y="658687"/>
            <a:ext cx="630696" cy="630696"/>
          </a:xfrm>
          <a:prstGeom prst="rect">
            <a:avLst/>
          </a:prstGeom>
        </p:spPr>
      </p:pic>
      <p:pic>
        <p:nvPicPr>
          <p:cNvPr id="7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446868" y="1687387"/>
            <a:ext cx="630696" cy="630696"/>
          </a:xfrm>
          <a:prstGeom prst="rect">
            <a:avLst/>
          </a:prstGeom>
        </p:spPr>
      </p:pic>
      <p:pic>
        <p:nvPicPr>
          <p:cNvPr id="8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37618" y="3575383"/>
            <a:ext cx="630696" cy="630696"/>
          </a:xfrm>
          <a:prstGeom prst="rect">
            <a:avLst/>
          </a:prstGeom>
        </p:spPr>
      </p:pic>
      <p:pic>
        <p:nvPicPr>
          <p:cNvPr id="10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93984" y="6227304"/>
            <a:ext cx="630696" cy="630696"/>
          </a:xfrm>
          <a:prstGeom prst="rect">
            <a:avLst/>
          </a:prstGeom>
        </p:spPr>
      </p:pic>
      <p:pic>
        <p:nvPicPr>
          <p:cNvPr id="11" name="Graphic 12" descr="Checkmark">
            <a:extLst>
              <a:ext uri="{FF2B5EF4-FFF2-40B4-BE49-F238E27FC236}">
                <a16:creationId xmlns:a16="http://schemas.microsoft.com/office/drawing/2014/main" id="{04078763-ABCB-48D2-B2CB-5504A9D65B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636834" y="2686489"/>
            <a:ext cx="630696" cy="63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92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04" r="10333" b="47222"/>
          <a:stretch/>
        </p:blipFill>
        <p:spPr>
          <a:xfrm>
            <a:off x="670738" y="1157908"/>
            <a:ext cx="10683062" cy="57000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0"/>
            <a:ext cx="2423729" cy="1043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0148AB3-98F9-496A-AF50-E88713553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4053" r="77530" b="81771"/>
          <a:stretch/>
        </p:blipFill>
        <p:spPr>
          <a:xfrm>
            <a:off x="123825" y="1070112"/>
            <a:ext cx="1619250" cy="6327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170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4E04B5-41B2-45D5-A7E0-AF39F99B08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/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1" t="57552" r="6544" b="5775"/>
          <a:stretch/>
        </p:blipFill>
        <p:spPr>
          <a:xfrm>
            <a:off x="466024" y="734827"/>
            <a:ext cx="10861621" cy="5952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53101" r="78259" b="41826"/>
          <a:stretch/>
        </p:blipFill>
        <p:spPr>
          <a:xfrm>
            <a:off x="0" y="1043607"/>
            <a:ext cx="1974653" cy="77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448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C:\Users\longviet\Desktop\anh nen\images (7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 Box 252"/>
          <p:cNvSpPr txBox="1">
            <a:spLocks noChangeArrowheads="1"/>
          </p:cNvSpPr>
          <p:nvPr/>
        </p:nvSpPr>
        <p:spPr bwMode="auto">
          <a:xfrm>
            <a:off x="647700" y="1905001"/>
            <a:ext cx="11074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2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6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</a:t>
            </a:r>
            <a:endParaRPr lang="en-US" altLang="en-US" sz="6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78063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9737" b="5120"/>
          <a:stretch/>
        </p:blipFill>
        <p:spPr>
          <a:xfrm>
            <a:off x="2186609" y="145775"/>
            <a:ext cx="8309114" cy="64935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3" t="2900" r="62444" b="90263"/>
          <a:stretch/>
        </p:blipFill>
        <p:spPr>
          <a:xfrm>
            <a:off x="0" y="112644"/>
            <a:ext cx="2077278" cy="6626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4811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9336098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182101"/>
              </p:ext>
            </p:extLst>
          </p:nvPr>
        </p:nvGraphicFramePr>
        <p:xfrm>
          <a:off x="7499351" y="473549"/>
          <a:ext cx="365760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12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521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1833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4979" b="26380" l="15272" r="78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13930" r="13666" b="73931"/>
          <a:stretch/>
        </p:blipFill>
        <p:spPr>
          <a:xfrm>
            <a:off x="339018" y="266868"/>
            <a:ext cx="9772391" cy="176738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10325" b="4873"/>
          <a:stretch/>
        </p:blipFill>
        <p:spPr>
          <a:xfrm>
            <a:off x="557988" y="3901145"/>
            <a:ext cx="10031356" cy="894351"/>
          </a:xfrm>
          <a:prstGeom prst="rect">
            <a:avLst/>
          </a:prstGeom>
        </p:spPr>
      </p:pic>
      <p:sp>
        <p:nvSpPr>
          <p:cNvPr id="15" name="Right Brace 14"/>
          <p:cNvSpPr/>
          <p:nvPr/>
        </p:nvSpPr>
        <p:spPr>
          <a:xfrm rot="16200000">
            <a:off x="1185247" y="3442056"/>
            <a:ext cx="344556" cy="698711"/>
          </a:xfrm>
          <a:prstGeom prst="righ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07295" y="2921676"/>
            <a:ext cx="1007167" cy="50358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 cm</a:t>
            </a:r>
            <a:endParaRPr lang="en-US" sz="32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850140" y="3294743"/>
            <a:ext cx="2054089" cy="78304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11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 flipH="1">
            <a:off x="1023407" y="1283110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943292" y="128311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101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6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  <p:bldP spid="16" grpId="0" animBg="1"/>
      <p:bldP spid="16" grpId="1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0565749"/>
              </p:ext>
            </p:extLst>
          </p:nvPr>
        </p:nvGraphicFramePr>
        <p:xfrm>
          <a:off x="285086" y="474005"/>
          <a:ext cx="7223760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3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1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177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74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792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079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22671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68833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238915"/>
              </p:ext>
            </p:extLst>
          </p:nvPr>
        </p:nvGraphicFramePr>
        <p:xfrm>
          <a:off x="7499351" y="473549"/>
          <a:ext cx="3587749" cy="576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492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48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143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37" b="45361" l="16135" r="46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439" t="30447" r="50000" b="55622"/>
          <a:stretch/>
        </p:blipFill>
        <p:spPr>
          <a:xfrm>
            <a:off x="357809" y="1683695"/>
            <a:ext cx="5035826" cy="1671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201" b="46149" l="58671" r="8869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973" t="30845" r="7466" b="55224"/>
          <a:stretch/>
        </p:blipFill>
        <p:spPr>
          <a:xfrm>
            <a:off x="6732398" y="1638719"/>
            <a:ext cx="5009028" cy="172950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510745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5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308284" y="4760687"/>
            <a:ext cx="2054089" cy="67268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4 cm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4" t="90715" r="43734" b="4873"/>
          <a:stretch/>
        </p:blipFill>
        <p:spPr>
          <a:xfrm>
            <a:off x="557988" y="5207405"/>
            <a:ext cx="5639612" cy="894351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H="1">
            <a:off x="1023405" y="26351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632549" y="2635116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327" b="95816" l="10354" r="9931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363" t="90715" r="48487" b="4873"/>
          <a:stretch/>
        </p:blipFill>
        <p:spPr>
          <a:xfrm>
            <a:off x="7069466" y="5259205"/>
            <a:ext cx="5014860" cy="894351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7540319" y="2686916"/>
            <a:ext cx="2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10362373" y="2701430"/>
            <a:ext cx="0" cy="86278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772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9188E-6 2.22222E-6 L -2.79188E-6 -0.2863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44444E-6 L 3.33333E-6 -0.28657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60&quot;/&gt;&lt;/object&gt;&lt;object type=&quot;3&quot; unique_id=&quot;10005&quot;&gt;&lt;property id=&quot;20148&quot; value=&quot;5&quot;/&gt;&lt;property id=&quot;20300&quot; value=&quot;Slide 2&quot;/&gt;&lt;property id=&quot;20307&quot; value=&quot;271&quot;/&gt;&lt;/object&gt;&lt;object type=&quot;3&quot; unique_id=&quot;10006&quot;&gt;&lt;property id=&quot;20148&quot; value=&quot;5&quot;/&gt;&lt;property id=&quot;20300&quot; value=&quot;Slide 3&quot;/&gt;&lt;property id=&quot;20307&quot; value=&quot;256&quot;/&gt;&lt;/object&gt;&lt;object type=&quot;3&quot; unique_id=&quot;10007&quot;&gt;&lt;property id=&quot;20148&quot; value=&quot;5&quot;/&gt;&lt;property id=&quot;20300&quot; value=&quot;Slide 4&quot;/&gt;&lt;property id=&quot;20307&quot; value=&quot;257&quot;/&gt;&lt;/object&gt;&lt;object type=&quot;3&quot; unique_id=&quot;10008&quot;&gt;&lt;property id=&quot;20148&quot; value=&quot;5&quot;/&gt;&lt;property id=&quot;20300&quot; value=&quot;Slide 5&quot;/&gt;&lt;property id=&quot;20307&quot; value=&quot;261&quot;/&gt;&lt;/object&gt;&lt;object type=&quot;3&quot; unique_id=&quot;10009&quot;&gt;&lt;property id=&quot;20148&quot; value=&quot;5&quot;/&gt;&lt;property id=&quot;20300&quot; value=&quot;Slide 6&quot;/&gt;&lt;property id=&quot;20307&quot; value=&quot;270&quot;/&gt;&lt;/object&gt;&lt;object type=&quot;3&quot; unique_id=&quot;10010&quot;&gt;&lt;property id=&quot;20148&quot; value=&quot;5&quot;/&gt;&lt;property id=&quot;20300&quot; value=&quot;Slide 7&quot;/&gt;&lt;property id=&quot;20307&quot; value=&quot;268&quot;/&gt;&lt;/object&gt;&lt;object type=&quot;3&quot; unique_id=&quot;10011&quot;&gt;&lt;property id=&quot;20148&quot; value=&quot;5&quot;/&gt;&lt;property id=&quot;20300&quot; value=&quot;Slide 8&quot;/&gt;&lt;property id=&quot;20307&quot; value=&quot;264&quot;/&gt;&lt;/object&gt;&lt;object type=&quot;3&quot; unique_id=&quot;10012&quot;&gt;&lt;property id=&quot;20148&quot; value=&quot;5&quot;/&gt;&lt;property id=&quot;20300&quot; value=&quot;Slide 9&quot;/&gt;&lt;property id=&quot;20307&quot; value=&quot;265&quot;/&gt;&lt;/object&gt;&lt;object type=&quot;3&quot; unique_id=&quot;10013&quot;&gt;&lt;property id=&quot;20148&quot; value=&quot;5&quot;/&gt;&lt;property id=&quot;20300&quot; value=&quot;Slide 10&quot;/&gt;&lt;property id=&quot;20307&quot; value=&quot;266&quot;/&gt;&lt;/object&gt;&lt;object type=&quot;3&quot; unique_id=&quot;10014&quot;&gt;&lt;property id=&quot;20148&quot; value=&quot;5&quot;/&gt;&lt;property id=&quot;20300&quot; value=&quot;Slide 11&quot;/&gt;&lt;property id=&quot;20307&quot; value=&quot;267&quot;/&gt;&lt;/object&gt;&lt;object type=&quot;3&quot; unique_id=&quot;10015&quot;&gt;&lt;property id=&quot;20148&quot; value=&quot;5&quot;/&gt;&lt;property id=&quot;20300&quot; value=&quot;Slide 12&quot;/&gt;&lt;property id=&quot;20307&quot; value=&quot;258&quot;/&gt;&lt;/object&gt;&lt;object type=&quot;3&quot; unique_id=&quot;10016&quot;&gt;&lt;property id=&quot;20148&quot; value=&quot;5&quot;/&gt;&lt;property id=&quot;20300&quot; value=&quot;Slide 13&quot;/&gt;&lt;property id=&quot;20307&quot; value=&quot;269&quot;/&gt;&lt;/object&gt;&lt;object type=&quot;3&quot; unique_id=&quot;10017&quot;&gt;&lt;property id=&quot;20148&quot; value=&quot;5&quot;/&gt;&lt;property id=&quot;20300&quot; value=&quot;Slide 14&quot;/&gt;&lt;property id=&quot;20307&quot; value=&quot;259&quot;/&gt;&lt;/object&gt;&lt;object type=&quot;3&quot; unique_id=&quot;10018&quot;&gt;&lt;property id=&quot;20148&quot; value=&quot;5&quot;/&gt;&lt;property id=&quot;20300&quot; value=&quot;Slide 15&quot;/&gt;&lt;property id=&quot;20307&quot; value=&quot;262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83</Words>
  <Application>Microsoft Office PowerPoint</Application>
  <PresentationFormat>Widescreen</PresentationFormat>
  <Paragraphs>33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NGOC LAN</dc:creator>
  <cp:lastModifiedBy>Admin</cp:lastModifiedBy>
  <cp:revision>39</cp:revision>
  <dcterms:created xsi:type="dcterms:W3CDTF">2020-08-07T08:50:12Z</dcterms:created>
  <dcterms:modified xsi:type="dcterms:W3CDTF">2021-03-05T03:26:19Z</dcterms:modified>
</cp:coreProperties>
</file>