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9365" y="1357751"/>
            <a:ext cx="7826289" cy="201926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49" y="2595794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10826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3571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62" y="753770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1904" y="1997700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82591" y="2028511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98747" y="2088826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90669" y="2028511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 – 3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87083" y="612550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46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955" y="1018184"/>
            <a:ext cx="3600000" cy="161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82329"/>
            <a:ext cx="4392000" cy="94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201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47</cp:revision>
  <dcterms:created xsi:type="dcterms:W3CDTF">2020-08-13T02:00:35Z</dcterms:created>
  <dcterms:modified xsi:type="dcterms:W3CDTF">2021-03-17T07:15:14Z</dcterms:modified>
</cp:coreProperties>
</file>