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63" r:id="rId3"/>
  </p:sldMasterIdLst>
  <p:notesMasterIdLst>
    <p:notesMasterId r:id="rId13"/>
  </p:notesMasterIdLst>
  <p:sldIdLst>
    <p:sldId id="266" r:id="rId4"/>
    <p:sldId id="267" r:id="rId5"/>
    <p:sldId id="260" r:id="rId6"/>
    <p:sldId id="268" r:id="rId7"/>
    <p:sldId id="261" r:id="rId8"/>
    <p:sldId id="269" r:id="rId9"/>
    <p:sldId id="272" r:id="rId10"/>
    <p:sldId id="270" r:id="rId11"/>
    <p:sldId id="271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4DF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9" d="100"/>
          <a:sy n="99" d="100"/>
        </p:scale>
        <p:origin x="216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viewProps" Target="view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3A12F5-FC71-4564-8B8D-BBF03BFED8B1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FDEF62-E323-4791-86F2-6662B45E51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7147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28783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02216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E6127-5E05-44BB-A699-F638848028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42829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8A1EFA-3B64-4EF1-8496-551CEDFEA0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2DE481E-5C3A-4BEF-B00E-094F98DD05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FB7996-E4F3-474D-B902-EF6FE2565A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31286-69F2-4D49-95E1-210FD95A0B1F}" type="datetimeFigureOut">
              <a:rPr lang="en-US" smtClean="0"/>
              <a:pPr/>
              <a:t>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AC8F74-C9D3-49DB-902D-2901C48EAE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FF6EED-354F-4529-B084-AC2274406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750D2-3FEB-4895-AEE2-2506337DD4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6198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6CCB2-64A0-4AB1-90E4-0F5BAB216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BC2EF17-185C-41FA-A0D3-749C4AED2D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79F06B-E18D-4343-AFB0-FE058924CD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31286-69F2-4D49-95E1-210FD95A0B1F}" type="datetimeFigureOut">
              <a:rPr lang="en-US" smtClean="0"/>
              <a:pPr/>
              <a:t>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55C949-8CD3-4E2A-B9D6-7DF555808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E75AB3-94A0-426A-9710-D2AA2A5BF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750D2-3FEB-4895-AEE2-2506337DD4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9991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56F5610-4167-497C-831C-BBBFC7C8686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DA9989-D926-4D7C-AF18-9661E04C18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09E386-D865-4456-A0C3-9C6247ADB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31286-69F2-4D49-95E1-210FD95A0B1F}" type="datetimeFigureOut">
              <a:rPr lang="en-US" smtClean="0"/>
              <a:pPr/>
              <a:t>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71E47C-B828-4175-9E0A-A44B9884E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36B1A5-5F40-40AB-B01F-C6AA974C0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750D2-3FEB-4895-AEE2-2506337DD4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2869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4046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3923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8635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7649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3438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1954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9508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7502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97D619-C21C-40E4-AA01-81C73E7EF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FA7CFB-CCD5-4841-B657-EC427FD82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855AED-0E09-4EDD-8382-4CD60AA77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31286-69F2-4D49-95E1-210FD95A0B1F}" type="datetimeFigureOut">
              <a:rPr lang="en-US" smtClean="0"/>
              <a:pPr/>
              <a:t>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7E7B3E-1A99-439B-9175-CB19B4FAAC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59B257-14AD-40AF-ACBA-E0DAD9A7C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750D2-3FEB-4895-AEE2-2506337DD4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6088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0776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6673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7452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4055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7AED23-5496-46C2-920D-B5E5C7E695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53880B-9651-4F66-89FE-40458481C9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568494-5C9C-4015-893F-1BF56457C7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31286-69F2-4D49-95E1-210FD95A0B1F}" type="datetimeFigureOut">
              <a:rPr lang="en-US" smtClean="0"/>
              <a:pPr/>
              <a:t>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7FD802-4639-493B-AB3C-C51EB9EB0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5CBA03-DE69-4233-827E-C98880D78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750D2-3FEB-4895-AEE2-2506337DD4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6695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AF9123-2D31-4513-A3CA-A55BAC2F13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090364-A2BF-4DD4-BAB2-6FC028A705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206FB1-1EE9-4929-AB63-2C72EB15C6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83180B-1C3C-41C8-8647-8FD361480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31286-69F2-4D49-95E1-210FD95A0B1F}" type="datetimeFigureOut">
              <a:rPr lang="en-US" smtClean="0"/>
              <a:pPr/>
              <a:t>2/7/2023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181CF1-A5D4-4664-AD1F-AED3237E91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121608-CE34-4427-8C69-2BC7C3EE0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750D2-3FEB-4895-AEE2-2506337DD4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0629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5ED229-1FE6-41E3-9DAC-68CCF2C5D9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ECFDA7-1667-43F4-BB2D-07605EB4A4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91ED92-EB35-410A-94C8-7E37B9CD78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D4B33C-EF68-4086-BD12-88282746C18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1B8EA7-D849-489C-B022-C603CD562B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5F2E9C-F9AB-49A0-9F1F-CE706E386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31286-69F2-4D49-95E1-210FD95A0B1F}" type="datetimeFigureOut">
              <a:rPr lang="en-US" smtClean="0"/>
              <a:pPr/>
              <a:t>2/7/2023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42ADF34-09B2-4901-9A43-80ACE250BB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DD41CFC-A9E6-434C-A2C7-769D731DE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750D2-3FEB-4895-AEE2-2506337DD4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089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7C7AAF-2B37-4A90-824F-EB1D9402A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7795B9-F20F-4B63-ACFE-1F396C595C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31286-69F2-4D49-95E1-210FD95A0B1F}" type="datetimeFigureOut">
              <a:rPr lang="en-US" smtClean="0"/>
              <a:pPr/>
              <a:t>2/7/2023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0CB895-A249-4B1F-9ED2-413AED8DD6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4564C8-C2E7-4D07-B111-7B66949ED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750D2-3FEB-4895-AEE2-2506337DD4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4125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C68F476-BAA1-4E68-B3B3-C686D86EB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31286-69F2-4D49-95E1-210FD95A0B1F}" type="datetimeFigureOut">
              <a:rPr lang="en-US" smtClean="0"/>
              <a:pPr/>
              <a:t>2/7/2023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A5C2AE-A3D6-4471-998C-51727D1B10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35E5DA-AC46-4E2E-B652-225BF7A65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750D2-3FEB-4895-AEE2-2506337DD4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5946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14B776-290A-45FC-8D07-632E5BD10E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E09463-01A1-49E5-A858-9905AC1509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D20B16-3572-4FF2-A2C0-514EE3F636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4D9676-0916-4B42-B80F-3E28013B5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31286-69F2-4D49-95E1-210FD95A0B1F}" type="datetimeFigureOut">
              <a:rPr lang="en-US" smtClean="0"/>
              <a:pPr/>
              <a:t>2/7/2023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92187E-A956-4AC5-8EDB-26C265530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A4186A-0ED9-4E75-8DC0-EFC7D3AA1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750D2-3FEB-4895-AEE2-2506337DD4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263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537EBB-3DDF-4EB9-A826-4D26BD4A65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72E1C6D-1B1B-4F45-96A2-85C8D33DFA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9637C1-C7B6-45F9-AB15-E3DDAEFECB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667E4F-2379-4234-A526-1EA598C35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31286-69F2-4D49-95E1-210FD95A0B1F}" type="datetimeFigureOut">
              <a:rPr lang="en-US" smtClean="0"/>
              <a:pPr/>
              <a:t>2/7/2023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22AF9B-BECA-4146-93D7-3578390F2F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C44404-4F1F-440A-93CC-9A9F51FF7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750D2-3FEB-4895-AEE2-2506337DD4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5785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D2A734E-18AD-4258-9945-7EDDBE3F76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42507A-2FC3-4647-AF75-BA97CE8A2C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3BD77B-7DDC-4020-99AC-AF50D67279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031286-69F2-4D49-95E1-210FD95A0B1F}" type="datetimeFigureOut">
              <a:rPr lang="en-US" smtClean="0"/>
              <a:pPr/>
              <a:t>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01287D-E202-4529-8A8D-E4526D9CF0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E86039-94F0-4E6F-BE99-86C1124567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D750D2-3FEB-4895-AEE2-2506337DD4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993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8446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2669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emf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122F778-4F91-46DD-A9F5-F08D05D256A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058"/>
          <a:stretch/>
        </p:blipFill>
        <p:spPr>
          <a:xfrm>
            <a:off x="876372" y="1053523"/>
            <a:ext cx="10439255" cy="23754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3682384" y="3582238"/>
            <a:ext cx="45458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TIẾT </a:t>
            </a:r>
            <a:r>
              <a:rPr lang="en-US" sz="4400" b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2</a:t>
            </a:r>
            <a:endParaRPr lang="en-US" sz="4400" b="1" dirty="0">
              <a:solidFill>
                <a:srgbClr val="00B05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74678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FBAA8D8-C721-4080-BCFD-4CC7D0124A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6578" y="204258"/>
            <a:ext cx="9115548" cy="644948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D0D70D4-3184-49A2-9EC4-D6789940093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/>
        </p:blipFill>
        <p:spPr>
          <a:xfrm flipH="1">
            <a:off x="-301512" y="1635795"/>
            <a:ext cx="5303569" cy="439271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692392" y="3429000"/>
            <a:ext cx="77593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YÊU CẦU CẦN ĐẠT</a:t>
            </a:r>
          </a:p>
        </p:txBody>
      </p:sp>
    </p:spTree>
    <p:extLst>
      <p:ext uri="{BB962C8B-B14F-4D97-AF65-F5344CB8AC3E}">
        <p14:creationId xmlns:p14="http://schemas.microsoft.com/office/powerpoint/2010/main" val="1793111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2F56278-2BF4-4822-A2B1-4BF6EC0CD8E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4" t="32559" r="11187" b="44837"/>
          <a:stretch/>
        </p:blipFill>
        <p:spPr>
          <a:xfrm>
            <a:off x="0" y="0"/>
            <a:ext cx="12320954" cy="498230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44432" y="5330646"/>
            <a:ext cx="10002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 hình 1 , bạn Minh đang làm gì để chăm sóc cây ?</a:t>
            </a:r>
            <a:endPara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44432" y="5940595"/>
            <a:ext cx="10002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 hình 2, bạn Hoa đang làm gì để chăm sóc vật nuôi ?</a:t>
            </a:r>
            <a:endPara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86492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椭圆 7">
            <a:extLst>
              <a:ext uri="{FF2B5EF4-FFF2-40B4-BE49-F238E27FC236}">
                <a16:creationId xmlns:a16="http://schemas.microsoft.com/office/drawing/2014/main" id="{55AFD542-B6EA-471C-B6A5-3565E23FE932}"/>
              </a:ext>
            </a:extLst>
          </p:cNvPr>
          <p:cNvSpPr/>
          <p:nvPr/>
        </p:nvSpPr>
        <p:spPr>
          <a:xfrm>
            <a:off x="115434" y="1010673"/>
            <a:ext cx="4972385" cy="497238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99F1168-3839-4FB5-A9F6-3E4B1B7FCF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33" y="985693"/>
            <a:ext cx="4972385" cy="4972385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A59927DB-7D76-424F-B41F-D4838C7A6438}"/>
              </a:ext>
            </a:extLst>
          </p:cNvPr>
          <p:cNvSpPr txBox="1"/>
          <p:nvPr/>
        </p:nvSpPr>
        <p:spPr>
          <a:xfrm>
            <a:off x="4938348" y="1296212"/>
            <a:ext cx="718659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1: </a:t>
            </a:r>
            <a:r>
              <a:rPr kumimoji="0" lang="en-US" altLang="zh-CN" sz="3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Cây</a:t>
            </a:r>
            <a:r>
              <a:rPr kumimoji="0" lang="en-US" altLang="zh-CN" sz="34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zh-CN" sz="34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trồng</a:t>
            </a:r>
            <a:r>
              <a:rPr lang="en-US" altLang="zh-CN" sz="3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</a:t>
            </a:r>
            <a:r>
              <a:rPr lang="en-US" altLang="zh-CN" sz="3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altLang="zh-CN" sz="3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3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nuôi</a:t>
            </a:r>
            <a:r>
              <a:rPr lang="en-US" altLang="zh-CN" sz="3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3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altLang="zh-CN" sz="3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 </a:t>
            </a:r>
            <a:r>
              <a:rPr lang="en-US" altLang="zh-CN" sz="3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tên</a:t>
            </a:r>
            <a:r>
              <a:rPr lang="en-US" altLang="zh-CN" sz="3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3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altLang="zh-CN" sz="3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r>
              <a:rPr kumimoji="0" lang="en-US" altLang="zh-CN" sz="34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kumimoji="0" lang="zh-CN" altLang="en-US" sz="3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ahoma" panose="020B0604030504040204" pitchFamily="34" charset="0"/>
              <a:ea typeface="字魂17号-萌趣果冻体" panose="02000000000000000000" pitchFamily="2" charset="-122"/>
              <a:cs typeface="Tahoma" panose="020B0604030504040204" pitchFamily="34" charset="0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E69A9A8F-DAB4-4531-A477-A835E0CB6F43}"/>
              </a:ext>
            </a:extLst>
          </p:cNvPr>
          <p:cNvSpPr txBox="1"/>
          <p:nvPr/>
        </p:nvSpPr>
        <p:spPr>
          <a:xfrm>
            <a:off x="4988170" y="2188054"/>
            <a:ext cx="6998674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kumimoji="0" lang="en-US" altLang="zh-CN" sz="3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2: </a:t>
            </a:r>
            <a:r>
              <a:rPr lang="it-IT" sz="3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 đã làm những việc gì để chăm sóc, bảo vệ chúng ?</a:t>
            </a:r>
            <a:endParaRPr lang="en-US" sz="3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4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kumimoji="0" lang="zh-CN" altLang="en-US" sz="3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ahoma" panose="020B0604030504040204" pitchFamily="34" charset="0"/>
              <a:ea typeface="字魂17号-萌趣果冻体" panose="02000000000000000000" pitchFamily="2" charset="-122"/>
              <a:cs typeface="Tahoma" panose="020B0604030504040204" pitchFamily="34" charset="0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23C688A9-5B22-41E7-A89F-99B59FC97B3F}"/>
              </a:ext>
            </a:extLst>
          </p:cNvPr>
          <p:cNvSpPr txBox="1"/>
          <p:nvPr/>
        </p:nvSpPr>
        <p:spPr>
          <a:xfrm>
            <a:off x="5007397" y="3496865"/>
            <a:ext cx="7197968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kumimoji="0" lang="en-US" altLang="zh-CN" sz="3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lang="en-US" altLang="zh-CN" sz="3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it-IT" sz="3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 cần lưu ý những gì để đảm bảo an toàn khi tiếp xúc với những cây trồng, vật nuôi đó ?</a:t>
            </a:r>
            <a:endParaRPr lang="en-US" sz="3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kumimoji="0" lang="zh-CN" altLang="en-US" sz="3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ahoma" panose="020B0604030504040204" pitchFamily="34" charset="0"/>
              <a:ea typeface="字魂17号-萌趣果冻体" panose="02000000000000000000" pitchFamily="2" charset="-122"/>
              <a:cs typeface="Tahoma" panose="020B060403050404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493794" y="1890012"/>
            <a:ext cx="1910861" cy="9427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Gợi</a:t>
            </a:r>
            <a:r>
              <a:rPr lang="en-US" sz="48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ý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24005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7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2F56278-2BF4-4822-A2B1-4BF6EC0CD8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8" t="54982" r="7543" b="22414"/>
          <a:stretch/>
        </p:blipFill>
        <p:spPr>
          <a:xfrm>
            <a:off x="0" y="1"/>
            <a:ext cx="122740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3148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6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4877541" y="930985"/>
            <a:ext cx="6798644" cy="932000"/>
            <a:chOff x="252264" y="1044005"/>
            <a:chExt cx="4320480" cy="648072"/>
          </a:xfrm>
        </p:grpSpPr>
        <p:sp>
          <p:nvSpPr>
            <p:cNvPr id="20" name="圆角矩形 19"/>
            <p:cNvSpPr/>
            <p:nvPr/>
          </p:nvSpPr>
          <p:spPr>
            <a:xfrm>
              <a:off x="252264" y="1044005"/>
              <a:ext cx="4320480" cy="648072"/>
            </a:xfrm>
            <a:prstGeom prst="roundRect">
              <a:avLst>
                <a:gd name="adj" fmla="val 50000"/>
              </a:avLst>
            </a:prstGeom>
            <a:solidFill>
              <a:srgbClr val="68C5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43810" y="1148430"/>
              <a:ext cx="3648987" cy="3638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Cây</a:t>
              </a:r>
              <a:r>
                <a:rPr lang="en-US" altLang="zh-CN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zh-CN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mà</a:t>
              </a:r>
              <a:r>
                <a:rPr lang="en-US" altLang="zh-CN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con </a:t>
              </a:r>
              <a:r>
                <a:rPr lang="en-US" altLang="zh-CN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trồng</a:t>
              </a:r>
              <a:r>
                <a:rPr lang="en-US" altLang="zh-CN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zh-CN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là</a:t>
              </a:r>
              <a:r>
                <a:rPr lang="en-US" altLang="zh-CN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zh-CN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cây</a:t>
              </a:r>
              <a:r>
                <a:rPr lang="en-US" altLang="zh-CN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zh-CN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gì</a:t>
              </a:r>
              <a:r>
                <a:rPr lang="en-US" altLang="zh-CN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?</a:t>
              </a:r>
              <a:endParaRPr lang="zh-CN" altLang="en-US" sz="2800" b="1" dirty="0">
                <a:latin typeface="Tahoma" panose="020B0604030504040204" pitchFamily="34" charset="0"/>
                <a:ea typeface="微软雅黑" panose="020B0503020204020204" charset="-122"/>
                <a:cs typeface="Tahoma" panose="020B0604030504040204" pitchFamily="34" charset="0"/>
              </a:endParaRPr>
            </a:p>
          </p:txBody>
        </p:sp>
      </p:grp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1123315" y="1193800"/>
            <a:ext cx="4390390" cy="543179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1" name="组合 8"/>
          <p:cNvGrpSpPr/>
          <p:nvPr/>
        </p:nvGrpSpPr>
        <p:grpSpPr>
          <a:xfrm>
            <a:off x="4959600" y="1930969"/>
            <a:ext cx="6716585" cy="1726001"/>
            <a:chOff x="252263" y="1044005"/>
            <a:chExt cx="4268332" cy="1302018"/>
          </a:xfrm>
        </p:grpSpPr>
        <p:sp>
          <p:nvSpPr>
            <p:cNvPr id="52" name="圆角矩形 19"/>
            <p:cNvSpPr/>
            <p:nvPr/>
          </p:nvSpPr>
          <p:spPr>
            <a:xfrm>
              <a:off x="252263" y="1044005"/>
              <a:ext cx="4268332" cy="1302018"/>
            </a:xfrm>
            <a:prstGeom prst="roundRect">
              <a:avLst>
                <a:gd name="adj" fmla="val 50000"/>
              </a:avLst>
            </a:prstGeom>
            <a:solidFill>
              <a:srgbClr val="68C5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535625" y="1116437"/>
              <a:ext cx="3561059" cy="10447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Con </a:t>
              </a:r>
              <a:r>
                <a:rPr lang="fr-FR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đã</a:t>
              </a:r>
              <a:r>
                <a:rPr lang="fr-FR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fr-FR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trồng</a:t>
              </a:r>
              <a:r>
                <a:rPr lang="fr-FR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fr-FR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cây</a:t>
              </a:r>
              <a:r>
                <a:rPr lang="fr-FR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fr-FR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này</a:t>
              </a:r>
              <a:r>
                <a:rPr lang="fr-FR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fr-FR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trong</a:t>
              </a:r>
              <a:r>
                <a:rPr lang="fr-FR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fr-FR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thời</a:t>
              </a:r>
              <a:r>
                <a:rPr lang="fr-FR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fr-FR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gian</a:t>
              </a:r>
              <a:r>
                <a:rPr lang="fr-FR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fr-FR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bao</a:t>
              </a:r>
              <a:r>
                <a:rPr lang="fr-FR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fr-FR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lâu</a:t>
              </a:r>
              <a:r>
                <a:rPr lang="fr-FR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 </a:t>
              </a:r>
              <a:r>
                <a:rPr lang="fr-FR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và</a:t>
              </a:r>
              <a:r>
                <a:rPr lang="fr-FR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fr-FR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chăm</a:t>
              </a:r>
              <a:r>
                <a:rPr lang="fr-FR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fr-FR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sóc</a:t>
              </a:r>
              <a:r>
                <a:rPr lang="fr-FR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fr-FR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nó</a:t>
              </a:r>
              <a:r>
                <a:rPr lang="fr-FR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fr-FR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như</a:t>
              </a:r>
              <a:r>
                <a:rPr lang="fr-FR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fr-FR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thế</a:t>
              </a:r>
              <a:r>
                <a:rPr lang="fr-FR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fr-FR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nào</a:t>
              </a:r>
              <a:r>
                <a:rPr lang="fr-FR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?</a:t>
              </a:r>
              <a:endPara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54" name="组合 8"/>
          <p:cNvGrpSpPr/>
          <p:nvPr/>
        </p:nvGrpSpPr>
        <p:grpSpPr>
          <a:xfrm>
            <a:off x="5076830" y="3724954"/>
            <a:ext cx="6716585" cy="1125816"/>
            <a:chOff x="252263" y="1044006"/>
            <a:chExt cx="4268332" cy="1117210"/>
          </a:xfrm>
        </p:grpSpPr>
        <p:sp>
          <p:nvSpPr>
            <p:cNvPr id="55" name="圆角矩形 19"/>
            <p:cNvSpPr/>
            <p:nvPr/>
          </p:nvSpPr>
          <p:spPr>
            <a:xfrm>
              <a:off x="252263" y="1044006"/>
              <a:ext cx="4268332" cy="1117210"/>
            </a:xfrm>
            <a:prstGeom prst="roundRect">
              <a:avLst>
                <a:gd name="adj" fmla="val 50000"/>
              </a:avLst>
            </a:prstGeom>
            <a:solidFill>
              <a:srgbClr val="68C5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535625" y="1116437"/>
              <a:ext cx="3705599" cy="7407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Con </a:t>
              </a:r>
              <a:r>
                <a:rPr lang="fr-FR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thấy</a:t>
              </a:r>
              <a:r>
                <a:rPr lang="fr-FR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fr-FR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cây</a:t>
              </a:r>
              <a:r>
                <a:rPr lang="fr-FR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fr-FR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đã</a:t>
              </a:r>
              <a:r>
                <a:rPr lang="fr-FR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fr-FR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thay</a:t>
              </a:r>
              <a:r>
                <a:rPr lang="fr-FR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fr-FR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đổi</a:t>
              </a:r>
              <a:r>
                <a:rPr lang="fr-FR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ra </a:t>
              </a:r>
              <a:r>
                <a:rPr lang="fr-FR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sao</a:t>
              </a:r>
              <a:r>
                <a:rPr lang="fr-FR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fr-FR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trong</a:t>
              </a:r>
              <a:r>
                <a:rPr lang="fr-FR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fr-FR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khoảng</a:t>
              </a:r>
              <a:r>
                <a:rPr lang="fr-FR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fr-FR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thời</a:t>
              </a:r>
              <a:r>
                <a:rPr lang="fr-FR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fr-FR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gian</a:t>
              </a:r>
              <a:r>
                <a:rPr lang="fr-FR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fr-FR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đó</a:t>
              </a:r>
              <a:r>
                <a:rPr lang="fr-FR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 ?</a:t>
              </a:r>
              <a:endPara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57" name="组合 8"/>
          <p:cNvGrpSpPr/>
          <p:nvPr/>
        </p:nvGrpSpPr>
        <p:grpSpPr>
          <a:xfrm>
            <a:off x="5080472" y="4917562"/>
            <a:ext cx="6716585" cy="1134335"/>
            <a:chOff x="252263" y="1044006"/>
            <a:chExt cx="4268332" cy="1117210"/>
          </a:xfrm>
        </p:grpSpPr>
        <p:sp>
          <p:nvSpPr>
            <p:cNvPr id="58" name="圆角矩形 19"/>
            <p:cNvSpPr/>
            <p:nvPr/>
          </p:nvSpPr>
          <p:spPr>
            <a:xfrm>
              <a:off x="252263" y="1044006"/>
              <a:ext cx="4268332" cy="1117210"/>
            </a:xfrm>
            <a:prstGeom prst="roundRect">
              <a:avLst>
                <a:gd name="adj" fmla="val 50000"/>
              </a:avLst>
            </a:prstGeom>
            <a:solidFill>
              <a:srgbClr val="68C5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536535" y="1232241"/>
              <a:ext cx="3561059" cy="7407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Con </a:t>
              </a:r>
              <a:r>
                <a:rPr lang="fr-FR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định</a:t>
              </a:r>
              <a:r>
                <a:rPr lang="fr-FR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fr-FR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làm</a:t>
              </a:r>
              <a:r>
                <a:rPr lang="fr-FR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fr-FR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gì</a:t>
              </a:r>
              <a:r>
                <a:rPr lang="fr-FR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fr-FR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tiếp</a:t>
              </a:r>
              <a:r>
                <a:rPr lang="fr-FR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fr-FR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theo</a:t>
              </a:r>
              <a:r>
                <a:rPr lang="fr-FR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fr-FR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với</a:t>
              </a:r>
              <a:r>
                <a:rPr lang="fr-FR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fr-FR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cây</a:t>
              </a:r>
              <a:r>
                <a:rPr lang="fr-FR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fr-FR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của</a:t>
              </a:r>
              <a:r>
                <a:rPr lang="fr-FR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fr-FR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mình</a:t>
              </a:r>
              <a:r>
                <a:rPr lang="fr-FR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?</a:t>
              </a:r>
              <a:endPara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62776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250"/>
                            </p:stCondLst>
                            <p:childTnLst>
                              <p:par>
                                <p:cTn id="2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750"/>
                            </p:stCondLst>
                            <p:childTnLst>
                              <p:par>
                                <p:cTn id="3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250"/>
                            </p:stCondLst>
                            <p:childTnLst>
                              <p:par>
                                <p:cTn id="3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2F56278-2BF4-4822-A2B1-4BF6EC0CD8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8" t="54982" r="7543" b="22414"/>
          <a:stretch/>
        </p:blipFill>
        <p:spPr>
          <a:xfrm>
            <a:off x="0" y="1"/>
            <a:ext cx="122740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9646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8688" cy="685800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" y="-88"/>
            <a:ext cx="12027087" cy="6096806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764A2843-FD52-4D86-A101-1DDA8FF28A36}"/>
              </a:ext>
            </a:extLst>
          </p:cNvPr>
          <p:cNvGrpSpPr/>
          <p:nvPr/>
        </p:nvGrpSpPr>
        <p:grpSpPr>
          <a:xfrm>
            <a:off x="382727" y="1184030"/>
            <a:ext cx="11523234" cy="4220308"/>
            <a:chOff x="894522" y="2514600"/>
            <a:chExt cx="9890736" cy="2355574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2F56278-2BF4-4822-A2B1-4BF6EC0CD8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20" t="78674" r="8991" b="7002"/>
            <a:stretch/>
          </p:blipFill>
          <p:spPr>
            <a:xfrm>
              <a:off x="894522" y="2514600"/>
              <a:ext cx="9890736" cy="2355574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26FF877-579D-492B-8954-A211A7E01732}"/>
                </a:ext>
              </a:extLst>
            </p:cNvPr>
            <p:cNvSpPr/>
            <p:nvPr/>
          </p:nvSpPr>
          <p:spPr>
            <a:xfrm>
              <a:off x="6023113" y="2514600"/>
              <a:ext cx="4075044" cy="467139"/>
            </a:xfrm>
            <a:prstGeom prst="rect">
              <a:avLst/>
            </a:prstGeom>
            <a:solidFill>
              <a:srgbClr val="C4D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164298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FB554DA-F872-4FAB-9DFF-EABC40F49E0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2" b="1205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D009703F-CDC2-4D89-A7D9-F89F7F643354}"/>
              </a:ext>
            </a:extLst>
          </p:cNvPr>
          <p:cNvSpPr txBox="1"/>
          <p:nvPr/>
        </p:nvSpPr>
        <p:spPr>
          <a:xfrm>
            <a:off x="234461" y="1509534"/>
            <a:ext cx="12403015" cy="110799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en-US" altLang="zh-CN" sz="59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Xin </a:t>
            </a:r>
            <a:r>
              <a:rPr lang="en-US" altLang="zh-CN" sz="59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chào</a:t>
            </a:r>
            <a:r>
              <a:rPr lang="en-US" altLang="zh-CN" sz="59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59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altLang="zh-CN" sz="59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59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hẹn</a:t>
            </a:r>
            <a:r>
              <a:rPr lang="en-US" altLang="zh-CN" sz="59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59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gặp</a:t>
            </a:r>
            <a:r>
              <a:rPr lang="en-US" altLang="zh-CN" sz="59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59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lại</a:t>
            </a:r>
            <a:r>
              <a:rPr lang="en-US" altLang="zh-CN" sz="59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59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altLang="zh-CN" sz="59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con!</a:t>
            </a:r>
            <a:endParaRPr lang="zh-CN" altLang="en-US" sz="5900" b="1" dirty="0">
              <a:solidFill>
                <a:schemeClr val="bg1"/>
              </a:solidFill>
              <a:latin typeface="Tahoma" panose="020B0604030504040204" pitchFamily="34" charset="0"/>
              <a:ea typeface="小白" panose="02010601030101010101" pitchFamily="2" charset="-122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0106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5|4|4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</TotalTime>
  <Words>158</Words>
  <Application>Microsoft Office PowerPoint</Application>
  <PresentationFormat>Màn hình rộng</PresentationFormat>
  <Paragraphs>20</Paragraphs>
  <Slides>9</Slides>
  <Notes>3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5</vt:i4>
      </vt:variant>
      <vt:variant>
        <vt:lpstr>Chủ đề</vt:lpstr>
      </vt:variant>
      <vt:variant>
        <vt:i4>3</vt:i4>
      </vt:variant>
      <vt:variant>
        <vt:lpstr>Tiêu đề Bản chiếu</vt:lpstr>
      </vt:variant>
      <vt:variant>
        <vt:i4>9</vt:i4>
      </vt:variant>
    </vt:vector>
  </HeadingPairs>
  <TitlesOfParts>
    <vt:vector size="17" baseType="lpstr">
      <vt:lpstr>等线</vt:lpstr>
      <vt:lpstr>Arial</vt:lpstr>
      <vt:lpstr>Calibri</vt:lpstr>
      <vt:lpstr>Calibri Light</vt:lpstr>
      <vt:lpstr>Tahoma</vt:lpstr>
      <vt:lpstr>Office Theme</vt:lpstr>
      <vt:lpstr>1_Office Theme</vt:lpstr>
      <vt:lpstr>Office 主题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NGOC LAN</dc:creator>
  <cp:lastModifiedBy>Windows 10</cp:lastModifiedBy>
  <cp:revision>19</cp:revision>
  <dcterms:created xsi:type="dcterms:W3CDTF">2020-08-27T16:05:08Z</dcterms:created>
  <dcterms:modified xsi:type="dcterms:W3CDTF">2023-02-07T06:02:26Z</dcterms:modified>
</cp:coreProperties>
</file>