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6" r:id="rId2"/>
    <p:sldId id="357" r:id="rId3"/>
    <p:sldId id="359" r:id="rId4"/>
    <p:sldId id="360" r:id="rId5"/>
    <p:sldId id="361" r:id="rId6"/>
    <p:sldId id="292" r:id="rId7"/>
    <p:sldId id="350" r:id="rId8"/>
    <p:sldId id="366" r:id="rId9"/>
    <p:sldId id="294" r:id="rId10"/>
    <p:sldId id="297" r:id="rId11"/>
    <p:sldId id="365" r:id="rId12"/>
    <p:sldId id="362" r:id="rId13"/>
    <p:sldId id="363" r:id="rId14"/>
  </p:sldIdLst>
  <p:sldSz cx="12192000" cy="68580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1C7DB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4" d="100"/>
          <a:sy n="64" d="100"/>
        </p:scale>
        <p:origin x="960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05329-9730-40BE-8B9B-4ABE2368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10B07-C059-402B-9318-F0F4E0D99645}" type="datetimeFigureOut">
              <a:rPr lang="vi-VN"/>
              <a:pPr>
                <a:defRPr/>
              </a:pPr>
              <a:t>09/12/2021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2BD1A-3413-42F3-83D6-16AF7E0E9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FA2E7-214C-44C4-BB4C-D6077D0D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0DB52-38A4-413E-B5F8-D09B1CDD5FB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7858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4FBF0-7DAF-4D27-B738-3C9C3D2C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DD42B-A73D-4902-94AA-155EBB8D856E}" type="datetimeFigureOut">
              <a:rPr lang="vi-VN"/>
              <a:pPr>
                <a:defRPr/>
              </a:pPr>
              <a:t>09/12/2021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2D93A-1A88-4767-85DF-462811BF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4F901-E0EE-4BE0-A9F1-4E13182AF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4491D-5CF1-40FE-BEC1-1090F97C6F4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76430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6B03B-3E96-4C77-A7D2-94BE1FD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8E785-B22D-4A8F-A76B-AF5683FDD827}" type="datetimeFigureOut">
              <a:rPr lang="vi-VN"/>
              <a:pPr>
                <a:defRPr/>
              </a:pPr>
              <a:t>09/12/2021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F464-303A-43B7-A97C-58593232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0A38-1CE0-4656-A639-6ED618E8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ECF2-8923-4AF5-84F8-86954F24A7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882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5890-D6F3-4D68-BCB3-F4AC186C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52A33-9800-45D8-8840-FDBDDA725025}" type="datetimeFigureOut">
              <a:rPr lang="vi-VN"/>
              <a:pPr>
                <a:defRPr/>
              </a:pPr>
              <a:t>09/12/2021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5B7F6-2E97-4476-9929-576090467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04693-3060-4D2C-8E40-50FFDA19A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EFEB0-271C-425A-A495-B73042AC33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30516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72C89-1C0E-4399-9D6F-E2D3CE5D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D9254-84C1-40B6-9578-022C50B84E7B}" type="datetimeFigureOut">
              <a:rPr lang="vi-VN"/>
              <a:pPr>
                <a:defRPr/>
              </a:pPr>
              <a:t>09/12/2021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4406D-CE2A-45CD-82E0-D7D697CF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E3659-8D6B-4EF4-B972-01B61A57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A63D-47DB-47A0-9DF7-A18E5AB699B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42228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C2200B8-129A-4C4A-9C88-7D177DB8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3E0B9-92D2-4918-811E-61519BDFC22B}" type="datetimeFigureOut">
              <a:rPr lang="vi-VN"/>
              <a:pPr>
                <a:defRPr/>
              </a:pPr>
              <a:t>09/12/2021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F6CDE5-3EA6-437E-B238-AE2EC1791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DBDB8F8-ED5C-4519-88D5-B5F0BB2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BC7E0-98B3-43A4-9689-B934C69D6D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033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1BDE93-1F1A-4066-BCB2-CCCE3AFB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D58C1-400C-4AED-8BCB-62723F6D1040}" type="datetimeFigureOut">
              <a:rPr lang="vi-VN"/>
              <a:pPr>
                <a:defRPr/>
              </a:pPr>
              <a:t>09/12/2021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887B03-3965-4F8B-86D1-20794A49B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A02FC38-9422-450B-A6E2-43FA19274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5286-ADC4-435B-9A4F-D1459D47C2F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08737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69CEDF-6649-4DB7-B465-0A514534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EDA46-3205-484A-91D7-F965948EF0DD}" type="datetimeFigureOut">
              <a:rPr lang="vi-VN"/>
              <a:pPr>
                <a:defRPr/>
              </a:pPr>
              <a:t>09/12/2021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65EBD59-0BCD-4E58-A14F-40FC9307A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17AC3BF-1560-4453-8FD8-24655574E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95505-5338-4C5B-AF0A-AF150C7A575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7108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56434D0-6FB4-480B-AD3D-94596418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432D-4F05-4775-9843-E3208CC4C513}" type="datetimeFigureOut">
              <a:rPr lang="vi-VN"/>
              <a:pPr>
                <a:defRPr/>
              </a:pPr>
              <a:t>09/12/2021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D9E277D-51A6-4B04-9D55-BDC6FFEC2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0E05BE-F2B8-43CC-A33A-11DDDE15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6940-5B85-4363-9C73-52F07814137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95123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C140F2-E22D-4582-90B0-15405259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154C7-2C15-4B39-90EE-A27AF3DBEA18}" type="datetimeFigureOut">
              <a:rPr lang="vi-VN"/>
              <a:pPr>
                <a:defRPr/>
              </a:pPr>
              <a:t>09/12/2021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70CC906-F047-4C8B-B5F2-A2C4BD3C9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0032DF-B537-427D-AB90-5F97609E1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BFAB-2C4B-4E06-B4E1-440C057CE73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607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64B23BA-85ED-4414-B9AA-27A62257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4B22D-8E03-4D4A-B6CB-44D3D82E0D65}" type="datetimeFigureOut">
              <a:rPr lang="vi-VN"/>
              <a:pPr>
                <a:defRPr/>
              </a:pPr>
              <a:t>09/12/2021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C76197-C301-4D5D-A41D-E0D4BE89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82C284-0B34-4DA7-8A1F-B880744F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B3AE-1F2D-4C1A-9C09-6E392F5AAE3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7828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BE5C665-ACB7-4289-9CDA-5DCFFE1CC7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5257E11-1437-499D-84C6-52B0DB90EB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267F7-FD89-4EAB-9DC4-EAFE316655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FB0BEB-A4B9-47F1-9EE0-ABAA4C567462}" type="datetimeFigureOut">
              <a:rPr lang="vi-VN"/>
              <a:pPr>
                <a:defRPr/>
              </a:pPr>
              <a:t>09/12/2021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F092-0965-4E13-BFA3-F4797323E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808FD-6EB1-428F-9177-C2FA5A5C3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2AA3083-13A1-4A83-9770-3DB73F8D98A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hyperlink" Target="T&#7853;p%20&#272;&#7871;m%20-%20Nh&#7841;c%20Thi&#7871;u%20Nhi%20B&#7843;o%20Ng&#7885;c%20-%20Skids%20Nh&#7841;c%20Thi&#7871;u%20Nhi%20Vui%20Nh&#7897;n%20Hay%20Nh&#7845;t%202017_Trim.mp4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SUS\OneDrive\M&#225;y%20t&#237;nh\T&#7853;p%20&#272;&#7871;m%20-%20Nh&#7841;c%20Thi&#7871;u%20Nhi%20B&#7843;o%20Ng&#7885;c%20-%20Skids%20Nh&#7841;c%20Thi&#7871;u%20Nhi%20Vui%20Nh&#7897;n%20Hay%20Nh&#7845;t%202017_Trim.mp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903" y="1914119"/>
            <a:ext cx="12167098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12192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91859" y="633358"/>
            <a:ext cx="1009152" cy="1769667"/>
          </a:xfrm>
          <a:prstGeom prst="rect">
            <a:avLst/>
          </a:prstGeom>
          <a:noFill/>
        </p:spPr>
        <p:txBody>
          <a:bodyPr wrap="none" lIns="121871" tIns="60936" rIns="121871" bIns="60936" rtlCol="0">
            <a:spAutoFit/>
          </a:bodyPr>
          <a:lstStyle/>
          <a:p>
            <a:r>
              <a:rPr lang="en-US" sz="10700" b="1" dirty="0"/>
              <a:t>3</a:t>
            </a:r>
            <a:endParaRPr lang="vi-VN" sz="10700" b="1" dirty="0"/>
          </a:p>
        </p:txBody>
      </p:sp>
      <p:sp>
        <p:nvSpPr>
          <p:cNvPr id="11" name="Rectangle 10"/>
          <p:cNvSpPr/>
          <p:nvPr/>
        </p:nvSpPr>
        <p:spPr>
          <a:xfrm>
            <a:off x="4078676" y="69272"/>
            <a:ext cx="6084131" cy="1354168"/>
          </a:xfrm>
          <a:prstGeom prst="rect">
            <a:avLst/>
          </a:prstGeom>
          <a:noFill/>
        </p:spPr>
        <p:txBody>
          <a:bodyPr wrap="none" lIns="121871" tIns="60936" rIns="121871" bIns="60936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4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</a:t>
            </a:r>
            <a:endParaRPr lang="vi-VN" sz="40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908051" y="4893433"/>
            <a:ext cx="6400801" cy="1752600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84-85)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WordArt 8">
            <a:extLst>
              <a:ext uri="{FF2B5EF4-FFF2-40B4-BE49-F238E27FC236}">
                <a16:creationId xmlns:a16="http://schemas.microsoft.com/office/drawing/2014/main" id="{327588A0-F03B-432F-92A6-C88DB2DEA4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52349" y="2648256"/>
            <a:ext cx="7487304" cy="725397"/>
          </a:xfrm>
          <a:prstGeom prst="rect">
            <a:avLst/>
          </a:prstGeom>
        </p:spPr>
        <p:txBody>
          <a:bodyPr wrap="none" fromWordArt="1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Bài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12: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Bảng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cộng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,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bảng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trừ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trong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phạm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vi 10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(</a:t>
            </a:r>
            <a:r>
              <a:rPr lang="en-US" sz="4400" b="1" kern="10" dirty="0" err="1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Tiết</a:t>
            </a:r>
            <a:r>
              <a:rPr lang="en-US" sz="4400" b="1" kern="10" dirty="0">
                <a:ln w="9525">
                  <a:noFill/>
                  <a:round/>
                  <a:headEnd/>
                  <a:tailEnd/>
                </a:ln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  <a:latin typeface="Times New Roman"/>
                <a:cs typeface="Times New Roman"/>
              </a:rPr>
              <a:t> 3) </a:t>
            </a:r>
            <a:endParaRPr lang="vi-VN" sz="4400" b="1" kern="10" dirty="0">
              <a:ln w="9525">
                <a:noFill/>
                <a:round/>
                <a:headEnd/>
                <a:tailEnd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34853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7E4FD-6D1B-473D-970E-2EE77A365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6633"/>
            <a:ext cx="8229600" cy="576064"/>
          </a:xfrm>
          <a:solidFill>
            <a:srgbClr val="92D050"/>
          </a:solidFill>
        </p:spPr>
        <p:txBody>
          <a:bodyPr/>
          <a:lstStyle/>
          <a:p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: “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tấm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?”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71CD9-2C8F-45FF-9E8C-075261893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" t="25850" r="6848" b="21650"/>
          <a:stretch/>
        </p:blipFill>
        <p:spPr>
          <a:xfrm>
            <a:off x="1343472" y="692696"/>
            <a:ext cx="9144000" cy="616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0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2" y="991270"/>
            <a:ext cx="8229600" cy="4525963"/>
          </a:xfrm>
          <a:solidFill>
            <a:srgbClr val="00B0F0"/>
          </a:solidFill>
        </p:spPr>
        <p:txBody>
          <a:bodyPr>
            <a:normAutofit fontScale="85000" lnSpcReduction="10000"/>
          </a:bodyPr>
          <a:lstStyle/>
          <a:p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HDHS LÀM VỞ BÀI TẬP TOÁN TRANG(78 - 79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84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7" b="32502"/>
          <a:stretch/>
        </p:blipFill>
        <p:spPr>
          <a:xfrm>
            <a:off x="1991544" y="160736"/>
            <a:ext cx="8352928" cy="6076576"/>
          </a:xfrm>
        </p:spPr>
      </p:pic>
      <p:sp>
        <p:nvSpPr>
          <p:cNvPr id="5" name="Rectangle 4"/>
          <p:cNvSpPr/>
          <p:nvPr/>
        </p:nvSpPr>
        <p:spPr>
          <a:xfrm>
            <a:off x="3575720" y="1700808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4151784" y="1700808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5680" y="2060848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4151784" y="2060848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3575720" y="2420888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51784" y="2420888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75720" y="2846365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51784" y="2856206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15680" y="4355263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91744" y="4365104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38061" y="4314532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15680" y="4715303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91744" y="4725144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38061" y="4674572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150925" y="5075343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26989" y="5085184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73306" y="5034612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50925" y="5476114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726989" y="5485955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373306" y="5435383"/>
            <a:ext cx="360040" cy="3600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9990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16" b="12605"/>
          <a:stretch/>
        </p:blipFill>
        <p:spPr>
          <a:xfrm>
            <a:off x="1706138" y="404664"/>
            <a:ext cx="8437218" cy="6192688"/>
          </a:xfrm>
        </p:spPr>
      </p:pic>
      <p:sp>
        <p:nvSpPr>
          <p:cNvPr id="3" name="Oval 2"/>
          <p:cNvSpPr/>
          <p:nvPr/>
        </p:nvSpPr>
        <p:spPr>
          <a:xfrm>
            <a:off x="4655840" y="2060848"/>
            <a:ext cx="720080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5" name="Oval 4"/>
          <p:cNvSpPr/>
          <p:nvPr/>
        </p:nvSpPr>
        <p:spPr>
          <a:xfrm>
            <a:off x="4655840" y="3645024"/>
            <a:ext cx="576064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5951984" y="3651417"/>
            <a:ext cx="576064" cy="115212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" name="Oval 6"/>
          <p:cNvSpPr/>
          <p:nvPr/>
        </p:nvSpPr>
        <p:spPr>
          <a:xfrm>
            <a:off x="7248128" y="3867442"/>
            <a:ext cx="576064" cy="78569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Oval 7"/>
          <p:cNvSpPr/>
          <p:nvPr/>
        </p:nvSpPr>
        <p:spPr>
          <a:xfrm>
            <a:off x="5951984" y="2244065"/>
            <a:ext cx="576064" cy="78569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9776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file"/>
            <a:extLst>
              <a:ext uri="{FF2B5EF4-FFF2-40B4-BE49-F238E27FC236}">
                <a16:creationId xmlns:a16="http://schemas.microsoft.com/office/drawing/2014/main" id="{BEADD35C-C66D-4D51-B830-A674F104F3BF}"/>
              </a:ext>
            </a:extLst>
          </p:cNvPr>
          <p:cNvSpPr txBox="1"/>
          <p:nvPr/>
        </p:nvSpPr>
        <p:spPr>
          <a:xfrm>
            <a:off x="2423592" y="2420888"/>
            <a:ext cx="74888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2" name="Action Button: Sound 1">
            <a:hlinkClick r:id="rId4" action="ppaction://hlinkfile" highlightClick="1">
              <a:snd r:embed="rId3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8219728" y="4437112"/>
            <a:ext cx="2448272" cy="24208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41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7368" y="2204363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A.3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647728" y="2173980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B.2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7166059" y="2181625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C.0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0200456" y="2142138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D. 1</a:t>
            </a:r>
          </a:p>
        </p:txBody>
      </p:sp>
      <p:sp>
        <p:nvSpPr>
          <p:cNvPr id="6" name="Explosion 1 5"/>
          <p:cNvSpPr/>
          <p:nvPr/>
        </p:nvSpPr>
        <p:spPr>
          <a:xfrm>
            <a:off x="5334000" y="4356707"/>
            <a:ext cx="3012828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4800" y="763678"/>
            <a:ext cx="4181816" cy="8651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10 – 9 = </a:t>
            </a:r>
          </a:p>
        </p:txBody>
      </p:sp>
    </p:spTree>
    <p:extLst>
      <p:ext uri="{BB962C8B-B14F-4D97-AF65-F5344CB8AC3E}">
        <p14:creationId xmlns:p14="http://schemas.microsoft.com/office/powerpoint/2010/main" val="240422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7" grpId="1" animBg="1"/>
      <p:bldP spid="6" grpId="0" animBg="1"/>
      <p:bldP spid="6" grpId="1" animBg="1"/>
      <p:bldP spid="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4129791" y="860862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8" name="Explosion 1 47"/>
          <p:cNvSpPr/>
          <p:nvPr/>
        </p:nvSpPr>
        <p:spPr>
          <a:xfrm>
            <a:off x="5462023" y="4439015"/>
            <a:ext cx="3012828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173334" y="2046502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A.6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3352800" y="2082814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B.8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658316" y="2103827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C.7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9811816" y="2046503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D.9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14800" y="763678"/>
            <a:ext cx="4181816" cy="8651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4 + 4 - 0= </a:t>
            </a:r>
          </a:p>
        </p:txBody>
      </p:sp>
    </p:spTree>
    <p:extLst>
      <p:ext uri="{BB962C8B-B14F-4D97-AF65-F5344CB8AC3E}">
        <p14:creationId xmlns:p14="http://schemas.microsoft.com/office/powerpoint/2010/main" val="359216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48" grpId="1" animBg="1"/>
      <p:bldP spid="48" grpId="2" animBg="1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4027698" y="1008180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</a:rPr>
              <a:t>Thầy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cô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điền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tại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đây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3" name="Explosion 1 32"/>
          <p:cNvSpPr/>
          <p:nvPr/>
        </p:nvSpPr>
        <p:spPr>
          <a:xfrm>
            <a:off x="4452815" y="4566018"/>
            <a:ext cx="3012828" cy="272989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RỒI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335360" y="2384825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00FF"/>
                </a:solidFill>
              </a:rPr>
              <a:t>A.6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3619128" y="2418557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B.7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744072" y="2418557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C.8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10027840" y="2418557"/>
            <a:ext cx="18288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D.9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114800" y="990601"/>
            <a:ext cx="4181816" cy="865123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2 = …. - 4</a:t>
            </a:r>
          </a:p>
        </p:txBody>
      </p:sp>
    </p:spTree>
    <p:extLst>
      <p:ext uri="{BB962C8B-B14F-4D97-AF65-F5344CB8AC3E}">
        <p14:creationId xmlns:p14="http://schemas.microsoft.com/office/powerpoint/2010/main" val="9236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1" grpId="0"/>
      <p:bldP spid="33" grpId="0" animBg="1"/>
      <p:bldP spid="33" grpId="1" animBg="1"/>
      <p:bldP spid="33" grpId="2" animBg="1"/>
      <p:bldP spid="44" grpId="0" animBg="1"/>
      <p:bldP spid="44" grpId="1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A735B-4D32-4EFC-9A5B-E2606098D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391572-EDEC-4311-ABBE-71F2AFD88C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t="26088" r="961" b="37319"/>
          <a:stretch/>
        </p:blipFill>
        <p:spPr>
          <a:xfrm>
            <a:off x="0" y="-51387"/>
            <a:ext cx="12192000" cy="6909387"/>
          </a:xfr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B020A2-0862-4B90-BE4C-12C9C6527B5E}"/>
              </a:ext>
            </a:extLst>
          </p:cNvPr>
          <p:cNvSpPr txBox="1"/>
          <p:nvPr/>
        </p:nvSpPr>
        <p:spPr>
          <a:xfrm>
            <a:off x="10971584" y="98072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515AAC-AB8F-4003-B3CE-8ABEE4F88057}"/>
              </a:ext>
            </a:extLst>
          </p:cNvPr>
          <p:cNvSpPr txBox="1"/>
          <p:nvPr/>
        </p:nvSpPr>
        <p:spPr>
          <a:xfrm>
            <a:off x="10992544" y="148558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2B4D59-B816-4EBA-AB1F-DEE2C14440CB}"/>
              </a:ext>
            </a:extLst>
          </p:cNvPr>
          <p:cNvSpPr txBox="1"/>
          <p:nvPr/>
        </p:nvSpPr>
        <p:spPr>
          <a:xfrm>
            <a:off x="10971584" y="5231477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BC95D6-D726-4619-8E62-7AD9A5B0CE32}"/>
              </a:ext>
            </a:extLst>
          </p:cNvPr>
          <p:cNvSpPr txBox="1"/>
          <p:nvPr/>
        </p:nvSpPr>
        <p:spPr>
          <a:xfrm>
            <a:off x="10992544" y="461190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AA2FC4-0BA9-4507-B727-113AC9238D61}"/>
              </a:ext>
            </a:extLst>
          </p:cNvPr>
          <p:cNvSpPr txBox="1"/>
          <p:nvPr/>
        </p:nvSpPr>
        <p:spPr>
          <a:xfrm>
            <a:off x="10992544" y="5764401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BD8B19-F5B6-4B35-83B9-E5DFCBA9578F}"/>
              </a:ext>
            </a:extLst>
          </p:cNvPr>
          <p:cNvSpPr txBox="1"/>
          <p:nvPr/>
        </p:nvSpPr>
        <p:spPr>
          <a:xfrm>
            <a:off x="10971584" y="258071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DDFF665-E750-4AA9-9434-B342EFB4E58A}"/>
              </a:ext>
            </a:extLst>
          </p:cNvPr>
          <p:cNvSpPr txBox="1"/>
          <p:nvPr/>
        </p:nvSpPr>
        <p:spPr>
          <a:xfrm>
            <a:off x="10971584" y="202239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3DC5488-DFC1-45E2-8EE1-0F42403D005B}"/>
              </a:ext>
            </a:extLst>
          </p:cNvPr>
          <p:cNvSpPr txBox="1"/>
          <p:nvPr/>
        </p:nvSpPr>
        <p:spPr>
          <a:xfrm>
            <a:off x="10971584" y="407707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8E155F7-07F4-4F09-A4B1-8E9CEA365BF6}"/>
              </a:ext>
            </a:extLst>
          </p:cNvPr>
          <p:cNvSpPr txBox="1"/>
          <p:nvPr/>
        </p:nvSpPr>
        <p:spPr>
          <a:xfrm>
            <a:off x="9624392" y="578610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E92385-2488-4647-A538-44C7818ED44A}"/>
              </a:ext>
            </a:extLst>
          </p:cNvPr>
          <p:cNvSpPr txBox="1"/>
          <p:nvPr/>
        </p:nvSpPr>
        <p:spPr>
          <a:xfrm>
            <a:off x="9654158" y="525805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DC5E0EB-6E9F-44C9-ABDA-752DBC9A7743}"/>
              </a:ext>
            </a:extLst>
          </p:cNvPr>
          <p:cNvSpPr txBox="1"/>
          <p:nvPr/>
        </p:nvSpPr>
        <p:spPr>
          <a:xfrm>
            <a:off x="9654158" y="4638487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9C6E18-4C3E-4851-B15E-CA39ED31EBB4}"/>
              </a:ext>
            </a:extLst>
          </p:cNvPr>
          <p:cNvSpPr txBox="1"/>
          <p:nvPr/>
        </p:nvSpPr>
        <p:spPr>
          <a:xfrm>
            <a:off x="9654158" y="4072875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08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Sound 1">
            <a:hlinkClick r:id="rId3" action="ppaction://hlinkfile" highlightClick="1">
              <a:snd r:embed="rId2" name="applause.wav"/>
            </a:hlinkClick>
            <a:extLst>
              <a:ext uri="{FF2B5EF4-FFF2-40B4-BE49-F238E27FC236}">
                <a16:creationId xmlns:a16="http://schemas.microsoft.com/office/drawing/2014/main" id="{5CD4E01E-EF81-4972-AB22-DD958CCE7068}"/>
              </a:ext>
            </a:extLst>
          </p:cNvPr>
          <p:cNvSpPr/>
          <p:nvPr/>
        </p:nvSpPr>
        <p:spPr>
          <a:xfrm>
            <a:off x="8219728" y="4437112"/>
            <a:ext cx="2448272" cy="2420888"/>
          </a:xfrm>
          <a:prstGeom prst="actionButtonSound">
            <a:avLst/>
          </a:prstGeom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02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EA61F64-B315-45DB-BD9B-7D8F1E40095D}"/>
              </a:ext>
            </a:extLst>
          </p:cNvPr>
          <p:cNvSpPr/>
          <p:nvPr/>
        </p:nvSpPr>
        <p:spPr>
          <a:xfrm>
            <a:off x="2575992" y="188640"/>
            <a:ext cx="705678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tx1"/>
                </a:solidFill>
              </a:rPr>
              <a:t>3, 2, 5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1B625E-B2F6-47E9-BE49-E22E5F969D71}"/>
              </a:ext>
            </a:extLst>
          </p:cNvPr>
          <p:cNvSpPr/>
          <p:nvPr/>
        </p:nvSpPr>
        <p:spPr>
          <a:xfrm>
            <a:off x="2092859" y="2786480"/>
            <a:ext cx="7416824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9CD475-7E4B-4848-B9B8-B092851496FB}"/>
              </a:ext>
            </a:extLst>
          </p:cNvPr>
          <p:cNvSpPr/>
          <p:nvPr/>
        </p:nvSpPr>
        <p:spPr>
          <a:xfrm>
            <a:off x="2092859" y="1379548"/>
            <a:ext cx="7416824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68DD01-F878-43DD-8F8C-18DA2C3C7810}"/>
              </a:ext>
            </a:extLst>
          </p:cNvPr>
          <p:cNvSpPr/>
          <p:nvPr/>
        </p:nvSpPr>
        <p:spPr>
          <a:xfrm>
            <a:off x="2092859" y="4161225"/>
            <a:ext cx="7416824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1E2E6D-83CE-4EC5-A9EE-B29C8D2887F6}"/>
              </a:ext>
            </a:extLst>
          </p:cNvPr>
          <p:cNvSpPr/>
          <p:nvPr/>
        </p:nvSpPr>
        <p:spPr>
          <a:xfrm>
            <a:off x="2077471" y="5517232"/>
            <a:ext cx="7416824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41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D1A0F5-D511-43F1-8A68-33956A59E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0" t="61090" r="960" b="21409"/>
          <a:stretch/>
        </p:blipFill>
        <p:spPr>
          <a:xfrm>
            <a:off x="-228725" y="980728"/>
            <a:ext cx="12649450" cy="4896544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19C2FEF-A937-42C9-8FA1-F134D0430C27}"/>
              </a:ext>
            </a:extLst>
          </p:cNvPr>
          <p:cNvSpPr/>
          <p:nvPr/>
        </p:nvSpPr>
        <p:spPr>
          <a:xfrm>
            <a:off x="4439816" y="2060848"/>
            <a:ext cx="720080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626211-7861-4100-9964-5D0DD99D4ABB}"/>
              </a:ext>
            </a:extLst>
          </p:cNvPr>
          <p:cNvSpPr/>
          <p:nvPr/>
        </p:nvSpPr>
        <p:spPr>
          <a:xfrm>
            <a:off x="6384032" y="1988840"/>
            <a:ext cx="720080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7B9ABEA-1C09-4239-8D94-2A47346C54E9}"/>
              </a:ext>
            </a:extLst>
          </p:cNvPr>
          <p:cNvSpPr/>
          <p:nvPr/>
        </p:nvSpPr>
        <p:spPr>
          <a:xfrm>
            <a:off x="4398125" y="3501008"/>
            <a:ext cx="778272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1876A79-3D30-4F95-9479-004862C2A009}"/>
              </a:ext>
            </a:extLst>
          </p:cNvPr>
          <p:cNvSpPr/>
          <p:nvPr/>
        </p:nvSpPr>
        <p:spPr>
          <a:xfrm>
            <a:off x="8076644" y="3473718"/>
            <a:ext cx="1019912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3AA759D-27BB-42C3-BBE5-934A978F0BC1}"/>
              </a:ext>
            </a:extLst>
          </p:cNvPr>
          <p:cNvSpPr/>
          <p:nvPr/>
        </p:nvSpPr>
        <p:spPr>
          <a:xfrm>
            <a:off x="6310782" y="3501008"/>
            <a:ext cx="778272" cy="7200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76109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173</Words>
  <Application>Microsoft Office PowerPoint</Application>
  <PresentationFormat>Widescreen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HP-168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Administrator</cp:lastModifiedBy>
  <cp:revision>93</cp:revision>
  <dcterms:created xsi:type="dcterms:W3CDTF">2020-03-23T01:55:28Z</dcterms:created>
  <dcterms:modified xsi:type="dcterms:W3CDTF">2021-12-09T11:55:25Z</dcterms:modified>
</cp:coreProperties>
</file>