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5" r:id="rId2"/>
    <p:sldId id="356" r:id="rId3"/>
    <p:sldId id="358" r:id="rId4"/>
    <p:sldId id="359" r:id="rId5"/>
    <p:sldId id="360" r:id="rId6"/>
    <p:sldId id="283" r:id="rId7"/>
    <p:sldId id="284" r:id="rId8"/>
    <p:sldId id="285" r:id="rId9"/>
    <p:sldId id="286" r:id="rId10"/>
    <p:sldId id="361" r:id="rId11"/>
    <p:sldId id="346" r:id="rId12"/>
    <p:sldId id="287" r:id="rId13"/>
    <p:sldId id="288" r:id="rId14"/>
    <p:sldId id="289" r:id="rId15"/>
    <p:sldId id="366" r:id="rId16"/>
    <p:sldId id="364" r:id="rId17"/>
    <p:sldId id="365" r:id="rId18"/>
    <p:sldId id="362" r:id="rId19"/>
    <p:sldId id="363" r:id="rId20"/>
    <p:sldId id="291" r:id="rId21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87" d="100"/>
          <a:sy n="87" d="100"/>
        </p:scale>
        <p:origin x="-72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2220589"/>
            <a:ext cx="12164620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0"/>
            <a:ext cx="12288688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676639" y="552480"/>
            <a:ext cx="1009152" cy="1769667"/>
          </a:xfrm>
          <a:prstGeom prst="rect">
            <a:avLst/>
          </a:prstGeom>
          <a:noFill/>
        </p:spPr>
        <p:txBody>
          <a:bodyPr wrap="none" lIns="121871" tIns="60936" rIns="121871" bIns="60936" rtlCol="0">
            <a:spAutoFit/>
          </a:bodyPr>
          <a:lstStyle/>
          <a:p>
            <a:r>
              <a:rPr lang="en-US" sz="10700" b="1" dirty="0"/>
              <a:t>3</a:t>
            </a:r>
            <a:endParaRPr lang="vi-VN" sz="10700" b="1" dirty="0"/>
          </a:p>
        </p:txBody>
      </p:sp>
      <p:sp>
        <p:nvSpPr>
          <p:cNvPr id="11" name="Rectangle 10"/>
          <p:cNvSpPr/>
          <p:nvPr/>
        </p:nvSpPr>
        <p:spPr>
          <a:xfrm>
            <a:off x="4078676" y="69272"/>
            <a:ext cx="6084131" cy="1354168"/>
          </a:xfrm>
          <a:prstGeom prst="rect">
            <a:avLst/>
          </a:prstGeom>
          <a:noFill/>
        </p:spPr>
        <p:txBody>
          <a:bodyPr wrap="none" lIns="121871" tIns="60936" rIns="121871" bIns="60936">
            <a:spAutoFit/>
          </a:bodyPr>
          <a:lstStyle/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10</a:t>
            </a:r>
            <a:endParaRPr lang="vi-VN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95599" y="5054191"/>
            <a:ext cx="6400801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82-83)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:a16="http://schemas.microsoft.com/office/drawing/2014/main" xmlns="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2349" y="2648256"/>
            <a:ext cx="7487304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12: </a:t>
            </a: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Bảng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cộng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, </a:t>
            </a: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bảng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trừ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trong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phạm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vi 10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44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2) </a:t>
            </a:r>
            <a:endParaRPr lang="vi-VN" sz="44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90422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73" t="19593" r="13935" b="42416"/>
          <a:stretch/>
        </p:blipFill>
        <p:spPr>
          <a:xfrm>
            <a:off x="911424" y="0"/>
            <a:ext cx="10369152" cy="6815641"/>
          </a:xfrm>
        </p:spPr>
      </p:pic>
    </p:spTree>
    <p:extLst>
      <p:ext uri="{BB962C8B-B14F-4D97-AF65-F5344CB8AC3E}">
        <p14:creationId xmlns:p14="http://schemas.microsoft.com/office/powerpoint/2010/main" val="104484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 Button: Sound 1">
            <a:hlinkClick r:id="rId3" action="ppaction://hlinkfile" highlightClick="1">
              <a:snd r:embed="rId2" name="applause.wav"/>
            </a:hlinkClick>
            <a:extLst>
              <a:ext uri="{FF2B5EF4-FFF2-40B4-BE49-F238E27FC236}">
                <a16:creationId xmlns:a16="http://schemas.microsoft.com/office/drawing/2014/main" xmlns="" id="{5CD4E01E-EF81-4972-AB22-DD958CCE7068}"/>
              </a:ext>
            </a:extLst>
          </p:cNvPr>
          <p:cNvSpPr/>
          <p:nvPr/>
        </p:nvSpPr>
        <p:spPr>
          <a:xfrm>
            <a:off x="8219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56F932-3F3B-4F11-A4E0-73CDDE63FD10}"/>
              </a:ext>
            </a:extLst>
          </p:cNvPr>
          <p:cNvSpPr txBox="1"/>
          <p:nvPr/>
        </p:nvSpPr>
        <p:spPr>
          <a:xfrm>
            <a:off x="5977495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9E25D6B-8345-45CA-9351-8CE742E3432B}"/>
              </a:ext>
            </a:extLst>
          </p:cNvPr>
          <p:cNvSpPr txBox="1"/>
          <p:nvPr/>
        </p:nvSpPr>
        <p:spPr>
          <a:xfrm>
            <a:off x="4902671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5CE127E-64F5-43FF-908B-DD734C1CA19A}"/>
              </a:ext>
            </a:extLst>
          </p:cNvPr>
          <p:cNvSpPr txBox="1"/>
          <p:nvPr/>
        </p:nvSpPr>
        <p:spPr>
          <a:xfrm>
            <a:off x="7102624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DF46E76-38EE-467B-BCA2-DB58919B5FED}"/>
              </a:ext>
            </a:extLst>
          </p:cNvPr>
          <p:cNvSpPr txBox="1"/>
          <p:nvPr/>
        </p:nvSpPr>
        <p:spPr>
          <a:xfrm>
            <a:off x="8010847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F2B61F3-6D39-4BA7-9DB9-9955B913C791}"/>
              </a:ext>
            </a:extLst>
          </p:cNvPr>
          <p:cNvSpPr txBox="1"/>
          <p:nvPr/>
        </p:nvSpPr>
        <p:spPr>
          <a:xfrm>
            <a:off x="9108976" y="371081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E8BB1DA5-3DCB-46F1-BC2E-51935A4F46C0}"/>
              </a:ext>
            </a:extLst>
          </p:cNvPr>
          <p:cNvSpPr txBox="1">
            <a:spLocks/>
          </p:cNvSpPr>
          <p:nvPr/>
        </p:nvSpPr>
        <p:spPr bwMode="auto">
          <a:xfrm>
            <a:off x="3359696" y="116632"/>
            <a:ext cx="5150472" cy="1143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HOẠT ĐỘNG</a:t>
            </a: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xmlns="" id="{D1B6BB9B-0762-49B2-8410-57FE1FB40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54398"/>
              </p:ext>
            </p:extLst>
          </p:nvPr>
        </p:nvGraphicFramePr>
        <p:xfrm>
          <a:off x="1539041" y="2276872"/>
          <a:ext cx="9144003" cy="3364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741">
                  <a:extLst>
                    <a:ext uri="{9D8B030D-6E8A-4147-A177-3AD203B41FA5}">
                      <a16:colId xmlns:a16="http://schemas.microsoft.com/office/drawing/2014/main" xmlns="" val="4246477389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778985216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2338866394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1394357323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1320099697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2030143012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1330329681"/>
                    </a:ext>
                  </a:extLst>
                </a:gridCol>
              </a:tblGrid>
              <a:tr h="1165353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4392553"/>
                  </a:ext>
                </a:extLst>
              </a:tr>
              <a:tr h="10068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8318871"/>
                  </a:ext>
                </a:extLst>
              </a:tr>
              <a:tr h="1192452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908119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E971CF4-D100-4C7D-9193-575E65974258}"/>
              </a:ext>
            </a:extLst>
          </p:cNvPr>
          <p:cNvSpPr txBox="1"/>
          <p:nvPr/>
        </p:nvSpPr>
        <p:spPr>
          <a:xfrm>
            <a:off x="7260877" y="4718661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6868A08-2A51-4F06-BDDD-1AF3F23376EF}"/>
              </a:ext>
            </a:extLst>
          </p:cNvPr>
          <p:cNvSpPr txBox="1"/>
          <p:nvPr/>
        </p:nvSpPr>
        <p:spPr>
          <a:xfrm>
            <a:off x="8510168" y="4718661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4E58D59-11F8-4ED9-872B-9A08039FBD18}"/>
              </a:ext>
            </a:extLst>
          </p:cNvPr>
          <p:cNvSpPr txBox="1"/>
          <p:nvPr/>
        </p:nvSpPr>
        <p:spPr>
          <a:xfrm>
            <a:off x="9890956" y="4718661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0000084-3E3B-47E4-B168-8C16D900FE3D}"/>
              </a:ext>
            </a:extLst>
          </p:cNvPr>
          <p:cNvSpPr txBox="1"/>
          <p:nvPr/>
        </p:nvSpPr>
        <p:spPr>
          <a:xfrm>
            <a:off x="4591683" y="4718661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7C0C791-5E22-42F5-BD35-FDB99ECF7C16}"/>
              </a:ext>
            </a:extLst>
          </p:cNvPr>
          <p:cNvSpPr txBox="1"/>
          <p:nvPr/>
        </p:nvSpPr>
        <p:spPr>
          <a:xfrm>
            <a:off x="5926280" y="4718661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66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1" grpId="0" animBg="1"/>
      <p:bldP spid="16" grpId="0"/>
      <p:bldP spid="17" grpId="0"/>
      <p:bldP spid="19" grpId="0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E42874-68E3-4CF4-A2A8-72FAE41B0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065" y="-43707"/>
            <a:ext cx="8229600" cy="1143000"/>
          </a:xfrm>
        </p:spPr>
        <p:txBody>
          <a:bodyPr/>
          <a:lstStyle/>
          <a:p>
            <a:r>
              <a:rPr lang="en-US"/>
              <a:t>2. Em hoàn thành bảng trừ: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xmlns="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775672"/>
              </p:ext>
            </p:extLst>
          </p:nvPr>
        </p:nvGraphicFramePr>
        <p:xfrm>
          <a:off x="1559496" y="960630"/>
          <a:ext cx="9108504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504">
                  <a:extLst>
                    <a:ext uri="{9D8B030D-6E8A-4147-A177-3AD203B41FA5}">
                      <a16:colId xmlns:a16="http://schemas.microsoft.com/office/drawing/2014/main" xmlns="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2-1=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6-1=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9-1=8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3-2=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4-2=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8-2=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4-3=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5-3=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6-3=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10-3=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5-4=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6-4=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7-4=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8-4=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6-5=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7-5=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8-5=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9-5=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10-5=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7-6=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8-6=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9-6=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10-6=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8-7=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9-7=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10-7=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9-8=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10-8=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10-9=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324875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7FBB3B68-1ACE-4CD6-9197-B401FE8C6085}"/>
              </a:ext>
            </a:extLst>
          </p:cNvPr>
          <p:cNvSpPr/>
          <p:nvPr/>
        </p:nvSpPr>
        <p:spPr>
          <a:xfrm>
            <a:off x="3071664" y="166529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6F8401FE-80DB-40F0-913C-B8013D1B6B5C}"/>
              </a:ext>
            </a:extLst>
          </p:cNvPr>
          <p:cNvSpPr/>
          <p:nvPr/>
        </p:nvSpPr>
        <p:spPr>
          <a:xfrm>
            <a:off x="5159896" y="2996952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B0E3DE30-3BA9-4024-A1F3-1FAAEF92B479}"/>
              </a:ext>
            </a:extLst>
          </p:cNvPr>
          <p:cNvSpPr/>
          <p:nvPr/>
        </p:nvSpPr>
        <p:spPr>
          <a:xfrm>
            <a:off x="5159896" y="233372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xmlns="" id="{6AEB57BE-429D-4F78-9E5D-AC5D62772E4F}"/>
              </a:ext>
            </a:extLst>
          </p:cNvPr>
          <p:cNvSpPr/>
          <p:nvPr/>
        </p:nvSpPr>
        <p:spPr>
          <a:xfrm>
            <a:off x="5193995" y="164050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50BEC362-4997-43F5-B6C4-9D7692B3FD10}"/>
              </a:ext>
            </a:extLst>
          </p:cNvPr>
          <p:cNvSpPr/>
          <p:nvPr/>
        </p:nvSpPr>
        <p:spPr>
          <a:xfrm>
            <a:off x="7176120" y="436510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xmlns="" id="{19F76166-38D0-47E7-82D3-676355A9DF1D}"/>
              </a:ext>
            </a:extLst>
          </p:cNvPr>
          <p:cNvSpPr/>
          <p:nvPr/>
        </p:nvSpPr>
        <p:spPr>
          <a:xfrm>
            <a:off x="7176120" y="368688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xmlns="" id="{ECF167A8-4C6A-4A7C-9504-5EF79A5A5C40}"/>
              </a:ext>
            </a:extLst>
          </p:cNvPr>
          <p:cNvSpPr/>
          <p:nvPr/>
        </p:nvSpPr>
        <p:spPr>
          <a:xfrm>
            <a:off x="7176120" y="301997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xmlns="" id="{13D7222D-F7FB-4F7F-8F27-CEF3CB657753}"/>
              </a:ext>
            </a:extLst>
          </p:cNvPr>
          <p:cNvSpPr/>
          <p:nvPr/>
        </p:nvSpPr>
        <p:spPr>
          <a:xfrm>
            <a:off x="9192344" y="573325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xmlns="" id="{1991EAAC-E4F3-4678-A6D4-273108244649}"/>
              </a:ext>
            </a:extLst>
          </p:cNvPr>
          <p:cNvSpPr/>
          <p:nvPr/>
        </p:nvSpPr>
        <p:spPr>
          <a:xfrm>
            <a:off x="9192344" y="5078661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xmlns="" id="{435BABD1-434A-4040-933F-589727E8F0E6}"/>
              </a:ext>
            </a:extLst>
          </p:cNvPr>
          <p:cNvSpPr/>
          <p:nvPr/>
        </p:nvSpPr>
        <p:spPr>
          <a:xfrm>
            <a:off x="9192344" y="442406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768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D796D4-AD3D-4A4F-9532-91A6DFD5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screenshot, clock&#10;&#10;Description automatically generated">
            <a:extLst>
              <a:ext uri="{FF2B5EF4-FFF2-40B4-BE49-F238E27FC236}">
                <a16:creationId xmlns:a16="http://schemas.microsoft.com/office/drawing/2014/main" xmlns="" id="{22859061-72FA-4BA6-B8D1-75D4BCCD2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8362" r="7499" b="23000"/>
          <a:stretch/>
        </p:blipFill>
        <p:spPr>
          <a:xfrm>
            <a:off x="1524000" y="0"/>
            <a:ext cx="9144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863752" y="5854582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934D3C9-BFDF-479B-A204-543CA02A77DF}"/>
              </a:ext>
            </a:extLst>
          </p:cNvPr>
          <p:cNvSpPr txBox="1"/>
          <p:nvPr/>
        </p:nvSpPr>
        <p:spPr>
          <a:xfrm>
            <a:off x="6384032" y="4293097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F6116F7-D3C5-4759-BC07-BA34C734A7B5}"/>
              </a:ext>
            </a:extLst>
          </p:cNvPr>
          <p:cNvSpPr txBox="1"/>
          <p:nvPr/>
        </p:nvSpPr>
        <p:spPr>
          <a:xfrm>
            <a:off x="8976320" y="3198168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7001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552" y="991270"/>
            <a:ext cx="8229600" cy="4525963"/>
          </a:xfrm>
          <a:solidFill>
            <a:srgbClr val="00B0F0"/>
          </a:solidFill>
        </p:spPr>
        <p:txBody>
          <a:bodyPr>
            <a:normAutofit fontScale="85000" lnSpcReduction="10000"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HDHS LÀM VỞ BÀI TẬP TOÁN TRANG(76 - 77</a:t>
            </a: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0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71" b="45053"/>
          <a:stretch/>
        </p:blipFill>
        <p:spPr>
          <a:xfrm>
            <a:off x="1728271" y="188640"/>
            <a:ext cx="8472185" cy="6408712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1628801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2276873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2852937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3501009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4149081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4725145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5261292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976320" y="5837356"/>
            <a:ext cx="432048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4261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35" b="10768"/>
          <a:stretch/>
        </p:blipFill>
        <p:spPr>
          <a:xfrm>
            <a:off x="1949855" y="386207"/>
            <a:ext cx="8466625" cy="525259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4079776" y="2492897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35" b="10768"/>
          <a:stretch/>
        </p:blipFill>
        <p:spPr bwMode="auto">
          <a:xfrm>
            <a:off x="1949855" y="386206"/>
            <a:ext cx="8466625" cy="5252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2492896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2492895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4509122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4623520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8112224" y="2492895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9408368" y="2492894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7752184" y="4623520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9048328" y="4623519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10844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65" b="50256"/>
          <a:stretch/>
        </p:blipFill>
        <p:spPr>
          <a:xfrm>
            <a:off x="2020348" y="620689"/>
            <a:ext cx="8324124" cy="5976663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1556793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2083424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2545089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3062489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3570816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4221089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3935760" y="4705737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1608442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2135073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2596738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3114138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3622465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5231904" y="4221088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6456040" y="1519839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6456040" y="2046470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6456040" y="2508135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6456040" y="3025535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6456040" y="3533862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7752184" y="1519838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7752184" y="2046469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7752184" y="2508134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7752184" y="3025534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9048328" y="1542913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9048328" y="2069544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9048328" y="2531209"/>
            <a:ext cx="360040" cy="461665"/>
          </a:xfrm>
          <a:prstGeom prst="rect">
            <a:avLst/>
          </a:prstGeom>
          <a:solidFill>
            <a:srgbClr val="92D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5219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437" b="10768"/>
          <a:stretch/>
        </p:blipFill>
        <p:spPr>
          <a:xfrm>
            <a:off x="1717026" y="87178"/>
            <a:ext cx="8469916" cy="6327114"/>
          </a:xfrm>
        </p:spPr>
      </p:pic>
      <p:cxnSp>
        <p:nvCxnSpPr>
          <p:cNvPr id="6" name="Straight Connector 5"/>
          <p:cNvCxnSpPr/>
          <p:nvPr/>
        </p:nvCxnSpPr>
        <p:spPr>
          <a:xfrm>
            <a:off x="4238270" y="2348880"/>
            <a:ext cx="156969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453422" y="3068960"/>
            <a:ext cx="1778483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238270" y="3789040"/>
            <a:ext cx="1353674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5231904" y="3250736"/>
            <a:ext cx="360040" cy="1546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456040" y="3284985"/>
            <a:ext cx="1327542" cy="7955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951985" y="3250736"/>
            <a:ext cx="2616447" cy="5383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951984" y="2329942"/>
            <a:ext cx="1839256" cy="189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98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xmlns="" id="{BEADD35C-C66D-4D51-B830-A674F104F3BF}"/>
              </a:ext>
            </a:extLst>
          </p:cNvPr>
          <p:cNvSpPr txBox="1"/>
          <p:nvPr/>
        </p:nvSpPr>
        <p:spPr>
          <a:xfrm>
            <a:off x="2423592" y="2420888"/>
            <a:ext cx="74888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xmlns="" id="{5CD4E01E-EF81-4972-AB22-DD958CCE7068}"/>
              </a:ext>
            </a:extLst>
          </p:cNvPr>
          <p:cNvSpPr/>
          <p:nvPr/>
        </p:nvSpPr>
        <p:spPr>
          <a:xfrm>
            <a:off x="8219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68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1DF802AB-62AA-4594-B2BA-71619E4F87CB}"/>
              </a:ext>
            </a:extLst>
          </p:cNvPr>
          <p:cNvSpPr txBox="1">
            <a:spLocks/>
          </p:cNvSpPr>
          <p:nvPr/>
        </p:nvSpPr>
        <p:spPr bwMode="auto">
          <a:xfrm>
            <a:off x="2111115" y="3127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nối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6755088-EB0C-4522-B4B6-F96FEB3C94D0}"/>
              </a:ext>
            </a:extLst>
          </p:cNvPr>
          <p:cNvSpPr txBox="1">
            <a:spLocks/>
          </p:cNvSpPr>
          <p:nvPr/>
        </p:nvSpPr>
        <p:spPr bwMode="auto">
          <a:xfrm>
            <a:off x="2133600" y="17526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vi 10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76, 77)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82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9376" y="2270731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</a:rPr>
              <a:t>A.3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702361" y="2281698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B.2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925346" y="2270731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C.1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0129266" y="2270730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</a:rPr>
              <a:t>D. 0</a:t>
            </a:r>
          </a:p>
        </p:txBody>
      </p:sp>
      <p:sp>
        <p:nvSpPr>
          <p:cNvPr id="6" name="Explosion 1 5"/>
          <p:cNvSpPr/>
          <p:nvPr/>
        </p:nvSpPr>
        <p:spPr>
          <a:xfrm>
            <a:off x="5334000" y="4356707"/>
            <a:ext cx="3012828" cy="2729895"/>
          </a:xfrm>
          <a:prstGeom prst="irregularSeal1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 RỒI</a:t>
            </a:r>
          </a:p>
        </p:txBody>
      </p:sp>
      <p:sp>
        <p:nvSpPr>
          <p:cNvPr id="2" name="Rectangle 1"/>
          <p:cNvSpPr/>
          <p:nvPr/>
        </p:nvSpPr>
        <p:spPr>
          <a:xfrm>
            <a:off x="4114800" y="763678"/>
            <a:ext cx="4181816" cy="86512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10 – 10 = </a:t>
            </a:r>
          </a:p>
        </p:txBody>
      </p:sp>
    </p:spTree>
    <p:extLst>
      <p:ext uri="{BB962C8B-B14F-4D97-AF65-F5344CB8AC3E}">
        <p14:creationId xmlns:p14="http://schemas.microsoft.com/office/powerpoint/2010/main" val="72251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4" grpId="0" animBg="1"/>
      <p:bldP spid="25" grpId="0" animBg="1"/>
      <p:bldP spid="26" grpId="0" animBg="1"/>
      <p:bldP spid="27" grpId="0" animBg="1"/>
      <p:bldP spid="27" grpId="1" animBg="1"/>
      <p:bldP spid="6" grpId="0" animBg="1"/>
      <p:bldP spid="6" grpId="1" animBg="1"/>
      <p:bldP spid="6" grpId="2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Explosion 1 47"/>
          <p:cNvSpPr/>
          <p:nvPr/>
        </p:nvSpPr>
        <p:spPr>
          <a:xfrm>
            <a:off x="5462023" y="4439015"/>
            <a:ext cx="3012828" cy="2729895"/>
          </a:xfrm>
          <a:prstGeom prst="irregularSeal1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 RỒI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238619" y="2093642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</a:rPr>
              <a:t>A.6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448467" y="2135669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B.7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6658316" y="2103827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C.8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0124581" y="2103827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D.9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14800" y="763678"/>
            <a:ext cx="4181816" cy="86512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3 + 4 - 0= </a:t>
            </a:r>
          </a:p>
        </p:txBody>
      </p:sp>
    </p:spTree>
    <p:extLst>
      <p:ext uri="{BB962C8B-B14F-4D97-AF65-F5344CB8AC3E}">
        <p14:creationId xmlns:p14="http://schemas.microsoft.com/office/powerpoint/2010/main" val="380168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8" grpId="2" animBg="1"/>
      <p:bldP spid="49" grpId="0" animBg="1"/>
      <p:bldP spid="50" grpId="0" animBg="1"/>
      <p:bldP spid="51" grpId="0" animBg="1"/>
      <p:bldP spid="52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xplosion 1 32"/>
          <p:cNvSpPr/>
          <p:nvPr/>
        </p:nvSpPr>
        <p:spPr>
          <a:xfrm>
            <a:off x="4452815" y="4566018"/>
            <a:ext cx="3012828" cy="2729895"/>
          </a:xfrm>
          <a:prstGeom prst="irregularSeal1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 RỒI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47503" y="2384823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</a:rPr>
              <a:t>A.6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321894" y="2448111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B.7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6796030" y="2465026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C.8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0215697" y="2418557"/>
            <a:ext cx="1828800" cy="1044177"/>
          </a:xfrm>
          <a:prstGeom prst="roundRect">
            <a:avLst/>
          </a:prstGeom>
          <a:solidFill>
            <a:srgbClr val="FFFF66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D.9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045039" y="824771"/>
            <a:ext cx="4181816" cy="86512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3 = …. - 3</a:t>
            </a:r>
          </a:p>
        </p:txBody>
      </p:sp>
    </p:spTree>
    <p:extLst>
      <p:ext uri="{BB962C8B-B14F-4D97-AF65-F5344CB8AC3E}">
        <p14:creationId xmlns:p14="http://schemas.microsoft.com/office/powerpoint/2010/main" val="94145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3" grpId="2" animBg="1"/>
      <p:bldP spid="44" grpId="0" animBg="1"/>
      <p:bldP spid="44" grpId="1" animBg="1"/>
      <p:bldP spid="45" grpId="0" animBg="1"/>
      <p:bldP spid="46" grpId="0" animBg="1"/>
      <p:bldP spid="47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4F981E-62DB-4A53-BB2C-EF3BBBCE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KHÁM PHÁ</a:t>
            </a:r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1629103E-83EA-4795-8C44-9212807E0E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9575034" y="2285008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9E42C83A-78A3-4F28-8756-AE4CE9F5499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770786" y="2311841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7C821807-8A8F-4A46-A3AF-A546382847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922914" y="2311841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121F15DB-80F2-4353-8CE5-9FFFED65D4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147050" y="2311841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CCD698DB-FA69-4030-A693-10099C47190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371186" y="2285008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CFC33EBF-DBEC-4582-96DD-6D12A8065B4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464153" y="2311841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46DE5911-6083-4774-8600-7685B8FB061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8537915" y="2294067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B5D40A9-7D4C-43BF-92CD-ECDD6EF5E19E}"/>
              </a:ext>
            </a:extLst>
          </p:cNvPr>
          <p:cNvSpPr txBox="1"/>
          <p:nvPr/>
        </p:nvSpPr>
        <p:spPr>
          <a:xfrm>
            <a:off x="2868488" y="3429001"/>
            <a:ext cx="31079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8 -1 = 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8265E86-0392-4F16-B236-7483E2C818A6}"/>
              </a:ext>
            </a:extLst>
          </p:cNvPr>
          <p:cNvSpPr txBox="1"/>
          <p:nvPr/>
        </p:nvSpPr>
        <p:spPr>
          <a:xfrm>
            <a:off x="2855640" y="4188272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7 = 1</a:t>
            </a:r>
          </a:p>
        </p:txBody>
      </p:sp>
      <p:pic>
        <p:nvPicPr>
          <p:cNvPr id="21" name="Picture 2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7B151258-207A-49A7-9019-9253899CDF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618658" y="2293642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8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EBF70D00-DC98-482D-A273-6B43D14D80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9273923" y="2123257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1BB7E02-1105-461F-AAF1-D348DA85013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091266" y="2164680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5A927E9C-8382-41A2-B0A3-69D10F95AE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87990" y="2145673"/>
            <a:ext cx="1092967" cy="1143992"/>
          </a:xfrm>
          <a:prstGeom prst="rect">
            <a:avLst/>
          </a:prstGeom>
        </p:spPr>
      </p:pic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E684D4AB-EF7A-41C2-B4B1-9C6868C3478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011146" y="2182454"/>
            <a:ext cx="1092967" cy="1143992"/>
          </a:xfrm>
          <a:prstGeom prst="rect">
            <a:avLst/>
          </a:prstGeom>
        </p:spPr>
      </p:pic>
      <p:pic>
        <p:nvPicPr>
          <p:cNvPr id="24" name="Picture 23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2573D682-C527-41BD-AEE1-8D16451F09A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501767" y="2209755"/>
            <a:ext cx="1092967" cy="1143992"/>
          </a:xfrm>
          <a:prstGeom prst="rect">
            <a:avLst/>
          </a:prstGeom>
        </p:spPr>
      </p:pic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22FBA417-269E-4B2D-BC8E-B13F20EBBC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591217" y="2209755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A1849A0-61A0-4C19-84DD-7CF09C47F9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791959" y="2164680"/>
            <a:ext cx="1092967" cy="114399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6D281A0-CE1E-4598-962A-C048C1154AD1}"/>
              </a:ext>
            </a:extLst>
          </p:cNvPr>
          <p:cNvSpPr txBox="1"/>
          <p:nvPr/>
        </p:nvSpPr>
        <p:spPr>
          <a:xfrm>
            <a:off x="3287688" y="3789041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2 = 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B898B08-77AF-4C47-AC62-89CD17ABD51F}"/>
              </a:ext>
            </a:extLst>
          </p:cNvPr>
          <p:cNvSpPr txBox="1"/>
          <p:nvPr/>
        </p:nvSpPr>
        <p:spPr>
          <a:xfrm>
            <a:off x="3274841" y="4558482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6 = 2</a:t>
            </a:r>
          </a:p>
        </p:txBody>
      </p:sp>
      <p:pic>
        <p:nvPicPr>
          <p:cNvPr id="30" name="Picture 29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F8C120E-3C4A-4DB1-9FE0-AEAF497C590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931026" y="2182454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4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660BB0D-07D3-4B64-85D4-3E588275CC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9278399" y="2123257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4C46884-E540-4AD2-8350-BD66A9FB19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85432" y="2129007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E41D94E1-FECA-4013-94A3-851B8FA170A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807968" y="2123257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5EE73609-A729-4239-B228-98380541731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454354" y="2145673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504E45F4-28F1-4356-97EE-4199451373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63099" y="212581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9E88F46-C51B-48BC-961E-C99DC1C883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699223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22588254-ED6A-425B-8C75-27FCE035A53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987248" y="212325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7911C88-5552-41EE-A327-9ED4803BED95}"/>
              </a:ext>
            </a:extLst>
          </p:cNvPr>
          <p:cNvSpPr txBox="1"/>
          <p:nvPr/>
        </p:nvSpPr>
        <p:spPr>
          <a:xfrm>
            <a:off x="3719736" y="3717033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3 =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DBD0B90-7127-46E9-BD67-BC48DF8E42C4}"/>
              </a:ext>
            </a:extLst>
          </p:cNvPr>
          <p:cNvSpPr txBox="1"/>
          <p:nvPr/>
        </p:nvSpPr>
        <p:spPr>
          <a:xfrm>
            <a:off x="3719736" y="4365105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5 = 3</a:t>
            </a:r>
          </a:p>
        </p:txBody>
      </p:sp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A14A4803-B920-4F95-99AF-9B133EE48A2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434717" y="2145673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8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0F9E5F2A-E763-44D4-A221-4698D605B1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9273923" y="2113886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4C50C59-2A42-4359-9EB9-A904CA98F6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80956" y="2119605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E26936E-41C0-42BB-811D-F65A4B156EC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036916" y="2209755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BF5F005F-70FE-409E-9621-5C7430FB77F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660780" y="2209755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0A5B75E-D3D3-4B87-804F-D930B0314D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750230" y="2209755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B4B85509-5E3C-40B2-BE88-BCDDA1D48C9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885831" y="2209755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AA545E46-D6CC-4F1A-B3C1-56B7E4FC5A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041926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1C23DDBF-46E1-4525-B077-ADDDB169EF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039421" y="2145673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4648EF5-39FB-427C-9C54-4ED3096D8EFC}"/>
              </a:ext>
            </a:extLst>
          </p:cNvPr>
          <p:cNvSpPr txBox="1"/>
          <p:nvPr/>
        </p:nvSpPr>
        <p:spPr>
          <a:xfrm>
            <a:off x="3885830" y="3573017"/>
            <a:ext cx="3650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4 = 4</a:t>
            </a:r>
          </a:p>
        </p:txBody>
      </p:sp>
    </p:spTree>
    <p:extLst>
      <p:ext uri="{BB962C8B-B14F-4D97-AF65-F5344CB8AC3E}">
        <p14:creationId xmlns:p14="http://schemas.microsoft.com/office/powerpoint/2010/main" val="97247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364</Words>
  <Application>Microsoft Office PowerPoint</Application>
  <PresentationFormat>Custom</PresentationFormat>
  <Paragraphs>164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Em hoàn thành bảng trừ: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MTC</cp:lastModifiedBy>
  <cp:revision>95</cp:revision>
  <dcterms:created xsi:type="dcterms:W3CDTF">2020-03-23T01:55:28Z</dcterms:created>
  <dcterms:modified xsi:type="dcterms:W3CDTF">2024-12-05T03:50:50Z</dcterms:modified>
</cp:coreProperties>
</file>