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53" r:id="rId2"/>
    <p:sldId id="352" r:id="rId3"/>
    <p:sldId id="354" r:id="rId4"/>
    <p:sldId id="355" r:id="rId5"/>
    <p:sldId id="356" r:id="rId6"/>
    <p:sldId id="357" r:id="rId7"/>
    <p:sldId id="272" r:id="rId8"/>
    <p:sldId id="275" r:id="rId9"/>
    <p:sldId id="276" r:id="rId10"/>
    <p:sldId id="277" r:id="rId11"/>
    <p:sldId id="351" r:id="rId12"/>
    <p:sldId id="278" r:id="rId13"/>
    <p:sldId id="349" r:id="rId14"/>
    <p:sldId id="280" r:id="rId15"/>
    <p:sldId id="358" r:id="rId16"/>
    <p:sldId id="359" r:id="rId17"/>
    <p:sldId id="360" r:id="rId18"/>
    <p:sldId id="361" r:id="rId19"/>
    <p:sldId id="363" r:id="rId20"/>
    <p:sldId id="290" r:id="rId21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96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C0B6-AC64-425A-A305-2D2BFD8237F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1B027-4EE5-4298-ADC2-0EF944A9A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9"/>
            <a:ext cx="12140493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-93085"/>
            <a:ext cx="12192000" cy="1938644"/>
            <a:chOff x="0" y="-93085"/>
            <a:chExt cx="9144000" cy="193864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86549" y="-93085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641891" y="528874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11725" y="490071"/>
            <a:ext cx="930605" cy="1600390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9600" b="1" dirty="0"/>
              <a:t>3</a:t>
            </a:r>
            <a:endParaRPr lang="vi-VN" sz="9600" b="1" dirty="0"/>
          </a:p>
        </p:txBody>
      </p:sp>
      <p:sp>
        <p:nvSpPr>
          <p:cNvPr id="11" name="Rectangle 10"/>
          <p:cNvSpPr/>
          <p:nvPr/>
        </p:nvSpPr>
        <p:spPr>
          <a:xfrm>
            <a:off x="4078676" y="69272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1" y="4724400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78-79)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2349" y="2648256"/>
            <a:ext cx="7487304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63966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1883-929A-448C-92DA-DF9E0336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EFC0A0-3924-46A7-9B51-EAED692DA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5634" r="7499" b="39112"/>
          <a:stretch/>
        </p:blipFill>
        <p:spPr>
          <a:xfrm>
            <a:off x="0" y="-8279"/>
            <a:ext cx="12192000" cy="6866279"/>
          </a:xfrm>
        </p:spPr>
      </p:pic>
    </p:spTree>
    <p:extLst>
      <p:ext uri="{BB962C8B-B14F-4D97-AF65-F5344CB8AC3E}">
        <p14:creationId xmlns:p14="http://schemas.microsoft.com/office/powerpoint/2010/main" val="31017627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Sound 1">
            <a:hlinkClick r:id="rId3" action="ppaction://hlinkfil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8219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0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DEDA0-9579-4D9F-8A97-411D3A66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B30E-64BD-42C1-BE04-E832F0DD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4BB062D-23C3-43B0-9CA2-8911C31E5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07959"/>
              </p:ext>
            </p:extLst>
          </p:nvPr>
        </p:nvGraphicFramePr>
        <p:xfrm>
          <a:off x="1524001" y="2109099"/>
          <a:ext cx="9143997" cy="350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130">
                  <a:extLst>
                    <a:ext uri="{9D8B030D-6E8A-4147-A177-3AD203B41FA5}">
                      <a16:colId xmlns:a16="http://schemas.microsoft.com/office/drawing/2014/main" val="4246477389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778985216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2338866394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94357323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2009969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2030143012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30329681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015682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717578727"/>
                    </a:ext>
                  </a:extLst>
                </a:gridCol>
                <a:gridCol w="910763">
                  <a:extLst>
                    <a:ext uri="{9D8B030D-6E8A-4147-A177-3AD203B41FA5}">
                      <a16:colId xmlns:a16="http://schemas.microsoft.com/office/drawing/2014/main" val="1327552318"/>
                    </a:ext>
                  </a:extLst>
                </a:gridCol>
              </a:tblGrid>
              <a:tr h="1169388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92553"/>
                  </a:ext>
                </a:extLst>
              </a:tr>
              <a:tr h="1169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318871"/>
                  </a:ext>
                </a:extLst>
              </a:tr>
              <a:tr h="1169388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8119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F9F6171-33CD-4B9D-A86F-E6BB8FB7BB4A}"/>
              </a:ext>
            </a:extLst>
          </p:cNvPr>
          <p:cNvSpPr txBox="1"/>
          <p:nvPr/>
        </p:nvSpPr>
        <p:spPr>
          <a:xfrm>
            <a:off x="3519508" y="471571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28316A-4EAA-42EF-91FB-984ABADF97ED}"/>
              </a:ext>
            </a:extLst>
          </p:cNvPr>
          <p:cNvSpPr txBox="1"/>
          <p:nvPr/>
        </p:nvSpPr>
        <p:spPr>
          <a:xfrm>
            <a:off x="7171792" y="47229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51B69F-83A8-4A45-8B26-DEA5DE963A39}"/>
              </a:ext>
            </a:extLst>
          </p:cNvPr>
          <p:cNvSpPr txBox="1"/>
          <p:nvPr/>
        </p:nvSpPr>
        <p:spPr>
          <a:xfrm>
            <a:off x="8078180" y="472557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B4BA5-580A-4990-846E-7D19A3FAAB4D}"/>
              </a:ext>
            </a:extLst>
          </p:cNvPr>
          <p:cNvSpPr txBox="1"/>
          <p:nvPr/>
        </p:nvSpPr>
        <p:spPr>
          <a:xfrm>
            <a:off x="8870268" y="471866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27297-E727-4722-A47C-C5D96051CEC2}"/>
              </a:ext>
            </a:extLst>
          </p:cNvPr>
          <p:cNvSpPr txBox="1"/>
          <p:nvPr/>
        </p:nvSpPr>
        <p:spPr>
          <a:xfrm>
            <a:off x="9890956" y="471866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800F5F-6738-4F6E-9620-ED891F1BBCA5}"/>
              </a:ext>
            </a:extLst>
          </p:cNvPr>
          <p:cNvSpPr txBox="1"/>
          <p:nvPr/>
        </p:nvSpPr>
        <p:spPr>
          <a:xfrm>
            <a:off x="4448200" y="47229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FFFCB6-68F1-4FFD-9DCB-46CFE32CBD5D}"/>
              </a:ext>
            </a:extLst>
          </p:cNvPr>
          <p:cNvSpPr txBox="1"/>
          <p:nvPr/>
        </p:nvSpPr>
        <p:spPr>
          <a:xfrm>
            <a:off x="5354588" y="47229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DFAA43-400C-484A-828E-28AFA66E99FA}"/>
              </a:ext>
            </a:extLst>
          </p:cNvPr>
          <p:cNvSpPr txBox="1"/>
          <p:nvPr/>
        </p:nvSpPr>
        <p:spPr>
          <a:xfrm>
            <a:off x="6240016" y="4715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337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3" grpId="0"/>
      <p:bldP spid="25" grpId="0"/>
      <p:bldP spid="40" grpId="0"/>
      <p:bldP spid="42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7FCEC53-87FB-478D-8A54-AB2319BD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58AFBB6-890B-4134-B80D-897B138D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51953"/>
              </p:ext>
            </p:extLst>
          </p:nvPr>
        </p:nvGraphicFramePr>
        <p:xfrm>
          <a:off x="829073" y="706686"/>
          <a:ext cx="10955556" cy="603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84">
                  <a:extLst>
                    <a:ext uri="{9D8B030D-6E8A-4147-A177-3AD203B41FA5}">
                      <a16:colId xmlns:a16="http://schemas.microsoft.com/office/drawing/2014/main" val="944638184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1854445316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4145613707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2446295440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2112678483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634692511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2549649602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3992292385"/>
                    </a:ext>
                  </a:extLst>
                </a:gridCol>
                <a:gridCol w="1217284">
                  <a:extLst>
                    <a:ext uri="{9D8B030D-6E8A-4147-A177-3AD203B41FA5}">
                      <a16:colId xmlns:a16="http://schemas.microsoft.com/office/drawing/2014/main" val="4035983173"/>
                    </a:ext>
                  </a:extLst>
                </a:gridCol>
              </a:tblGrid>
              <a:tr h="67052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1+1=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2+1=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3+1=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4+1=5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5+1=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6+1=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7+1=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8+1=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9+1=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845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1+2=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2+2=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3+2=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4+2=6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5+2=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6+2=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7+2=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8+2=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43486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1+3=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2+3=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3+3=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4+3=7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5+3=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6+3=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7+3=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644642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1+4=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2+4=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3+4=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4+4=8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5+4=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6+4=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09747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1+5=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2+5=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3+5=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4+5=9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5+5=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087293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1+6=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2+6=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3+6=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4+6=10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916954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1+7=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2+7=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3+7=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05498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1+8=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2+8=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46939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1+9=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48752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0DBBFE-8747-4BDE-98BA-514108C92D0E}"/>
              </a:ext>
            </a:extLst>
          </p:cNvPr>
          <p:cNvSpPr/>
          <p:nvPr/>
        </p:nvSpPr>
        <p:spPr>
          <a:xfrm>
            <a:off x="2703240" y="4077072"/>
            <a:ext cx="296416" cy="35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680167-A0D1-416B-8F39-3A7AB879577C}"/>
              </a:ext>
            </a:extLst>
          </p:cNvPr>
          <p:cNvSpPr/>
          <p:nvPr/>
        </p:nvSpPr>
        <p:spPr>
          <a:xfrm>
            <a:off x="2711624" y="551096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D58182-E13F-4F26-AE87-AE823158F860}"/>
              </a:ext>
            </a:extLst>
          </p:cNvPr>
          <p:cNvSpPr/>
          <p:nvPr/>
        </p:nvSpPr>
        <p:spPr>
          <a:xfrm>
            <a:off x="2711624" y="4790882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5467D10-1ABC-4FB4-8D27-F21CEDEF6328}"/>
              </a:ext>
            </a:extLst>
          </p:cNvPr>
          <p:cNvSpPr/>
          <p:nvPr/>
        </p:nvSpPr>
        <p:spPr>
          <a:xfrm>
            <a:off x="5087888" y="415155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308820-91AF-4FB3-9566-3AD6D1C61513}"/>
              </a:ext>
            </a:extLst>
          </p:cNvPr>
          <p:cNvSpPr/>
          <p:nvPr/>
        </p:nvSpPr>
        <p:spPr>
          <a:xfrm>
            <a:off x="5074096" y="3438474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59C173-6FE0-4498-8E3A-BD0490E9F94B}"/>
              </a:ext>
            </a:extLst>
          </p:cNvPr>
          <p:cNvSpPr/>
          <p:nvPr/>
        </p:nvSpPr>
        <p:spPr>
          <a:xfrm>
            <a:off x="5074096" y="2790027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37C4488-26C8-4166-ABDE-F04A02E7A006}"/>
              </a:ext>
            </a:extLst>
          </p:cNvPr>
          <p:cNvSpPr/>
          <p:nvPr/>
        </p:nvSpPr>
        <p:spPr>
          <a:xfrm>
            <a:off x="7555029" y="2790027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56285A-0704-4DBD-9FEA-BCB1631B353E}"/>
              </a:ext>
            </a:extLst>
          </p:cNvPr>
          <p:cNvSpPr/>
          <p:nvPr/>
        </p:nvSpPr>
        <p:spPr>
          <a:xfrm>
            <a:off x="7555029" y="216345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4CA46F1-15C8-4210-AFB8-C423452E0619}"/>
              </a:ext>
            </a:extLst>
          </p:cNvPr>
          <p:cNvSpPr/>
          <p:nvPr/>
        </p:nvSpPr>
        <p:spPr>
          <a:xfrm>
            <a:off x="7555029" y="1401630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AB7889-787C-4CF8-ADEC-7306B72CD461}"/>
              </a:ext>
            </a:extLst>
          </p:cNvPr>
          <p:cNvSpPr/>
          <p:nvPr/>
        </p:nvSpPr>
        <p:spPr>
          <a:xfrm>
            <a:off x="9984432" y="1375626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4C25DDA-C21F-4895-BBE5-14E8D7538EF1}"/>
              </a:ext>
            </a:extLst>
          </p:cNvPr>
          <p:cNvSpPr txBox="1">
            <a:spLocks/>
          </p:cNvSpPr>
          <p:nvPr/>
        </p:nvSpPr>
        <p:spPr bwMode="auto">
          <a:xfrm>
            <a:off x="829073" y="-1730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2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ED126-E1EE-44E9-9434-0083EBAD8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44" t="38685" r="14828" b="31679"/>
          <a:stretch/>
        </p:blipFill>
        <p:spPr>
          <a:xfrm>
            <a:off x="0" y="-1"/>
            <a:ext cx="12192000" cy="68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91270"/>
            <a:ext cx="8229600" cy="4525963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TRANG(74 - 75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8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3" b="40767"/>
          <a:stretch/>
        </p:blipFill>
        <p:spPr>
          <a:xfrm>
            <a:off x="2002074" y="125110"/>
            <a:ext cx="8414406" cy="6040194"/>
          </a:xfrm>
        </p:spPr>
      </p:pic>
      <p:sp>
        <p:nvSpPr>
          <p:cNvPr id="5" name="Rectangle 4"/>
          <p:cNvSpPr/>
          <p:nvPr/>
        </p:nvSpPr>
        <p:spPr>
          <a:xfrm>
            <a:off x="9120336" y="1700808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9120336" y="2636912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9120336" y="3356992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9120336" y="429309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9120336" y="52292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024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8" b="9850"/>
          <a:stretch/>
        </p:blipFill>
        <p:spPr>
          <a:xfrm>
            <a:off x="0" y="0"/>
            <a:ext cx="12281531" cy="6858000"/>
          </a:xfrm>
        </p:spPr>
      </p:pic>
      <p:sp>
        <p:nvSpPr>
          <p:cNvPr id="5" name="Rectangle 4"/>
          <p:cNvSpPr/>
          <p:nvPr/>
        </p:nvSpPr>
        <p:spPr>
          <a:xfrm>
            <a:off x="8861234" y="249289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1824" y="486916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7896200" y="5013175"/>
            <a:ext cx="360040" cy="4521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444796" y="5013175"/>
            <a:ext cx="360040" cy="4521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1561" y="5013176"/>
            <a:ext cx="456808" cy="45211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75920" y="4587343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89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4" b="50786"/>
          <a:stretch/>
        </p:blipFill>
        <p:spPr>
          <a:xfrm>
            <a:off x="2326674" y="83336"/>
            <a:ext cx="7962556" cy="5721928"/>
          </a:xfrm>
        </p:spPr>
      </p:pic>
      <p:sp>
        <p:nvSpPr>
          <p:cNvPr id="5" name="Rectangle 4"/>
          <p:cNvSpPr/>
          <p:nvPr/>
        </p:nvSpPr>
        <p:spPr>
          <a:xfrm>
            <a:off x="4151784" y="1556793"/>
            <a:ext cx="324036" cy="734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1784" y="850777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1784" y="315684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1784" y="229275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1784" y="5085572"/>
            <a:ext cx="648072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1784" y="3617881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51784" y="4409969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7908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67908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6470" y="301755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75920" y="2221455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7908" y="3573016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67908" y="4365104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64052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64052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64052" y="3070773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64052" y="2206677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64052" y="3573016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88188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8188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88188" y="3070773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88188" y="2206677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12324" y="1628800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012324" y="764704"/>
            <a:ext cx="36004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012324" y="2206677"/>
            <a:ext cx="576064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2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7" b="44392"/>
          <a:stretch/>
        </p:blipFill>
        <p:spPr bwMode="auto">
          <a:xfrm>
            <a:off x="1991545" y="5727187"/>
            <a:ext cx="8496943" cy="105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4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0" b="15666"/>
          <a:stretch/>
        </p:blipFill>
        <p:spPr>
          <a:xfrm>
            <a:off x="1703512" y="260649"/>
            <a:ext cx="8784976" cy="6336703"/>
          </a:xfrm>
        </p:spPr>
      </p:pic>
      <p:sp>
        <p:nvSpPr>
          <p:cNvPr id="3" name="Oval 2"/>
          <p:cNvSpPr/>
          <p:nvPr/>
        </p:nvSpPr>
        <p:spPr>
          <a:xfrm>
            <a:off x="3863752" y="2924944"/>
            <a:ext cx="792088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+ 0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3385383" y="2186907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1+4</a:t>
            </a:r>
            <a:r>
              <a:rPr lang="en-US" sz="1200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5447928" y="1268760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+ 4</a:t>
            </a:r>
            <a:r>
              <a:rPr lang="en-US" sz="1000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312024" y="1412776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2+5</a:t>
            </a:r>
            <a:r>
              <a:rPr lang="en-US" sz="1200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8832304" y="2060848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7+1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8023983" y="1883920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1+7</a:t>
            </a:r>
            <a:r>
              <a:rPr lang="en-US" sz="1200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8753668" y="3176317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4+4</a:t>
            </a:r>
            <a:r>
              <a:rPr lang="en-US" sz="1200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7896200" y="3068960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8+1</a:t>
            </a:r>
            <a:r>
              <a:rPr lang="en-US" sz="1200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6096000" y="2528245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6+1</a:t>
            </a:r>
            <a:r>
              <a:rPr lang="en-US" sz="1200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5123892" y="2384884"/>
            <a:ext cx="648072" cy="6480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37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2423592" y="2420888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8219728" y="5949280"/>
            <a:ext cx="1836712" cy="90872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DA4C-6410-4F1E-AE56-6142673E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715" y="160337"/>
            <a:ext cx="8229600" cy="1143000"/>
          </a:xfrm>
        </p:spPr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/>
              <a:t>dụng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527DB-5FFF-4187-9815-0B108100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Học thuộc bảng cộng trong phạm vi 10</a:t>
            </a:r>
          </a:p>
          <a:p>
            <a:r>
              <a:rPr lang="en-US"/>
              <a:t>Hoàn thành bài ở vở BT Toán (tr.74,75)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4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22180"/>
            <a:ext cx="932654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9468329" y="4662278"/>
            <a:ext cx="1410187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5056" y="4667666"/>
            <a:ext cx="1434898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1530758" y="4789836"/>
            <a:ext cx="1592716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326634" y="4957295"/>
            <a:ext cx="1373981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93" y="5232399"/>
            <a:ext cx="1659340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2580453" y="4577568"/>
            <a:ext cx="12427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63395"/>
            <a:ext cx="1583524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50" y="-1071129"/>
            <a:ext cx="5835252" cy="82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59" y="0"/>
            <a:ext cx="5735059" cy="70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59" y="-2039938"/>
            <a:ext cx="689093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07346" y="584202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CHƠI TRỐN TÌM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901542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358594" y="3997351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338061" y="4860489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376783" y="4994983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9039245" y="4028630"/>
            <a:ext cx="115736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58" y="-2738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6802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99" y="-929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85" y="-536546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81" y="3430815"/>
            <a:ext cx="1369010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-1955800"/>
            <a:ext cx="6025262" cy="4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28800" y="2124076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14800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67816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534400" y="214789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4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334000" y="435670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89" y="76201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763678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6 = </a:t>
            </a:r>
          </a:p>
        </p:txBody>
      </p:sp>
    </p:spTree>
    <p:extLst>
      <p:ext uri="{BB962C8B-B14F-4D97-AF65-F5344CB8AC3E}">
        <p14:creationId xmlns:p14="http://schemas.microsoft.com/office/powerpoint/2010/main" val="35440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4400756" y="4063363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9300461" y="4415267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902036" y="4385150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928933" y="3818720"/>
            <a:ext cx="1342285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15" y="-669254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31" y="-1222614"/>
            <a:ext cx="54102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9" y="-772693"/>
            <a:ext cx="6163812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4" y="-544996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04" y="-1986746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550" y="550175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462023" y="4439015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19300" y="207009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305300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58316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724900" y="207009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D.3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967" y="3384786"/>
            <a:ext cx="1715986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6402" y="506324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41511" y="719046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10 = </a:t>
            </a:r>
          </a:p>
        </p:txBody>
      </p:sp>
    </p:spTree>
    <p:extLst>
      <p:ext uri="{BB962C8B-B14F-4D97-AF65-F5344CB8AC3E}">
        <p14:creationId xmlns:p14="http://schemas.microsoft.com/office/powerpoint/2010/main" val="6739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8820357" y="3974979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029656" y="4702316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100467" y="4677445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3187997" y="3854846"/>
            <a:ext cx="1557336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56" y="-35115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56" y="-802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-657027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454422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07" y="-1808483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81" y="381001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4452815" y="4566018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86156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172156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525172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591756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D.7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2927" y="303124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8171" y="3239816"/>
            <a:ext cx="2304583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24268" y="867486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+ ……= 8 </a:t>
            </a:r>
          </a:p>
        </p:txBody>
      </p:sp>
    </p:spTree>
    <p:extLst>
      <p:ext uri="{BB962C8B-B14F-4D97-AF65-F5344CB8AC3E}">
        <p14:creationId xmlns:p14="http://schemas.microsoft.com/office/powerpoint/2010/main" val="8774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>
            <a:extLst>
              <a:ext uri="{FF2B5EF4-FFF2-40B4-BE49-F238E27FC236}">
                <a16:creationId xmlns:a16="http://schemas.microsoft.com/office/drawing/2014/main" id="{727A50B4-55C2-4462-ADEB-2B536D0C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1" y="476672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id="{D6A6D818-5EAE-4816-955A-0D9D71DC2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532611" y="1852960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id="{D3BF146D-B93E-4569-8C9A-427190B0F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735110" y="1852960"/>
            <a:ext cx="1092967" cy="1143992"/>
          </a:xfrm>
          <a:prstGeom prst="rect">
            <a:avLst/>
          </a:prstGeom>
        </p:spPr>
      </p:pic>
      <p:pic>
        <p:nvPicPr>
          <p:cNvPr id="12" name="Picture 11" descr="A vase of colorful flowers&#10;&#10;Description automatically generated">
            <a:extLst>
              <a:ext uri="{FF2B5EF4-FFF2-40B4-BE49-F238E27FC236}">
                <a16:creationId xmlns:a16="http://schemas.microsoft.com/office/drawing/2014/main" id="{9E5B9976-F9CA-49DD-A0BC-DF3F74D1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922914" y="1852960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id="{758A3054-8CE0-4A03-B9C2-B8DE001E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104013" y="1852960"/>
            <a:ext cx="1092967" cy="1143992"/>
          </a:xfrm>
          <a:prstGeom prst="rect">
            <a:avLst/>
          </a:prstGeom>
        </p:spPr>
      </p:pic>
      <p:pic>
        <p:nvPicPr>
          <p:cNvPr id="14" name="Picture 13" descr="A vase of colorful flowers&#10;&#10;Description automatically generated">
            <a:extLst>
              <a:ext uri="{FF2B5EF4-FFF2-40B4-BE49-F238E27FC236}">
                <a16:creationId xmlns:a16="http://schemas.microsoft.com/office/drawing/2014/main" id="{C8F62F01-528B-49BA-B9EE-60788E3CA2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401648" y="1843247"/>
            <a:ext cx="1092967" cy="1143992"/>
          </a:xfrm>
          <a:prstGeom prst="rect">
            <a:avLst/>
          </a:prstGeom>
        </p:spPr>
      </p:pic>
      <p:pic>
        <p:nvPicPr>
          <p:cNvPr id="16" name="Picture 15" descr="A vase of colorful flowers&#10;&#10;Description automatically generated">
            <a:extLst>
              <a:ext uri="{FF2B5EF4-FFF2-40B4-BE49-F238E27FC236}">
                <a16:creationId xmlns:a16="http://schemas.microsoft.com/office/drawing/2014/main" id="{D606FB5A-5B29-46A5-BF4F-4E50F8B2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716776" y="1852960"/>
            <a:ext cx="1092967" cy="1143992"/>
          </a:xfrm>
          <a:prstGeom prst="rect">
            <a:avLst/>
          </a:prstGeom>
        </p:spPr>
      </p:pic>
      <p:pic>
        <p:nvPicPr>
          <p:cNvPr id="18" name="Picture 17" descr="A vase of colorful flowers&#10;&#10;Description automatically generated">
            <a:extLst>
              <a:ext uri="{FF2B5EF4-FFF2-40B4-BE49-F238E27FC236}">
                <a16:creationId xmlns:a16="http://schemas.microsoft.com/office/drawing/2014/main" id="{BDFBD233-977A-478F-9CE4-B5F059623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8880382" y="1835186"/>
            <a:ext cx="1092967" cy="1143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14440F-4E14-436C-90C6-C343CA1775A9}"/>
              </a:ext>
            </a:extLst>
          </p:cNvPr>
          <p:cNvSpPr txBox="1"/>
          <p:nvPr/>
        </p:nvSpPr>
        <p:spPr>
          <a:xfrm>
            <a:off x="4434598" y="3347542"/>
            <a:ext cx="42130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1 + 6 = 7</a:t>
            </a:r>
          </a:p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85B09-7677-4319-980D-E839BB0C88B4}"/>
              </a:ext>
            </a:extLst>
          </p:cNvPr>
          <p:cNvSpPr txBox="1"/>
          <p:nvPr/>
        </p:nvSpPr>
        <p:spPr>
          <a:xfrm>
            <a:off x="4469396" y="4221089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6 + 1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55A0-EF31-49C2-B6C5-643FF9CB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id="{8D86E703-91AC-4E26-8854-6F718262D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295346" y="1828174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id="{53DA76D8-6ED6-4113-A2A4-70737748D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520154" y="1852960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id="{E2DFFE60-1CB7-4937-9CD7-2B3A76F4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715840" y="1852960"/>
            <a:ext cx="1092967" cy="1143992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id="{3950F0A8-E3EF-4FF9-B0BF-C6EF0A0DA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8952119" y="1852960"/>
            <a:ext cx="1092967" cy="11439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B6384C-D5C2-44BF-A623-60AA206A5FC3}"/>
              </a:ext>
            </a:extLst>
          </p:cNvPr>
          <p:cNvSpPr txBox="1"/>
          <p:nvPr/>
        </p:nvSpPr>
        <p:spPr>
          <a:xfrm>
            <a:off x="3397385" y="3748403"/>
            <a:ext cx="4318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2 + 5 = 7</a:t>
            </a:r>
          </a:p>
        </p:txBody>
      </p:sp>
      <p:pic>
        <p:nvPicPr>
          <p:cNvPr id="25" name="Picture 24" descr="A vase of colorful flowers&#10;&#10;Description automatically generated">
            <a:extLst>
              <a:ext uri="{FF2B5EF4-FFF2-40B4-BE49-F238E27FC236}">
                <a16:creationId xmlns:a16="http://schemas.microsoft.com/office/drawing/2014/main" id="{38EAE741-2132-40F2-95F0-743C35AA59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763006" y="1852960"/>
            <a:ext cx="1092967" cy="1143992"/>
          </a:xfrm>
          <a:prstGeom prst="rect">
            <a:avLst/>
          </a:prstGeom>
        </p:spPr>
      </p:pic>
      <p:pic>
        <p:nvPicPr>
          <p:cNvPr id="26" name="Picture 25" descr="A vase of colorful flowers&#10;&#10;Description automatically generated">
            <a:extLst>
              <a:ext uri="{FF2B5EF4-FFF2-40B4-BE49-F238E27FC236}">
                <a16:creationId xmlns:a16="http://schemas.microsoft.com/office/drawing/2014/main" id="{8FFD2E36-9A66-4D69-9936-58DD6CD7C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3007642" y="1846481"/>
            <a:ext cx="1092967" cy="1143992"/>
          </a:xfrm>
          <a:prstGeom prst="rect">
            <a:avLst/>
          </a:prstGeom>
        </p:spPr>
      </p:pic>
      <p:pic>
        <p:nvPicPr>
          <p:cNvPr id="27" name="Picture 26" descr="A vase of colorful flowers&#10;&#10;Description automatically generated">
            <a:extLst>
              <a:ext uri="{FF2B5EF4-FFF2-40B4-BE49-F238E27FC236}">
                <a16:creationId xmlns:a16="http://schemas.microsoft.com/office/drawing/2014/main" id="{0DFE2171-2361-494A-AAB9-C1E0B427C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099660" y="1852960"/>
            <a:ext cx="1092967" cy="1143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1D9B20-CA4D-43DE-881A-83D3BDA09229}"/>
              </a:ext>
            </a:extLst>
          </p:cNvPr>
          <p:cNvSpPr txBox="1"/>
          <p:nvPr/>
        </p:nvSpPr>
        <p:spPr>
          <a:xfrm>
            <a:off x="3397384" y="4437113"/>
            <a:ext cx="269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5 + 2 = 7</a:t>
            </a:r>
          </a:p>
        </p:txBody>
      </p:sp>
    </p:spTree>
    <p:extLst>
      <p:ext uri="{BB962C8B-B14F-4D97-AF65-F5344CB8AC3E}">
        <p14:creationId xmlns:p14="http://schemas.microsoft.com/office/powerpoint/2010/main" val="10800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id="{9B52A6FB-84F8-4DF7-A0D4-38BCACFA4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8952119" y="1852960"/>
            <a:ext cx="1092967" cy="1143992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:a16="http://schemas.microsoft.com/office/drawing/2014/main" id="{FB4E1075-F950-427F-B6ED-AFC7EB69D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162482" y="1852960"/>
            <a:ext cx="1092967" cy="1143992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id="{08AA71E3-7891-448D-9236-BFEFE2FF8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6479744" y="1852960"/>
            <a:ext cx="1092967" cy="1143992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id="{DCB46CEC-755E-4102-825D-B78766ECCD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716023" y="1852960"/>
            <a:ext cx="1092967" cy="1143992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id="{8E40CF62-9D07-4261-B95F-56F8B2D9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1825384" y="1984921"/>
            <a:ext cx="1092967" cy="1143992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id="{FCCD6FC6-6B6A-40F8-903E-B883516EE4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2819921" y="1926267"/>
            <a:ext cx="1092967" cy="1143992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:a16="http://schemas.microsoft.com/office/drawing/2014/main" id="{97C43DA9-83BA-4176-A468-0FEF9CC5E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3957367" y="1926267"/>
            <a:ext cx="1092967" cy="11439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111B37-8581-464F-85B8-459301550BDF}"/>
              </a:ext>
            </a:extLst>
          </p:cNvPr>
          <p:cNvSpPr txBox="1"/>
          <p:nvPr/>
        </p:nvSpPr>
        <p:spPr>
          <a:xfrm>
            <a:off x="2960593" y="3947418"/>
            <a:ext cx="468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3 + 4 =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BFD7C5-0EC4-447C-BCC3-5D693768246B}"/>
              </a:ext>
            </a:extLst>
          </p:cNvPr>
          <p:cNvSpPr txBox="1"/>
          <p:nvPr/>
        </p:nvSpPr>
        <p:spPr>
          <a:xfrm>
            <a:off x="2930570" y="4514701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4 + 3 = 7</a:t>
            </a:r>
          </a:p>
        </p:txBody>
      </p:sp>
    </p:spTree>
    <p:extLst>
      <p:ext uri="{BB962C8B-B14F-4D97-AF65-F5344CB8AC3E}">
        <p14:creationId xmlns:p14="http://schemas.microsoft.com/office/powerpoint/2010/main" val="27462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390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nối và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97</cp:revision>
  <dcterms:created xsi:type="dcterms:W3CDTF">2020-03-23T01:55:28Z</dcterms:created>
  <dcterms:modified xsi:type="dcterms:W3CDTF">2021-12-06T07:46:06Z</dcterms:modified>
</cp:coreProperties>
</file>