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9"/>
  </p:notesMasterIdLst>
  <p:sldIdLst>
    <p:sldId id="281" r:id="rId2"/>
    <p:sldId id="266" r:id="rId3"/>
    <p:sldId id="267" r:id="rId4"/>
    <p:sldId id="268" r:id="rId5"/>
    <p:sldId id="279" r:id="rId6"/>
    <p:sldId id="269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258" b="30661"/>
          <a:stretch/>
        </p:blipFill>
        <p:spPr>
          <a:xfrm>
            <a:off x="1421130" y="158538"/>
            <a:ext cx="6278880" cy="6661362"/>
          </a:xfrm>
        </p:spPr>
      </p:pic>
      <p:sp>
        <p:nvSpPr>
          <p:cNvPr id="5" name="TextBox 4"/>
          <p:cNvSpPr txBox="1"/>
          <p:nvPr/>
        </p:nvSpPr>
        <p:spPr>
          <a:xfrm>
            <a:off x="6891746" y="178144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1746" y="2845419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746" y="38081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746" y="48876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124" y="595318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71176" r="5074" b="8070"/>
          <a:stretch/>
        </p:blipFill>
        <p:spPr>
          <a:xfrm>
            <a:off x="246154" y="1133881"/>
            <a:ext cx="8047446" cy="2779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726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1726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1726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7298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298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7298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8130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130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8130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23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ia-Dinh-Nho-Hanh-Phuc-To-Be-Tu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363" t="19196" r="30032" b="6994"/>
          <a:stretch/>
        </p:blipFill>
        <p:spPr>
          <a:xfrm>
            <a:off x="1715407" y="1016559"/>
            <a:ext cx="5283200" cy="5399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3411" y="208053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411" y="2075208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411" y="3741545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3411" y="3736222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+ 4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animBg="1"/>
      <p:bldP spid="27" grpId="0" uiExpand="1" animBg="1"/>
      <p:bldP spid="28" grpId="0" uiExpand="1" animBg="1"/>
      <p:bldP spid="29" grpId="0" uiExpand="1" animBg="1"/>
      <p:bldP spid="30" grpId="0" uiExpand="1" animBg="1"/>
      <p:bldP spid="31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70899" r="20196" b="11112"/>
          <a:stretch/>
        </p:blipFill>
        <p:spPr>
          <a:xfrm>
            <a:off x="216444" y="1193785"/>
            <a:ext cx="8465810" cy="2866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432" y="225775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460" y="3202766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684" y="224843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712" y="319344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13" grpId="0" uiExpand="1" animBg="1"/>
      <p:bldP spid="14" grpId="0" uiExpand="1" animBg="1"/>
      <p:bldP spid="15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66</Words>
  <Application>Microsoft Office PowerPoint</Application>
  <PresentationFormat>On-screen Show (4:3)</PresentationFormat>
  <Paragraphs>30</Paragraphs>
  <Slides>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KHỞI ĐỘNG</vt:lpstr>
      <vt:lpstr>Tiết 2</vt:lpstr>
      <vt:lpstr>PowerPoint Presentation</vt:lpstr>
      <vt:lpstr>PowerPoint Presentation</vt:lpstr>
      <vt:lpstr>THƯ GIÃN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SKY</cp:lastModifiedBy>
  <cp:revision>21</cp:revision>
  <dcterms:created xsi:type="dcterms:W3CDTF">2020-08-11T08:01:10Z</dcterms:created>
  <dcterms:modified xsi:type="dcterms:W3CDTF">2022-11-02T03:24:28Z</dcterms:modified>
</cp:coreProperties>
</file>