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6" r:id="rId2"/>
    <p:sldMasterId id="2147483689" r:id="rId3"/>
  </p:sldMasterIdLst>
  <p:notesMasterIdLst>
    <p:notesMasterId r:id="rId25"/>
  </p:notesMasterIdLst>
  <p:sldIdLst>
    <p:sldId id="392" r:id="rId4"/>
    <p:sldId id="411" r:id="rId5"/>
    <p:sldId id="326" r:id="rId6"/>
    <p:sldId id="259" r:id="rId7"/>
    <p:sldId id="271" r:id="rId8"/>
    <p:sldId id="322" r:id="rId9"/>
    <p:sldId id="412" r:id="rId10"/>
    <p:sldId id="435" r:id="rId11"/>
    <p:sldId id="436" r:id="rId12"/>
    <p:sldId id="437" r:id="rId13"/>
    <p:sldId id="438" r:id="rId14"/>
    <p:sldId id="439" r:id="rId15"/>
    <p:sldId id="443" r:id="rId16"/>
    <p:sldId id="332" r:id="rId17"/>
    <p:sldId id="333" r:id="rId18"/>
    <p:sldId id="334" r:id="rId19"/>
    <p:sldId id="335" r:id="rId20"/>
    <p:sldId id="336" r:id="rId21"/>
    <p:sldId id="337" r:id="rId22"/>
    <p:sldId id="404" r:id="rId23"/>
    <p:sldId id="433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UTM Showcard" panose="02040603050506020204" pitchFamily="18" charset="0"/>
      <p:regular r:id="rId34"/>
    </p:embeddedFont>
    <p:embeddedFont>
      <p:font typeface="UTM Wedding K&amp;T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1078E-9FC7-4B9C-ADED-7EFA40281CF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BE8D3-E073-4526-862D-5126908EA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0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906B2-AF3B-4AD7-A412-B67AF56347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6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206D622-4E23-B712-D863-4944BCFE8A5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8EA7-A90F-0446-6352-9E1A2E3407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65F98-63F0-FDFB-47A2-D12A715664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5667F-622F-C042-C536-D3AE0D192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338FC-D184-722C-6789-808B95D37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0F9F37-F388-50A8-C0D7-12541E0FA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8B051-F118-F7B6-5853-7513FD8BA1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FA6EA-DA76-5CEB-7B9A-6F89C7AD8A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A8B57-130B-8660-FDB3-177F110EB8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1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2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4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9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3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3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9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2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9F93-673C-9494-D0F6-734F7CF0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E11BD64E-1E24-427F-0C5C-520E598A2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A58D5-3F0C-E3A4-1B51-8CFB198AA25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2AF4A-AEC3-BBD2-2EBB-5110C74D2B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75007-4D7A-0D4B-0289-EDAF81A083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3B404-78FB-84C7-3540-4FEC0E0755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2F6C2-4C59-0B72-9CBB-E518863B1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621AE-9AD2-D90C-BE77-A6B0D7002E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78DBCD-C559-7B98-DE82-492B71E2E5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6E464B-8B31-F5B1-4BC2-FFC3CE05FA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BE7EF-82B4-C2FE-9D70-0D44002D1C2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5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0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4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2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6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7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68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8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5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56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8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182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2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7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37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9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351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118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8BC5-3B2E-F11B-E36C-BECA347E083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FAB228-D873-7F89-8536-34C958613B2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5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9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6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96206DF9-D038-B8D3-397B-3377133D4AB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0945B-5ED3-6EC3-5AFA-438D351208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C24EF-6BD0-6859-DD0A-E284082428B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EDDBA-98F4-6696-8C73-D577BE5CAA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DA207-E360-7AF7-3309-705CBFE612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61BCE-6619-EA23-929B-916B8631347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EE4C84-082D-336E-D6AA-EEE689553E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EEB56-1756-2BA7-88B1-75D7CDB2BEA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6B636-E987-7F1E-8109-FF79D77497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9D72B-14D2-4E54-29CE-24D3B869DC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01E932-F382-50B0-5723-0B5EFB7792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7678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D854F-D7AF-4A29-9414-CFD0E3B60201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B35EC-8ECC-49DD-9AE8-F0FF5174F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5.xml"/><Relationship Id="rId7" Type="http://schemas.openxmlformats.org/officeDocument/2006/relationships/slide" Target="slide1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11" Type="http://schemas.openxmlformats.org/officeDocument/2006/relationships/slide" Target="slide14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-1" y="-40442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92639-F97A-07B3-D0EE-0A0CF0E5FD39}"/>
              </a:ext>
            </a:extLst>
          </p:cNvPr>
          <p:cNvSpPr txBox="1"/>
          <p:nvPr/>
        </p:nvSpPr>
        <p:spPr>
          <a:xfrm>
            <a:off x="5744423" y="4725900"/>
            <a:ext cx="388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 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79 – 80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8597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809A5-DDDD-F13E-5791-F8CD755C2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30" y="506193"/>
            <a:ext cx="2444708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111186-F341-3FEC-69DF-D1C5BACC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2100"/>
            <a:ext cx="12192000" cy="267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83CF8-C306-3701-318B-CFB9CDCBA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170" y="1310288"/>
            <a:ext cx="4704190" cy="12863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ACE9BB9-5FD8-04F8-1C84-F542696B2F76}"/>
              </a:ext>
            </a:extLst>
          </p:cNvPr>
          <p:cNvGrpSpPr/>
          <p:nvPr/>
        </p:nvGrpSpPr>
        <p:grpSpPr>
          <a:xfrm>
            <a:off x="-21296323" y="-8574190"/>
            <a:ext cx="15627669" cy="2400658"/>
            <a:chOff x="-6365766" y="608086"/>
            <a:chExt cx="17184564" cy="7075759"/>
          </a:xfrm>
        </p:grpSpPr>
        <p:sp>
          <p:nvSpPr>
            <p:cNvPr id="18" name="文本框 48">
              <a:extLst>
                <a:ext uri="{FF2B5EF4-FFF2-40B4-BE49-F238E27FC236}">
                  <a16:creationId xmlns:a16="http://schemas.microsoft.com/office/drawing/2014/main" id="{DC145C74-3543-3ED9-468E-63EE815E5CBE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Tiết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2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9" name="文本框 39">
              <a:extLst>
                <a:ext uri="{FF2B5EF4-FFF2-40B4-BE49-F238E27FC236}">
                  <a16:creationId xmlns:a16="http://schemas.microsoft.com/office/drawing/2014/main" id="{E651DCB0-954E-D1E0-9E86-0272E9A6F43A}"/>
                </a:ext>
              </a:extLst>
            </p:cNvPr>
            <p:cNvSpPr txBox="1"/>
            <p:nvPr/>
          </p:nvSpPr>
          <p:spPr>
            <a:xfrm>
              <a:off x="-6087581" y="608086"/>
              <a:ext cx="16628192" cy="707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Tiết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2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398FB6-0D5C-3BA1-E215-BD2EB4A6B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60" y="4723504"/>
            <a:ext cx="7132320" cy="11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EA282-9C3C-5C74-757A-5FFF2AB6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7"/>
          <a:stretch/>
        </p:blipFill>
        <p:spPr>
          <a:xfrm>
            <a:off x="4317357" y="1845390"/>
            <a:ext cx="7598926" cy="4677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31CFA-FFE2-93B8-FE9C-F484B96E7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195938" y="2496645"/>
            <a:ext cx="3248191" cy="41402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9865690-501B-6954-1DA2-8A97AE20E55F}"/>
              </a:ext>
            </a:extLst>
          </p:cNvPr>
          <p:cNvSpPr/>
          <p:nvPr/>
        </p:nvSpPr>
        <p:spPr>
          <a:xfrm>
            <a:off x="678814" y="528320"/>
            <a:ext cx="7185026" cy="1317070"/>
          </a:xfrm>
          <a:prstGeom prst="wedgeRoundRectCallout">
            <a:avLst>
              <a:gd name="adj1" fmla="val -35554"/>
              <a:gd name="adj2" fmla="val 106788"/>
              <a:gd name="adj3" fmla="val 16667"/>
            </a:avLst>
          </a:prstGeom>
          <a:solidFill>
            <a:schemeClr val="bg1"/>
          </a:solidFill>
          <a:ln w="28575">
            <a:solidFill>
              <a:srgbClr val="3473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0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965788-F895-8476-6BE3-F46DFFAC32A9}"/>
              </a:ext>
            </a:extLst>
          </p:cNvPr>
          <p:cNvSpPr txBox="1"/>
          <p:nvPr/>
        </p:nvSpPr>
        <p:spPr>
          <a:xfrm>
            <a:off x="894910" y="51470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Quan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sát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tờ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lịch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biết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: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00AA8-7686-D505-12A1-34FC90E80924}"/>
              </a:ext>
            </a:extLst>
          </p:cNvPr>
          <p:cNvSpPr txBox="1"/>
          <p:nvPr/>
        </p:nvSpPr>
        <p:spPr>
          <a:xfrm>
            <a:off x="513145" y="1239209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a)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30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E93449-4106-2A6B-88BE-C89432D73C49}"/>
              </a:ext>
            </a:extLst>
          </p:cNvPr>
          <p:cNvSpPr txBox="1"/>
          <p:nvPr/>
        </p:nvSpPr>
        <p:spPr>
          <a:xfrm>
            <a:off x="513145" y="3000285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b)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31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91E37-0CC0-73F6-DBA3-8EEF0D9111D1}"/>
              </a:ext>
            </a:extLst>
          </p:cNvPr>
          <p:cNvSpPr txBox="1"/>
          <p:nvPr/>
        </p:nvSpPr>
        <p:spPr>
          <a:xfrm>
            <a:off x="513145" y="494331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c)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2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bao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nhiêu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3B180-E155-1662-1E4C-6B72F6443A2C}"/>
              </a:ext>
            </a:extLst>
          </p:cNvPr>
          <p:cNvSpPr txBox="1"/>
          <p:nvPr/>
        </p:nvSpPr>
        <p:spPr>
          <a:xfrm>
            <a:off x="540151" y="1795224"/>
            <a:ext cx="111387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30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: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Tư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Sáu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Chín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một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D00C0-8F93-BCB0-2B64-EBA14385D6CB}"/>
              </a:ext>
            </a:extLst>
          </p:cNvPr>
          <p:cNvSpPr txBox="1"/>
          <p:nvPr/>
        </p:nvSpPr>
        <p:spPr>
          <a:xfrm>
            <a:off x="513145" y="3556301"/>
            <a:ext cx="116081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Những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31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: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Một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Ba,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Bảy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Tám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,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Mười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hai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F5C5E-E1DA-6985-B295-A3F714CBE3A7}"/>
              </a:ext>
            </a:extLst>
          </p:cNvPr>
          <p:cNvSpPr txBox="1"/>
          <p:nvPr/>
        </p:nvSpPr>
        <p:spPr>
          <a:xfrm>
            <a:off x="513145" y="544320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2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nay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có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29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.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0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C1976A1-BC53-C362-85A4-30D0BFC461B0}"/>
              </a:ext>
            </a:extLst>
          </p:cNvPr>
          <p:cNvSpPr txBox="1"/>
          <p:nvPr/>
        </p:nvSpPr>
        <p:spPr>
          <a:xfrm>
            <a:off x="983850" y="347793"/>
            <a:ext cx="8631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Xem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tờ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lịch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rồi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trả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lời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các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câu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671B9-5594-5838-6FED-AEA66E3F8EE9}"/>
              </a:ext>
            </a:extLst>
          </p:cNvPr>
          <p:cNvSpPr txBox="1"/>
          <p:nvPr/>
        </p:nvSpPr>
        <p:spPr>
          <a:xfrm>
            <a:off x="277792" y="4112641"/>
            <a:ext cx="117483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a)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Trường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Rô-bốt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sẽ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cắm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trại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vào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Chủ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nhật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cuối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3.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Hỏi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đó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224E4A"/>
                </a:solidFill>
                <a:latin typeface="Cambria" panose="02040503050406030204" pitchFamily="18" charset="0"/>
              </a:rPr>
              <a:t>nào</a:t>
            </a: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6873F-AAF4-2F20-D693-1855D03A7858}"/>
              </a:ext>
            </a:extLst>
          </p:cNvPr>
          <p:cNvSpPr txBox="1"/>
          <p:nvPr/>
        </p:nvSpPr>
        <p:spPr>
          <a:xfrm>
            <a:off x="370390" y="5251414"/>
            <a:ext cx="1453071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400" b="1" i="1" dirty="0">
                <a:solidFill>
                  <a:srgbClr val="224E4A"/>
                </a:solidFill>
                <a:latin typeface="Cambria" panose="02040503050406030204" pitchFamily="18" charset="0"/>
              </a:rPr>
              <a:t>b)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cuối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3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thứ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chemeClr val="accent1"/>
                </a:solidFill>
                <a:latin typeface="Cambria" panose="02040503050406030204" pitchFamily="18" charset="0"/>
              </a:rPr>
              <a:t>mấy</a:t>
            </a:r>
            <a:r>
              <a:rPr lang="en-US" sz="3400" b="1" i="1" dirty="0">
                <a:solidFill>
                  <a:schemeClr val="accent1"/>
                </a:solidFill>
                <a:latin typeface="Cambria" panose="02040503050406030204" pitchFamily="18" charset="0"/>
              </a:rPr>
              <a:t>? </a:t>
            </a:r>
          </a:p>
          <a:p>
            <a:pPr lvl="0">
              <a:defRPr/>
            </a:pP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Ngày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đầu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4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cùng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năm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thứ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4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mấy</a:t>
            </a:r>
            <a:r>
              <a:rPr lang="en-US" sz="3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78C26B-79B6-D227-36CD-AA8B80023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5" y="963347"/>
            <a:ext cx="8185156" cy="3149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6CDB8B-7728-02A8-D4BE-C610D1170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423" b="18278"/>
          <a:stretch/>
        </p:blipFill>
        <p:spPr>
          <a:xfrm>
            <a:off x="-94104" y="128775"/>
            <a:ext cx="1077954" cy="11907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E49D126-860E-562A-7B1D-6843B694ACA7}"/>
              </a:ext>
            </a:extLst>
          </p:cNvPr>
          <p:cNvSpPr/>
          <p:nvPr/>
        </p:nvSpPr>
        <p:spPr>
          <a:xfrm>
            <a:off x="8518967" y="3258975"/>
            <a:ext cx="428264" cy="386350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D344DB-D07B-DD7A-C998-993298F9AE48}"/>
              </a:ext>
            </a:extLst>
          </p:cNvPr>
          <p:cNvSpPr/>
          <p:nvPr/>
        </p:nvSpPr>
        <p:spPr>
          <a:xfrm>
            <a:off x="8542117" y="1814877"/>
            <a:ext cx="428264" cy="38635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C37E311-9C34-D5C9-CA7F-7AB635E54D38}"/>
              </a:ext>
            </a:extLst>
          </p:cNvPr>
          <p:cNvSpPr/>
          <p:nvPr/>
        </p:nvSpPr>
        <p:spPr>
          <a:xfrm>
            <a:off x="5916516" y="1815517"/>
            <a:ext cx="428264" cy="3863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6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119333" y="624186"/>
            <a:ext cx="10792870" cy="2080632"/>
            <a:chOff x="226633" y="147365"/>
            <a:chExt cx="13954259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242207" y="193631"/>
              <a:ext cx="13938685" cy="1704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Rô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-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bốt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một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chuyến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Tây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Nguyên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từ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29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3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hết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4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cùng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năm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.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Vậy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chuyến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đó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kéo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dài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36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3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077" y="1851748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5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4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3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8242231" y="4895022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36B615-517D-1F45-5E2F-6A814A165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9734" b="6279"/>
          <a:stretch/>
        </p:blipFill>
        <p:spPr>
          <a:xfrm>
            <a:off x="167913" y="9250"/>
            <a:ext cx="1109582" cy="13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ngày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29 ngày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 ngày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30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6952198" y="3070924"/>
            <a:ext cx="4537107" cy="1167679"/>
            <a:chOff x="6646982" y="2914395"/>
            <a:chExt cx="4537107" cy="1167679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646982" y="2914395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6,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9,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327202" y="2888819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6,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6414" y="4901904"/>
            <a:ext cx="4632110" cy="1129886"/>
            <a:chOff x="886372" y="4872764"/>
            <a:chExt cx="4632110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6372" y="4881575"/>
              <a:ext cx="4280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777831" cy="1129886"/>
            <a:chOff x="6830721" y="4714800"/>
            <a:chExt cx="4777831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8148528" y="5022395"/>
              <a:ext cx="3460024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556260"/>
            <a:ext cx="9918074" cy="2388983"/>
            <a:chOff x="226633" y="-47311"/>
            <a:chExt cx="13830686" cy="2935140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31906" y="114126"/>
              <a:ext cx="13356580" cy="2773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Tháng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năm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2023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bao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nhiêu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ngày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30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Tháng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sinh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nhật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của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bao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nhiêu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ngày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4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1670082" y="546017"/>
            <a:ext cx="6000718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2F4DF5-5BA8-0F79-0BAB-00BE6491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22" y="759456"/>
            <a:ext cx="9925148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7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07C8A3-ABCB-5C3D-3309-96041D2E2987}"/>
              </a:ext>
            </a:extLst>
          </p:cNvPr>
          <p:cNvGrpSpPr/>
          <p:nvPr/>
        </p:nvGrpSpPr>
        <p:grpSpPr>
          <a:xfrm>
            <a:off x="1034742" y="2386702"/>
            <a:ext cx="5430798" cy="1429711"/>
            <a:chOff x="1452523" y="857877"/>
            <a:chExt cx="4922057" cy="1888970"/>
          </a:xfrm>
        </p:grpSpPr>
        <p:sp>
          <p:nvSpPr>
            <p:cNvPr id="7" name="Google Shape;275;p7">
              <a:extLst>
                <a:ext uri="{FF2B5EF4-FFF2-40B4-BE49-F238E27FC236}">
                  <a16:creationId xmlns:a16="http://schemas.microsoft.com/office/drawing/2014/main" id="{7999ED8C-027E-6B7A-5400-F175CFAD3A49}"/>
                </a:ext>
              </a:extLst>
            </p:cNvPr>
            <p:cNvSpPr/>
            <p:nvPr/>
          </p:nvSpPr>
          <p:spPr>
            <a:xfrm>
              <a:off x="1760502" y="857877"/>
              <a:ext cx="4378891" cy="1888970"/>
            </a:xfrm>
            <a:prstGeom prst="roundRect">
              <a:avLst>
                <a:gd name="adj" fmla="val 6471"/>
              </a:avLst>
            </a:prstGeom>
            <a:solidFill>
              <a:srgbClr val="FFFFFF"/>
            </a:solidFill>
            <a:ln w="28575" cap="flat" cmpd="sng">
              <a:solidFill>
                <a:srgbClr val="6A3F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4E85A4-A36C-2D23-3D41-ED1E40A8A7E5}"/>
                </a:ext>
              </a:extLst>
            </p:cNvPr>
            <p:cNvSpPr txBox="1"/>
            <p:nvPr/>
          </p:nvSpPr>
          <p:spPr>
            <a:xfrm>
              <a:off x="1452523" y="988332"/>
              <a:ext cx="4922057" cy="1667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Chia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sẻ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học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với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người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thân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EB1F58-C023-183A-C9AE-53E563885839}"/>
              </a:ext>
            </a:extLst>
          </p:cNvPr>
          <p:cNvGrpSpPr/>
          <p:nvPr/>
        </p:nvGrpSpPr>
        <p:grpSpPr>
          <a:xfrm>
            <a:off x="3206443" y="4028303"/>
            <a:ext cx="5430798" cy="988540"/>
            <a:chOff x="1452523" y="1029418"/>
            <a:chExt cx="4922057" cy="1306084"/>
          </a:xfrm>
        </p:grpSpPr>
        <p:sp>
          <p:nvSpPr>
            <p:cNvPr id="10" name="Google Shape;275;p7">
              <a:extLst>
                <a:ext uri="{FF2B5EF4-FFF2-40B4-BE49-F238E27FC236}">
                  <a16:creationId xmlns:a16="http://schemas.microsoft.com/office/drawing/2014/main" id="{49D9ACB7-A328-D421-B6EB-F729C3674C8A}"/>
                </a:ext>
              </a:extLst>
            </p:cNvPr>
            <p:cNvSpPr/>
            <p:nvPr/>
          </p:nvSpPr>
          <p:spPr>
            <a:xfrm>
              <a:off x="1760502" y="1029418"/>
              <a:ext cx="4378891" cy="1306084"/>
            </a:xfrm>
            <a:prstGeom prst="roundRect">
              <a:avLst>
                <a:gd name="adj" fmla="val 6471"/>
              </a:avLst>
            </a:prstGeom>
            <a:solidFill>
              <a:srgbClr val="FFFFFF"/>
            </a:solidFill>
            <a:ln w="28575" cap="flat" cmpd="sng">
              <a:solidFill>
                <a:srgbClr val="6A3F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5D3E87-B0F0-735A-91FB-5A607B5614CF}"/>
                </a:ext>
              </a:extLst>
            </p:cNvPr>
            <p:cNvSpPr txBox="1"/>
            <p:nvPr/>
          </p:nvSpPr>
          <p:spPr>
            <a:xfrm>
              <a:off x="1452523" y="1253962"/>
              <a:ext cx="4922057" cy="894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Chuẩn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bị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bài</a:t>
              </a:r>
              <a:r>
                <a:rPr kumimoji="0" 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3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92E45"/>
                  </a:solidFill>
                  <a:effectLst/>
                  <a:uLnTx/>
                  <a:uFillTx/>
                  <a:latin typeface="Cambria" panose="02040503050406030204" pitchFamily="18" charset="0"/>
                  <a:ea typeface="Times New Roman" panose="02020603050405020304" pitchFamily="18" charset="0"/>
                  <a:cs typeface="Arial"/>
                  <a:sym typeface="Arial"/>
                </a:rPr>
                <a:t>mới</a:t>
              </a:r>
              <a:endPara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892E45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18C745-F43B-77F1-5C0D-955F3AB37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317" y="0"/>
            <a:ext cx="552955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61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-1" y="-40442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60548-7FA0-982B-FB81-0A8E8E8A1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5" y="1382021"/>
            <a:ext cx="4162585" cy="56591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89A471-B0A6-20E7-0E68-67C313D15E6E}"/>
              </a:ext>
            </a:extLst>
          </p:cNvPr>
          <p:cNvGrpSpPr/>
          <p:nvPr/>
        </p:nvGrpSpPr>
        <p:grpSpPr>
          <a:xfrm>
            <a:off x="3443235" y="164456"/>
            <a:ext cx="7922348" cy="4209213"/>
            <a:chOff x="3443235" y="164456"/>
            <a:chExt cx="7922348" cy="42092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54755F-3E42-F4A7-F95C-00910FCC9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8043"/>
            <a:stretch/>
          </p:blipFill>
          <p:spPr>
            <a:xfrm>
              <a:off x="3443235" y="164456"/>
              <a:ext cx="7736495" cy="24351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52A78A-6CD2-F0D5-ED9F-30E29DA2C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91" t="48934" r="-2691" b="17119"/>
            <a:stretch/>
          </p:blipFill>
          <p:spPr>
            <a:xfrm>
              <a:off x="3629088" y="2403446"/>
              <a:ext cx="7736495" cy="1970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836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6D1D0C-A9BC-18F6-B085-D14C19151E65}"/>
              </a:ext>
            </a:extLst>
          </p:cNvPr>
          <p:cNvGrpSpPr/>
          <p:nvPr/>
        </p:nvGrpSpPr>
        <p:grpSpPr>
          <a:xfrm>
            <a:off x="1511183" y="635612"/>
            <a:ext cx="860753" cy="1015663"/>
            <a:chOff x="1075274" y="753023"/>
            <a:chExt cx="860753" cy="1015663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FFE84476-7D9A-1112-358A-7524A8EA5012}"/>
                </a:ext>
              </a:extLst>
            </p:cNvPr>
            <p:cNvSpPr/>
            <p:nvPr/>
          </p:nvSpPr>
          <p:spPr>
            <a:xfrm>
              <a:off x="1091806" y="838743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7B8DE5E4-F006-BD0E-1FC9-BC7BFBA5B89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075274" y="753023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9B57BE-230B-EDD0-457F-9B7F46EC102B}"/>
              </a:ext>
            </a:extLst>
          </p:cNvPr>
          <p:cNvGrpSpPr/>
          <p:nvPr/>
        </p:nvGrpSpPr>
        <p:grpSpPr>
          <a:xfrm>
            <a:off x="2617609" y="699489"/>
            <a:ext cx="7473149" cy="887905"/>
            <a:chOff x="2106582" y="908289"/>
            <a:chExt cx="23167467" cy="8879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DBCAA9B-C76E-ED00-C785-D966E771E131}"/>
                </a:ext>
              </a:extLst>
            </p:cNvPr>
            <p:cNvSpPr/>
            <p:nvPr/>
          </p:nvSpPr>
          <p:spPr>
            <a:xfrm>
              <a:off x="2106582" y="908289"/>
              <a:ext cx="22131121" cy="88790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F3F5F9-2A4C-2504-5159-1B3D2AB373B1}"/>
                </a:ext>
              </a:extLst>
            </p:cNvPr>
            <p:cNvSpPr txBox="1"/>
            <p:nvPr/>
          </p:nvSpPr>
          <p:spPr>
            <a:xfrm>
              <a:off x="2457978" y="908289"/>
              <a:ext cx="228160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F0C634D-D403-E08A-15A4-7F7E5A187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9" t="21678" b="20878"/>
          <a:stretch/>
        </p:blipFill>
        <p:spPr>
          <a:xfrm>
            <a:off x="7792720" y="2987040"/>
            <a:ext cx="3704074" cy="3435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537E3-8A08-3CE9-AAD5-A4B9E66D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35" y="2445254"/>
            <a:ext cx="1475271" cy="149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26F362-D0E5-2526-B9FB-52F5526B6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4835625" y="2536429"/>
            <a:ext cx="1385564" cy="140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CDA7C-E90C-3989-2D7E-035313CAE4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703"/>
          <a:stretch/>
        </p:blipFill>
        <p:spPr>
          <a:xfrm>
            <a:off x="2353121" y="4431082"/>
            <a:ext cx="1487889" cy="1570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2318A2-1AF1-0C88-A758-4F2076ECD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8998" y="4431082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D342A1-69A6-BD82-D3DD-A9608E4864A4}"/>
              </a:ext>
            </a:extLst>
          </p:cNvPr>
          <p:cNvGrpSpPr/>
          <p:nvPr/>
        </p:nvGrpSpPr>
        <p:grpSpPr>
          <a:xfrm>
            <a:off x="1543673" y="393539"/>
            <a:ext cx="7102616" cy="2283202"/>
            <a:chOff x="118472" y="-28883"/>
            <a:chExt cx="13830686" cy="2392709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5C58EC10-F163-51C9-B973-14EA1F926247}"/>
                </a:ext>
              </a:extLst>
            </p:cNvPr>
            <p:cNvSpPr/>
            <p:nvPr/>
          </p:nvSpPr>
          <p:spPr>
            <a:xfrm>
              <a:off x="118472" y="-28883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5198888" y="190335"/>
                    <a:pt x="7840782" y="186352"/>
                    <a:pt x="13830686" y="0"/>
                  </a:cubicBezTo>
                  <a:cubicBezTo>
                    <a:pt x="13521155" y="600987"/>
                    <a:pt x="13651997" y="1667699"/>
                    <a:pt x="13830686" y="2392709"/>
                  </a:cubicBezTo>
                  <a:cubicBezTo>
                    <a:pt x="7510602" y="2147603"/>
                    <a:pt x="2863567" y="1152548"/>
                    <a:pt x="0" y="2392709"/>
                  </a:cubicBezTo>
                  <a:cubicBezTo>
                    <a:pt x="129404" y="1478378"/>
                    <a:pt x="104933" y="569851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628580" y="-63758"/>
                    <a:pt x="10887400" y="-185925"/>
                    <a:pt x="13830686" y="0"/>
                  </a:cubicBezTo>
                  <a:cubicBezTo>
                    <a:pt x="13680056" y="264167"/>
                    <a:pt x="13903060" y="1519430"/>
                    <a:pt x="13830686" y="2392709"/>
                  </a:cubicBezTo>
                  <a:cubicBezTo>
                    <a:pt x="9152787" y="2287824"/>
                    <a:pt x="3503839" y="2852268"/>
                    <a:pt x="0" y="2392709"/>
                  </a:cubicBezTo>
                  <a:cubicBezTo>
                    <a:pt x="-34112" y="1686526"/>
                    <a:pt x="119089" y="117173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084922" y="-626481"/>
                    <a:pt x="8883309" y="528713"/>
                    <a:pt x="13830686" y="0"/>
                  </a:cubicBezTo>
                  <a:cubicBezTo>
                    <a:pt x="13581695" y="485619"/>
                    <a:pt x="13828378" y="1762517"/>
                    <a:pt x="13830686" y="2392709"/>
                  </a:cubicBezTo>
                  <a:cubicBezTo>
                    <a:pt x="7096432" y="1649093"/>
                    <a:pt x="3764980" y="1869679"/>
                    <a:pt x="0" y="2392709"/>
                  </a:cubicBezTo>
                  <a:cubicBezTo>
                    <a:pt x="44999" y="1535622"/>
                    <a:pt x="-4916" y="475771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338663" y="149412"/>
                    <a:pt x="8011344" y="157891"/>
                    <a:pt x="13830686" y="0"/>
                  </a:cubicBezTo>
                  <a:cubicBezTo>
                    <a:pt x="13498809" y="525028"/>
                    <a:pt x="13720519" y="1811276"/>
                    <a:pt x="13830686" y="2392709"/>
                  </a:cubicBezTo>
                  <a:cubicBezTo>
                    <a:pt x="7000463" y="2110697"/>
                    <a:pt x="3259676" y="1222934"/>
                    <a:pt x="0" y="2392709"/>
                  </a:cubicBezTo>
                  <a:cubicBezTo>
                    <a:pt x="104590" y="1556954"/>
                    <a:pt x="67767" y="44179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  <a:gd name="connsiteX0" fmla="*/ 0 w 10360495"/>
                        <a:gd name="connsiteY0" fmla="*/ 0 h 1831955"/>
                        <a:gd name="connsiteX1" fmla="*/ 10360495 w 10360495"/>
                        <a:gd name="connsiteY1" fmla="*/ 0 h 1831955"/>
                        <a:gd name="connsiteX2" fmla="*/ 10360495 w 10360495"/>
                        <a:gd name="connsiteY2" fmla="*/ 1831955 h 1831955"/>
                        <a:gd name="connsiteX3" fmla="*/ 0 w 10360495"/>
                        <a:gd name="connsiteY3" fmla="*/ 1831955 h 1831955"/>
                        <a:gd name="connsiteX4" fmla="*/ 0 w 1036049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360495" h="1831955" fill="none" extrusionOk="0">
                          <a:moveTo>
                            <a:pt x="0" y="0"/>
                          </a:moveTo>
                          <a:cubicBezTo>
                            <a:pt x="3821036" y="103697"/>
                            <a:pt x="5941323" y="29739"/>
                            <a:pt x="10360495" y="0"/>
                          </a:cubicBezTo>
                          <a:cubicBezTo>
                            <a:pt x="10167925" y="407872"/>
                            <a:pt x="10283129" y="1292968"/>
                            <a:pt x="10360495" y="1831955"/>
                          </a:cubicBezTo>
                          <a:cubicBezTo>
                            <a:pt x="5334481" y="1796422"/>
                            <a:pt x="2313735" y="1297100"/>
                            <a:pt x="0" y="1831955"/>
                          </a:cubicBezTo>
                          <a:cubicBezTo>
                            <a:pt x="74852" y="1199498"/>
                            <a:pt x="56964" y="411463"/>
                            <a:pt x="0" y="0"/>
                          </a:cubicBezTo>
                          <a:close/>
                        </a:path>
                        <a:path w="10360495" h="1831955" stroke="0" extrusionOk="0">
                          <a:moveTo>
                            <a:pt x="0" y="0"/>
                          </a:moveTo>
                          <a:cubicBezTo>
                            <a:pt x="4649149" y="-144532"/>
                            <a:pt x="7795591" y="-85722"/>
                            <a:pt x="10360495" y="0"/>
                          </a:cubicBezTo>
                          <a:cubicBezTo>
                            <a:pt x="10253167" y="207552"/>
                            <a:pt x="10374564" y="1223089"/>
                            <a:pt x="10360495" y="1831955"/>
                          </a:cubicBezTo>
                          <a:cubicBezTo>
                            <a:pt x="6561791" y="1727784"/>
                            <a:pt x="2276602" y="1987209"/>
                            <a:pt x="0" y="1831955"/>
                          </a:cubicBezTo>
                          <a:cubicBezTo>
                            <a:pt x="34072" y="1306588"/>
                            <a:pt x="89162" y="886442"/>
                            <a:pt x="0" y="0"/>
                          </a:cubicBezTo>
                          <a:close/>
                        </a:path>
                        <a:path w="10360495" h="1831955" fill="none" stroke="0" extrusionOk="0">
                          <a:moveTo>
                            <a:pt x="0" y="0"/>
                          </a:moveTo>
                          <a:cubicBezTo>
                            <a:pt x="3449669" y="-138437"/>
                            <a:pt x="6253968" y="185904"/>
                            <a:pt x="10360495" y="0"/>
                          </a:cubicBezTo>
                          <a:cubicBezTo>
                            <a:pt x="10155539" y="320368"/>
                            <a:pt x="10358492" y="1395193"/>
                            <a:pt x="10360495" y="1831955"/>
                          </a:cubicBezTo>
                          <a:cubicBezTo>
                            <a:pt x="5186176" y="1667111"/>
                            <a:pt x="2637008" y="1255603"/>
                            <a:pt x="0" y="1831955"/>
                          </a:cubicBezTo>
                          <a:cubicBezTo>
                            <a:pt x="79409" y="1206048"/>
                            <a:pt x="29247" y="36952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A3A42B-52D3-3C12-441B-B49113FAC7F4}"/>
                </a:ext>
              </a:extLst>
            </p:cNvPr>
            <p:cNvSpPr txBox="1"/>
            <p:nvPr/>
          </p:nvSpPr>
          <p:spPr>
            <a:xfrm>
              <a:off x="369078" y="312967"/>
              <a:ext cx="10426224" cy="1085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giờ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25924-BF9E-5CCC-CE82-DC3573D62DC7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0707EF7-32AF-7C58-AB84-0B94B6ACF48E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A69FAC-F2F0-F5CE-30B8-39B5E04833F2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44FBD-1F13-E33E-5B1C-D55C88122A7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C9FDA64-F1EB-10CA-5685-F67B6FAA480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66F20C-0ADD-E0C7-0A5F-D8323D52B2BF}"/>
                </a:ext>
              </a:extLst>
            </p:cNvPr>
            <p:cNvSpPr txBox="1"/>
            <p:nvPr/>
          </p:nvSpPr>
          <p:spPr>
            <a:xfrm>
              <a:off x="1412907" y="300803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DBC30C-4A16-3144-106F-A14B4CC6B67C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2AEE7C-7535-4AD5-A9A4-C6C7FAC9E4D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A932A-1249-E2E0-EB21-C417BB55CB1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913D80-5D04-C20A-C5BA-0B19C0B8CC38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BE4C96F-F601-5C40-F5D6-3164699A7EC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CBCAA8-25C0-9DD6-38A7-EDDC9A4F58AB}"/>
                </a:ext>
              </a:extLst>
            </p:cNvPr>
            <p:cNvSpPr txBox="1"/>
            <p:nvPr/>
          </p:nvSpPr>
          <p:spPr>
            <a:xfrm>
              <a:off x="7556622" y="4831511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5B69D-C27B-180D-D247-A057D559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BF6581-DB01-C12B-6076-C1DF5066E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843314-FD62-566C-DB8E-C72D4EEB5C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4C8C24-0C0F-3E6C-E451-28E240FB01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BF64C2-9EE1-EBBE-F60F-80681D89F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09381B-007B-D021-625C-DDD589019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56ABC-1B95-8BA5-88FF-D441332E9E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C8D119-DD9E-46B7-9131-4A6D17A40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7A77B97C-5577-324F-F945-CC776560F7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53" y="505704"/>
            <a:ext cx="1390836" cy="1125799"/>
          </a:xfrm>
          <a:prstGeom prst="rect">
            <a:avLst/>
          </a:prstGeom>
        </p:spPr>
      </p:pic>
      <p:pic>
        <p:nvPicPr>
          <p:cNvPr id="1026" name="Picture 2" descr="Luyện tập Xem đồng hồ Toán lớp 3 - Ôn tập Toán lớp 3 - Giaitoan.com">
            <a:extLst>
              <a:ext uri="{FF2B5EF4-FFF2-40B4-BE49-F238E27FC236}">
                <a16:creationId xmlns:a16="http://schemas.microsoft.com/office/drawing/2014/main" id="{B99EC5E0-7E37-97BE-C96A-4C62A0DB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83" y="639622"/>
            <a:ext cx="20478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A082B6-EFBE-31E6-FC6E-6CEE0FCE0C9D}"/>
              </a:ext>
            </a:extLst>
          </p:cNvPr>
          <p:cNvGrpSpPr/>
          <p:nvPr/>
        </p:nvGrpSpPr>
        <p:grpSpPr>
          <a:xfrm>
            <a:off x="1532188" y="615441"/>
            <a:ext cx="6031741" cy="1843556"/>
            <a:chOff x="226633" y="-47311"/>
            <a:chExt cx="8391672" cy="240786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EE64F78-F95E-1459-D82D-7DD16C932F8E}"/>
                </a:ext>
              </a:extLst>
            </p:cNvPr>
            <p:cNvSpPr/>
            <p:nvPr/>
          </p:nvSpPr>
          <p:spPr>
            <a:xfrm>
              <a:off x="226633" y="-47311"/>
              <a:ext cx="8391672" cy="2407862"/>
            </a:xfrm>
            <a:custGeom>
              <a:avLst/>
              <a:gdLst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  <a:gd name="connsiteX0" fmla="*/ 0 w 8391672"/>
                <a:gd name="connsiteY0" fmla="*/ 0 h 2407862"/>
                <a:gd name="connsiteX1" fmla="*/ 8391672 w 8391672"/>
                <a:gd name="connsiteY1" fmla="*/ 0 h 2407862"/>
                <a:gd name="connsiteX2" fmla="*/ 8391672 w 8391672"/>
                <a:gd name="connsiteY2" fmla="*/ 2407862 h 2407862"/>
                <a:gd name="connsiteX3" fmla="*/ 0 w 8391672"/>
                <a:gd name="connsiteY3" fmla="*/ 2407862 h 2407862"/>
                <a:gd name="connsiteX4" fmla="*/ 0 w 8391672"/>
                <a:gd name="connsiteY4" fmla="*/ 0 h 240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1672" h="2407862" fill="none" extrusionOk="0">
                  <a:moveTo>
                    <a:pt x="0" y="0"/>
                  </a:moveTo>
                  <a:cubicBezTo>
                    <a:pt x="3026920" y="47263"/>
                    <a:pt x="4671161" y="353256"/>
                    <a:pt x="8391672" y="0"/>
                  </a:cubicBezTo>
                  <a:cubicBezTo>
                    <a:pt x="8216989" y="558258"/>
                    <a:pt x="8264320" y="1682104"/>
                    <a:pt x="8391672" y="2407862"/>
                  </a:cubicBezTo>
                  <a:cubicBezTo>
                    <a:pt x="4682900" y="2119757"/>
                    <a:pt x="1829911" y="1716969"/>
                    <a:pt x="0" y="2407862"/>
                  </a:cubicBezTo>
                  <a:cubicBezTo>
                    <a:pt x="75417" y="1556018"/>
                    <a:pt x="99209" y="593747"/>
                    <a:pt x="0" y="0"/>
                  </a:cubicBezTo>
                  <a:close/>
                </a:path>
                <a:path w="8391672" h="2407862" stroke="0" extrusionOk="0">
                  <a:moveTo>
                    <a:pt x="0" y="0"/>
                  </a:moveTo>
                  <a:cubicBezTo>
                    <a:pt x="4045577" y="-94297"/>
                    <a:pt x="6716323" y="-182647"/>
                    <a:pt x="8391672" y="0"/>
                  </a:cubicBezTo>
                  <a:cubicBezTo>
                    <a:pt x="8265167" y="236446"/>
                    <a:pt x="8426125" y="1573804"/>
                    <a:pt x="8391672" y="2407862"/>
                  </a:cubicBezTo>
                  <a:cubicBezTo>
                    <a:pt x="5793017" y="2318408"/>
                    <a:pt x="2467193" y="3033904"/>
                    <a:pt x="0" y="2407862"/>
                  </a:cubicBezTo>
                  <a:cubicBezTo>
                    <a:pt x="4398" y="1713856"/>
                    <a:pt x="72508" y="1233024"/>
                    <a:pt x="0" y="0"/>
                  </a:cubicBezTo>
                  <a:close/>
                </a:path>
                <a:path w="8391672" h="2407862" fill="none" stroke="0" extrusionOk="0">
                  <a:moveTo>
                    <a:pt x="0" y="0"/>
                  </a:moveTo>
                  <a:cubicBezTo>
                    <a:pt x="2720740" y="-249029"/>
                    <a:pt x="5133472" y="41079"/>
                    <a:pt x="8391672" y="0"/>
                  </a:cubicBezTo>
                  <a:cubicBezTo>
                    <a:pt x="8232056" y="471713"/>
                    <a:pt x="8389594" y="1806677"/>
                    <a:pt x="8391672" y="2407862"/>
                  </a:cubicBezTo>
                  <a:cubicBezTo>
                    <a:pt x="4176880" y="1714420"/>
                    <a:pt x="2232760" y="1761783"/>
                    <a:pt x="0" y="2407862"/>
                  </a:cubicBezTo>
                  <a:cubicBezTo>
                    <a:pt x="2207" y="1562369"/>
                    <a:pt x="-4876" y="450776"/>
                    <a:pt x="0" y="0"/>
                  </a:cubicBezTo>
                  <a:close/>
                </a:path>
                <a:path w="8391672" h="2407862" fill="none" stroke="0" extrusionOk="0">
                  <a:moveTo>
                    <a:pt x="0" y="0"/>
                  </a:moveTo>
                  <a:cubicBezTo>
                    <a:pt x="3163626" y="28563"/>
                    <a:pt x="4873926" y="534109"/>
                    <a:pt x="8391672" y="0"/>
                  </a:cubicBezTo>
                  <a:cubicBezTo>
                    <a:pt x="8118393" y="525868"/>
                    <a:pt x="8323751" y="1739230"/>
                    <a:pt x="8391672" y="2407862"/>
                  </a:cubicBezTo>
                  <a:cubicBezTo>
                    <a:pt x="4384500" y="1923631"/>
                    <a:pt x="1983300" y="1896556"/>
                    <a:pt x="0" y="2407862"/>
                  </a:cubicBezTo>
                  <a:cubicBezTo>
                    <a:pt x="80681" y="1570079"/>
                    <a:pt x="32458" y="46056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C94762-0A46-A967-EBA7-A20F3CCFDF13}"/>
                </a:ext>
              </a:extLst>
            </p:cNvPr>
            <p:cNvSpPr txBox="1"/>
            <p:nvPr/>
          </p:nvSpPr>
          <p:spPr>
            <a:xfrm>
              <a:off x="408021" y="80316"/>
              <a:ext cx="7700898" cy="205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Đồng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hồ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chỉ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8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giờ</a:t>
              </a:r>
              <a:r>
                <a:rPr lang="en-US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5C7CE-9476-C2E7-A981-E1A0E7771C68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7DD1DA-B432-FCDF-6CE7-0F384C1F1F9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43B783-C875-A35E-8AF0-9DEFE6DCE660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15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093E44-DD39-01BC-FE97-49BBED8CD29B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6434217-52AC-0D1B-5C3A-5D91E0ABF9B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9007A1-2347-266D-F36D-99B527A7A6A8}"/>
                </a:ext>
              </a:extLst>
            </p:cNvPr>
            <p:cNvSpPr txBox="1"/>
            <p:nvPr/>
          </p:nvSpPr>
          <p:spPr>
            <a:xfrm>
              <a:off x="1352660" y="29920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ED63F0-224C-8F51-6E1E-22D25A640687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1C28CDB-89AA-BEF5-BB5A-26FF1B8AB6A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B921DE-7EB0-496A-D8DC-D700A889431E}"/>
                </a:ext>
              </a:extLst>
            </p:cNvPr>
            <p:cNvSpPr txBox="1"/>
            <p:nvPr/>
          </p:nvSpPr>
          <p:spPr>
            <a:xfrm>
              <a:off x="1348619" y="4973929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B190C3-FDDD-3B0C-CF27-B8774E68145A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8CC2646-D426-8449-7AC5-9F63E832F56A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4EC13-12F3-651C-8B9D-C19087855166}"/>
                </a:ext>
              </a:extLst>
            </p:cNvPr>
            <p:cNvSpPr txBox="1"/>
            <p:nvPr/>
          </p:nvSpPr>
          <p:spPr>
            <a:xfrm>
              <a:off x="7437337" y="4942046"/>
              <a:ext cx="35738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2176765-10DD-955F-C38B-7AA139B8D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170ED0-782A-E6D2-627B-3F48CC285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12C8B2-CF58-346E-9E77-F323AB973A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54E5B-B257-4445-0D76-358AF90CE6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3781D6-8EE3-DBE4-F881-D70BBF675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46FAF8-4E69-13D6-5B2F-3AA57CE828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3DDBFC-A936-D77E-3771-2D008F2B12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42CA3-B46D-1540-83BF-F62783A9C4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1BF39555-C052-46FF-91EA-DD2F3DDBE9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66" y="490935"/>
            <a:ext cx="1390836" cy="1125799"/>
          </a:xfrm>
          <a:prstGeom prst="rect">
            <a:avLst/>
          </a:prstGeom>
        </p:spPr>
      </p:pic>
      <p:pic>
        <p:nvPicPr>
          <p:cNvPr id="2050" name="Picture 2" descr="Bài 31. Thực hành và trải nghiệm xem đồng hồ, xem lịch - Toán - Kết">
            <a:extLst>
              <a:ext uri="{FF2B5EF4-FFF2-40B4-BE49-F238E27FC236}">
                <a16:creationId xmlns:a16="http://schemas.microsoft.com/office/drawing/2014/main" id="{22067043-F0AA-9105-DCF0-77E2BAFA1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-6501" b="15310"/>
          <a:stretch/>
        </p:blipFill>
        <p:spPr bwMode="auto">
          <a:xfrm>
            <a:off x="8166331" y="435457"/>
            <a:ext cx="2205290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098B21E-6532-FD1A-1EE0-705089F6FC04}"/>
              </a:ext>
            </a:extLst>
          </p:cNvPr>
          <p:cNvGrpSpPr/>
          <p:nvPr/>
        </p:nvGrpSpPr>
        <p:grpSpPr>
          <a:xfrm>
            <a:off x="1619871" y="623251"/>
            <a:ext cx="6656028" cy="2051675"/>
            <a:chOff x="192286" y="147365"/>
            <a:chExt cx="13865033" cy="202157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6F938F01-5009-25A1-A8C8-D1062D5EB36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0AEEE-DD31-AE37-B96D-CBB7AF6AC68D}"/>
                </a:ext>
              </a:extLst>
            </p:cNvPr>
            <p:cNvSpPr txBox="1"/>
            <p:nvPr/>
          </p:nvSpPr>
          <p:spPr>
            <a:xfrm>
              <a:off x="192286" y="506214"/>
              <a:ext cx="13830686" cy="15311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Đồng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hồ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chỉ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mấy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giờ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9C531B0-C014-FF7A-AD77-1B37F63DFB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13" y="430369"/>
            <a:ext cx="1390836" cy="112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7ACE6-55A8-4163-02E9-7E8223BE31B6}"/>
              </a:ext>
            </a:extLst>
          </p:cNvPr>
          <p:cNvGrpSpPr/>
          <p:nvPr/>
        </p:nvGrpSpPr>
        <p:grpSpPr>
          <a:xfrm>
            <a:off x="1277495" y="492748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7298F59-DC67-82F2-4607-3CFC6CFF0404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8EBF22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FB1BC6-7FCD-89EC-76CF-92BCC1D5DA8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30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398DD-08EA-3FEF-1A22-05D38F6ADD7B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47A3E1-EE23-7694-19B1-64E501C89F0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2E41BC-9902-BE30-6805-3A75F77B1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9BCF92-7A9E-C68C-688F-3E73D91CF4E5}"/>
              </a:ext>
            </a:extLst>
          </p:cNvPr>
          <p:cNvGrpSpPr/>
          <p:nvPr/>
        </p:nvGrpSpPr>
        <p:grpSpPr>
          <a:xfrm>
            <a:off x="1277495" y="308027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03701F-A256-20B2-2176-A28B091E464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E6245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A4D7C-CCA1-863D-8EB2-BDDCB4DF5B46}"/>
                </a:ext>
              </a:extLst>
            </p:cNvPr>
            <p:cNvSpPr txBox="1"/>
            <p:nvPr/>
          </p:nvSpPr>
          <p:spPr>
            <a:xfrm>
              <a:off x="1405767" y="5027622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6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7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BCE85-FE90-715D-D4D4-BC3900F740AF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13FA8B-D532-8138-ACDA-4DD8AC4D7E87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7EF760-38F8-A759-002D-E18F38213EBC}"/>
                </a:ext>
              </a:extLst>
            </p:cNvPr>
            <p:cNvSpPr txBox="1"/>
            <p:nvPr/>
          </p:nvSpPr>
          <p:spPr>
            <a:xfrm>
              <a:off x="7667751" y="4895022"/>
              <a:ext cx="3312758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giờ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phút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452D28A-D73E-6919-482D-AC2860961C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374181" y="5131494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5912AD-9F0D-DA78-A42F-133B120366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08AB5-E6DB-D102-8F0A-7FA86A333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976" y="321083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855817-E035-8B6A-665E-8B1574A78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C20C1-A4EF-F821-B20E-25155317E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BD089-01FD-A159-D5BB-9BD6A7935A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CC8287-C8C4-FCFA-D8F4-D61B62913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622442-AC51-E383-F92F-51EA343AA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074" name="Picture 2" descr="Lý thuyết giờ, phút - thực hành xem đồng hồ. toán 2">
            <a:extLst>
              <a:ext uri="{FF2B5EF4-FFF2-40B4-BE49-F238E27FC236}">
                <a16:creationId xmlns:a16="http://schemas.microsoft.com/office/drawing/2014/main" id="{A6FCC104-48C5-4612-88E9-923BDBA21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793" y="579240"/>
            <a:ext cx="2377439" cy="21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C52DA2-909D-DEFA-BFC6-D09849A87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42" y="479886"/>
            <a:ext cx="10138527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0AF2F-924C-C251-29DD-04DCE14A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590" y="1935480"/>
            <a:ext cx="6560820" cy="437388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EC9625C-4343-4F0C-4720-22A6112F130E}"/>
              </a:ext>
            </a:extLst>
          </p:cNvPr>
          <p:cNvSpPr/>
          <p:nvPr/>
        </p:nvSpPr>
        <p:spPr>
          <a:xfrm>
            <a:off x="548640" y="548640"/>
            <a:ext cx="4267200" cy="1386840"/>
          </a:xfrm>
          <a:prstGeom prst="wedgeRoundRectCallout">
            <a:avLst>
              <a:gd name="adj1" fmla="val 24881"/>
              <a:gd name="adj2" fmla="val 66896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DE9BD14-5FB4-CC28-F567-8D1ECC6F98D0}"/>
              </a:ext>
            </a:extLst>
          </p:cNvPr>
          <p:cNvSpPr/>
          <p:nvPr/>
        </p:nvSpPr>
        <p:spPr>
          <a:xfrm>
            <a:off x="7680960" y="624840"/>
            <a:ext cx="4267200" cy="1386840"/>
          </a:xfrm>
          <a:prstGeom prst="wedgeRoundRectCallout">
            <a:avLst>
              <a:gd name="adj1" fmla="val -31548"/>
              <a:gd name="adj2" fmla="val 69094"/>
              <a:gd name="adj3" fmla="val 16667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B8DF2-878F-F269-C8E2-B925C370AE2D}"/>
              </a:ext>
            </a:extLst>
          </p:cNvPr>
          <p:cNvSpPr txBox="1"/>
          <p:nvPr/>
        </p:nvSpPr>
        <p:spPr>
          <a:xfrm>
            <a:off x="548640" y="479514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26FDD-82EE-FD03-4D21-896FDB695EB5}"/>
              </a:ext>
            </a:extLst>
          </p:cNvPr>
          <p:cNvSpPr txBox="1"/>
          <p:nvPr/>
        </p:nvSpPr>
        <p:spPr>
          <a:xfrm>
            <a:off x="7680960" y="587663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851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491FA-5073-2F2F-82C1-2F9EFF0EB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-195938" y="2496645"/>
            <a:ext cx="3248191" cy="414025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1283A76-6CDE-C50E-1B28-DF79DCE12FE1}"/>
              </a:ext>
            </a:extLst>
          </p:cNvPr>
          <p:cNvSpPr/>
          <p:nvPr/>
        </p:nvSpPr>
        <p:spPr>
          <a:xfrm>
            <a:off x="678814" y="528320"/>
            <a:ext cx="7185026" cy="1317070"/>
          </a:xfrm>
          <a:prstGeom prst="wedgeRoundRectCallout">
            <a:avLst>
              <a:gd name="adj1" fmla="val -35554"/>
              <a:gd name="adj2" fmla="val 106788"/>
              <a:gd name="adj3" fmla="val 16667"/>
            </a:avLst>
          </a:prstGeom>
          <a:solidFill>
            <a:schemeClr val="bg1"/>
          </a:solidFill>
          <a:ln w="28575">
            <a:solidFill>
              <a:srgbClr val="34733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 năm có bao nhiêu tháng?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578EA0-048C-5972-05D6-3C271A80543C}"/>
              </a:ext>
            </a:extLst>
          </p:cNvPr>
          <p:cNvGrpSpPr/>
          <p:nvPr/>
        </p:nvGrpSpPr>
        <p:grpSpPr>
          <a:xfrm>
            <a:off x="2920778" y="1994329"/>
            <a:ext cx="9140042" cy="4361348"/>
            <a:chOff x="81908" y="3189908"/>
            <a:chExt cx="3022345" cy="302199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D32DD3-5940-B749-D3D0-FA4246B7A48E}"/>
                </a:ext>
              </a:extLst>
            </p:cNvPr>
            <p:cNvSpPr/>
            <p:nvPr/>
          </p:nvSpPr>
          <p:spPr>
            <a:xfrm>
              <a:off x="81908" y="3189908"/>
              <a:ext cx="2978870" cy="302199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0DD83-2E6B-BC73-E5EF-3CF24CE4596E}"/>
                </a:ext>
              </a:extLst>
            </p:cNvPr>
            <p:cNvSpPr txBox="1"/>
            <p:nvPr/>
          </p:nvSpPr>
          <p:spPr>
            <a:xfrm>
              <a:off x="125383" y="3788773"/>
              <a:ext cx="2978870" cy="2367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Hai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Ba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Tư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Năm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Tháng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Sáu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0DE0AB-5C3D-C0BF-DEF7-8CA00C802387}"/>
              </a:ext>
            </a:extLst>
          </p:cNvPr>
          <p:cNvSpPr txBox="1"/>
          <p:nvPr/>
        </p:nvSpPr>
        <p:spPr>
          <a:xfrm>
            <a:off x="7098398" y="2858611"/>
            <a:ext cx="833559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Bảy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Tám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Chín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một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hai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B00667-E0C5-0A4D-2708-02AED04C9D97}"/>
              </a:ext>
            </a:extLst>
          </p:cNvPr>
          <p:cNvSpPr txBox="1"/>
          <p:nvPr/>
        </p:nvSpPr>
        <p:spPr>
          <a:xfrm>
            <a:off x="2799124" y="2212281"/>
            <a:ext cx="833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 năm có </a:t>
            </a:r>
            <a:r>
              <a:rPr lang="nl-NL" sz="3600" b="1" dirty="0">
                <a:solidFill>
                  <a:schemeClr val="accent1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12 tháng </a:t>
            </a: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là:</a:t>
            </a:r>
          </a:p>
        </p:txBody>
      </p:sp>
    </p:spTree>
    <p:extLst>
      <p:ext uri="{BB962C8B-B14F-4D97-AF65-F5344CB8AC3E}">
        <p14:creationId xmlns:p14="http://schemas.microsoft.com/office/powerpoint/2010/main" val="311445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491</Words>
  <Application>Microsoft Office PowerPoint</Application>
  <PresentationFormat>Widescreen</PresentationFormat>
  <Paragraphs>88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Times New Roman</vt:lpstr>
      <vt:lpstr>Vogue-ExtraBold</vt:lpstr>
      <vt:lpstr>Calibri Light</vt:lpstr>
      <vt:lpstr>思源黑体</vt:lpstr>
      <vt:lpstr>Cambria</vt:lpstr>
      <vt:lpstr>Calibri</vt:lpstr>
      <vt:lpstr>UTM Wedding K&amp;T</vt:lpstr>
      <vt:lpstr>UTM Showcard</vt:lpstr>
      <vt:lpstr>SVN-Newton</vt:lpstr>
      <vt:lpstr>Arial</vt:lpstr>
      <vt:lpstr>SVN-Cookies</vt:lpstr>
      <vt:lpstr>思源黑体 CN</vt:lpstr>
      <vt:lpstr>微软雅黑</vt:lpstr>
      <vt:lpstr>等线</vt:lpstr>
      <vt:lpstr>#9Slide07 HoneyCream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</cp:lastModifiedBy>
  <cp:revision>5</cp:revision>
  <dcterms:created xsi:type="dcterms:W3CDTF">2023-03-24T00:31:02Z</dcterms:created>
  <dcterms:modified xsi:type="dcterms:W3CDTF">2024-04-02T06:31:38Z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2023-03-24T03:15:13Z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239b4597-fb3f-4ef1-9018-8285a986d827</vt:lpwstr>
  </property>
  <property fmtid="{D5CDD505-2E9C-101B-9397-08002B2CF9AE}" pid="8" name="MSIP_Label_defa4170-0d19-0005-0004-bc88714345d2_ContentBits">
    <vt:lpwstr>0</vt:lpwstr>
  </property>
</Properties>
</file>