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85" r:id="rId7"/>
    <p:sldId id="319" r:id="rId8"/>
    <p:sldId id="286" r:id="rId9"/>
    <p:sldId id="265" r:id="rId10"/>
    <p:sldId id="267" r:id="rId11"/>
    <p:sldId id="268" r:id="rId12"/>
    <p:sldId id="288" r:id="rId13"/>
    <p:sldId id="289" r:id="rId14"/>
    <p:sldId id="260" r:id="rId15"/>
    <p:sldId id="280" r:id="rId16"/>
    <p:sldId id="281" r:id="rId17"/>
    <p:sldId id="282" r:id="rId18"/>
    <p:sldId id="287" r:id="rId19"/>
    <p:sldId id="284" r:id="rId20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43B"/>
    <a:srgbClr val="FF2500"/>
    <a:srgbClr val="B4E2FC"/>
    <a:srgbClr val="235577"/>
    <a:srgbClr val="FFC000"/>
    <a:srgbClr val="EA635D"/>
    <a:srgbClr val="6FD3DD"/>
    <a:srgbClr val="B4D841"/>
    <a:srgbClr val="FFC91D"/>
    <a:srgbClr val="FFFD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1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892662-1B13-7F81-BA43-5BCF6298A5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0710FC27-B3D6-4F1E-0F2E-DDBEF7119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E72180-CA6F-177F-9DBC-A6AAD628C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400E233-0E14-3B8A-42BE-A7A8182B2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AF04CB8-20BF-3572-A7D5-DE7A2393C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12" name="组合 26">
            <a:extLst>
              <a:ext uri="{FF2B5EF4-FFF2-40B4-BE49-F238E27FC236}">
                <a16:creationId xmlns:a16="http://schemas.microsoft.com/office/drawing/2014/main" id="{CDA37CC6-4A63-43C5-FA56-96F9BD1476FE}"/>
              </a:ext>
            </a:extLst>
          </p:cNvPr>
          <p:cNvGrpSpPr/>
          <p:nvPr/>
        </p:nvGrpSpPr>
        <p:grpSpPr>
          <a:xfrm>
            <a:off x="2536319" y="1620569"/>
            <a:ext cx="5909181" cy="3791691"/>
            <a:chOff x="-7927329" y="-4954585"/>
            <a:chExt cx="9902260" cy="5268685"/>
          </a:xfrm>
        </p:grpSpPr>
        <p:sp>
          <p:nvSpPr>
            <p:cNvPr id="16" name="任意多边形 43">
              <a:extLst>
                <a:ext uri="{FF2B5EF4-FFF2-40B4-BE49-F238E27FC236}">
                  <a16:creationId xmlns:a16="http://schemas.microsoft.com/office/drawing/2014/main" id="{4FAAAB29-2E36-AD4C-46FB-B57AD158EBDC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44">
              <a:extLst>
                <a:ext uri="{FF2B5EF4-FFF2-40B4-BE49-F238E27FC236}">
                  <a16:creationId xmlns:a16="http://schemas.microsoft.com/office/drawing/2014/main" id="{ECA46BC5-4B61-F0C6-2D9F-E911CB7A03FA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任意多边形 45">
              <a:extLst>
                <a:ext uri="{FF2B5EF4-FFF2-40B4-BE49-F238E27FC236}">
                  <a16:creationId xmlns:a16="http://schemas.microsoft.com/office/drawing/2014/main" id="{02FCE6F1-1D71-7F04-C918-43FB05568B80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图片 46">
            <a:extLst>
              <a:ext uri="{FF2B5EF4-FFF2-40B4-BE49-F238E27FC236}">
                <a16:creationId xmlns:a16="http://schemas.microsoft.com/office/drawing/2014/main" id="{0FD21096-2B80-56E3-5487-E34C1BDC6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60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89E60F1-A2AA-F5D9-F04B-803BC9DC6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C2B3764-DFDF-6918-7F5A-6C7089FA24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D05CF9B-96E9-CCFA-0F1F-29C3918AE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A96A880-A530-0041-AFEE-8B2DE871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C2D102-B489-93D1-35A5-92740D07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15653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3285B87-5609-3E3E-EDF4-A6B5A6D571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9BFFACA-E068-E2CA-B2FC-93EDD76AA5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F7D333-D285-F6B0-D4C0-18F6C344B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D8A325-0EC8-4EBF-F2F8-A48561BF1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DCB498-C231-C135-5D82-C5AFD1E2C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6717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0A6E17-D0F3-72B7-1BDC-1FF2F48FE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09D01A1-B1D0-7490-77D0-C26FE8D934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2E24434-C97E-174E-B1C3-FB351D79E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E470F07-D8D3-532E-3744-9BDF7CF07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E07B70-9447-9D4D-A959-713EEC516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105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4C21CB8-7977-64DB-0039-6D0659CC9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8A22F-C5FC-8303-2F4C-8864A629E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9ADD0B2-849F-A27D-1FB4-0A8175AC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grpSp>
        <p:nvGrpSpPr>
          <p:cNvPr id="7" name="组合 12">
            <a:extLst>
              <a:ext uri="{FF2B5EF4-FFF2-40B4-BE49-F238E27FC236}">
                <a16:creationId xmlns:a16="http://schemas.microsoft.com/office/drawing/2014/main" id="{B4391B50-E572-C2BB-8669-97DD0C558896}"/>
              </a:ext>
            </a:extLst>
          </p:cNvPr>
          <p:cNvGrpSpPr/>
          <p:nvPr userDrawn="1"/>
        </p:nvGrpSpPr>
        <p:grpSpPr>
          <a:xfrm>
            <a:off x="1388121" y="939800"/>
            <a:ext cx="9236336" cy="4843308"/>
            <a:chOff x="-7927329" y="-4954585"/>
            <a:chExt cx="9902260" cy="5268685"/>
          </a:xfrm>
        </p:grpSpPr>
        <p:sp>
          <p:nvSpPr>
            <p:cNvPr id="8" name="任意多边形 14">
              <a:extLst>
                <a:ext uri="{FF2B5EF4-FFF2-40B4-BE49-F238E27FC236}">
                  <a16:creationId xmlns:a16="http://schemas.microsoft.com/office/drawing/2014/main" id="{3259D865-2A11-94B6-7DC4-CDC2EA24E122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5">
              <a:extLst>
                <a:ext uri="{FF2B5EF4-FFF2-40B4-BE49-F238E27FC236}">
                  <a16:creationId xmlns:a16="http://schemas.microsoft.com/office/drawing/2014/main" id="{02757E73-D573-B761-2890-A1F51E226AC5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任意多边形 16">
              <a:extLst>
                <a:ext uri="{FF2B5EF4-FFF2-40B4-BE49-F238E27FC236}">
                  <a16:creationId xmlns:a16="http://schemas.microsoft.com/office/drawing/2014/main" id="{53C3602E-CCA9-351B-D7B5-FB94343B94BA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22">
            <a:extLst>
              <a:ext uri="{FF2B5EF4-FFF2-40B4-BE49-F238E27FC236}">
                <a16:creationId xmlns:a16="http://schemas.microsoft.com/office/drawing/2014/main" id="{0F9C27A9-C944-5631-B376-7CF9D96569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6060" y="4227430"/>
            <a:ext cx="6419879" cy="2436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9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5C2720F-F098-C7DC-031E-F05D94A8F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189D26-5DBE-EE01-551B-8DFF3B2F6F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FFA3B509-832C-4454-C303-3F79E92EF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6F9A4BA-90D6-416F-B0BB-0151D849B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9798082-AC03-54DC-4B95-FB19AC30D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4BA8323-DDCB-711B-4AA2-46EB1469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20">
            <a:extLst>
              <a:ext uri="{FF2B5EF4-FFF2-40B4-BE49-F238E27FC236}">
                <a16:creationId xmlns:a16="http://schemas.microsoft.com/office/drawing/2014/main" id="{CCA51B44-C391-5892-94C2-9BE81FDFB8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86" y="176212"/>
            <a:ext cx="11868028" cy="650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89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5A6FB8-93DF-8D06-3017-5A45DC59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4E28CE9-D4BD-DA51-471C-D9F46AE4D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57502E2-AFC0-739D-171B-B6B2288364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9B6ABC5-3BC5-BD70-BB01-3E96B1CAE7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52DD3B4A-C0DA-B39A-074A-0034DA15A6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F79E632-F7DB-F6BC-A322-A2161373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85E45F7-58C4-A160-866E-91FFA8694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60D3E80-6EA6-61C8-309F-5C8982F0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4551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8AC4B9-CB67-3CA1-8358-5A1C10AA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9DD45FE-F7F7-0ABD-63F5-8613DC57B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90D2EA49-EE1E-E7D9-34FB-0D54B0091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66CB455-09DD-4169-DD3C-5443BFB47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52100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BFD10591-5FDB-B911-8391-CE0C59A1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0386945-A9B7-2FED-0509-4A3217D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70107BD-346C-1E6D-1BA5-01A3E30A7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4212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7553B3-008D-5BF9-514F-C3886B48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80A19F5-28C8-B9B1-C556-0FA7314B5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431A6A8-CD72-CC44-6AD9-30CD0E606F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C3314AE-B220-B188-B5BD-8A5A2622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43341DD-4212-1834-5BE9-A72CDC8A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D4671-4144-E665-CC9D-C8F93F21B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0536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A4CBA5-F728-062E-E32B-464DED5CC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F7026476-6805-E1C5-9EEC-DB76471CBC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4A836CA-5CBA-3459-F315-13E0878E8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C1AC922-C98E-8B39-8047-C09B20993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51672EC-07AF-09D7-9465-DF6F14D7D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84768E5-2CDC-A407-A053-1ABB47F23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6103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F5A936C7-39BD-58DF-C4F1-C70FAAFC9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6828366-0930-D58B-5D0A-D8F57837CC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51C7D2F-BDB7-14C3-C78F-279E392CF0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4EE8-EF0E-460B-9282-45B29635F812}" type="datetimeFigureOut">
              <a:rPr lang="vi-VN" smtClean="0"/>
              <a:t>10/03/2024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914404-04C7-53B1-45CD-3B66AFF8FE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87EAEF-B7E3-6A4B-80E1-9DB3DBE35F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19900-7E3B-49E6-8276-92D7F4613CF6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EE85D9-72DD-F80D-1E5E-59A2B9DB61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8F5C8A6-BB57-88FC-4764-532BA8CC20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AD76598-AC02-C74A-C6D6-C39DB5C6C0C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13243B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13243B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13243B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13243B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13243B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13243B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13243B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13243B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4E6094A-8AE6-3E82-1638-FC3D02DE7CB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13243B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13243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1F3350-CB41-8D76-E437-D48E5A3DB915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4BEBBD-1426-7F0F-AD04-2E2869CF50F6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77CB91D-8A46-EEC7-723C-04754F324313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0ECD19-1742-3719-7539-EE4F1C45B07A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D9A3B288-4F5D-9B70-0FFD-0B4A36A18E2D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rgbClr val="13243B"/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rgbClr val="13243B"/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rgbClr val="13243B"/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rgbClr val="13243B"/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rgbClr val="13243B"/>
              </a:solidFill>
              <a:latin typeface="SVN-Ready" panose="020406030505060202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2030D02-D6BB-131A-B97E-FB809A1C6A56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13243B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13243B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7D964F-91B7-A4A2-F5FC-4B00413D96E8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59714B-914C-EBF9-50A6-D5A59F3FE3E5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5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3.svg"/><Relationship Id="rId4" Type="http://schemas.openxmlformats.org/officeDocument/2006/relationships/image" Target="../media/image27.sv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svg"/><Relationship Id="rId4" Type="http://schemas.openxmlformats.org/officeDocument/2006/relationships/image" Target="../media/image27.sv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spc="300" dirty="0">
                  <a:solidFill>
                    <a:schemeClr val="bg1"/>
                  </a:soli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lang="vi-VN" sz="3600" spc="3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9284A6C-7755-9C73-66F2-3A536E58B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7642" y="1615502"/>
            <a:ext cx="7876715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8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44049B76-A3CF-D22F-0535-A5847984C645}"/>
              </a:ext>
            </a:extLst>
          </p:cNvPr>
          <p:cNvSpPr txBox="1"/>
          <p:nvPr/>
        </p:nvSpPr>
        <p:spPr>
          <a:xfrm>
            <a:off x="831637" y="2824106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a) 29 100        26 189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E2A4AE5-F11A-EEF5-DF22-70C542388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1959" y="665793"/>
            <a:ext cx="1545356" cy="228186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98FB6AD-BBA3-32D2-962B-9B9B25228C4E}"/>
              </a:ext>
            </a:extLst>
          </p:cNvPr>
          <p:cNvGrpSpPr/>
          <p:nvPr/>
        </p:nvGrpSpPr>
        <p:grpSpPr>
          <a:xfrm>
            <a:off x="3543228" y="1110335"/>
            <a:ext cx="3735186" cy="923330"/>
            <a:chOff x="2360814" y="1110335"/>
            <a:chExt cx="3687497" cy="92333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C95B1BD0-895B-AC7F-D5A2-CF785FB1DDAE}"/>
                </a:ext>
              </a:extLst>
            </p:cNvPr>
            <p:cNvSpPr/>
            <p:nvPr/>
          </p:nvSpPr>
          <p:spPr>
            <a:xfrm>
              <a:off x="2360814" y="1213657"/>
              <a:ext cx="3377834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1">
              <a:extLst>
                <a:ext uri="{FF2B5EF4-FFF2-40B4-BE49-F238E27FC236}">
                  <a16:creationId xmlns:a16="http://schemas.microsoft.com/office/drawing/2014/main" id="{24BCC99A-85AE-38F1-682B-0026E154C80C}"/>
                </a:ext>
              </a:extLst>
            </p:cNvPr>
            <p:cNvSpPr txBox="1"/>
            <p:nvPr/>
          </p:nvSpPr>
          <p:spPr>
            <a:xfrm>
              <a:off x="2781840" y="1110335"/>
              <a:ext cx="326647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&gt; ; &lt; ; =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90C4337-648A-447A-5047-91C144E96744}"/>
              </a:ext>
            </a:extLst>
          </p:cNvPr>
          <p:cNvSpPr txBox="1"/>
          <p:nvPr/>
        </p:nvSpPr>
        <p:spPr>
          <a:xfrm>
            <a:off x="831637" y="3870387"/>
            <a:ext cx="705533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b) 38 197        38 307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DC8A643E-4161-F987-42FD-DA07C910A93E}"/>
              </a:ext>
            </a:extLst>
          </p:cNvPr>
          <p:cNvSpPr txBox="1"/>
          <p:nvPr/>
        </p:nvSpPr>
        <p:spPr>
          <a:xfrm>
            <a:off x="772644" y="4916668"/>
            <a:ext cx="11177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600" b="1" dirty="0">
                <a:latin typeface="Cambria" panose="02040503050406030204" pitchFamily="18" charset="0"/>
                <a:ea typeface="Cambria" panose="02040503050406030204" pitchFamily="18" charset="0"/>
              </a:rPr>
              <a:t>c) 52 740         50 000 + 2 000 +700 + 40</a:t>
            </a:r>
            <a:endParaRPr lang="vi-VN" sz="4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9782A84-8BA5-2024-E496-B4A77FCECB4D}"/>
              </a:ext>
            </a:extLst>
          </p:cNvPr>
          <p:cNvSpPr/>
          <p:nvPr/>
        </p:nvSpPr>
        <p:spPr>
          <a:xfrm>
            <a:off x="3548389" y="2842317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&gt;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663BAF4-AD1C-F299-42CF-491F5869DA4D}"/>
              </a:ext>
            </a:extLst>
          </p:cNvPr>
          <p:cNvSpPr/>
          <p:nvPr/>
        </p:nvSpPr>
        <p:spPr>
          <a:xfrm>
            <a:off x="3543228" y="2842316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7B6468-D4C6-C645-7FEC-5DB56A95B6E7}"/>
              </a:ext>
            </a:extLst>
          </p:cNvPr>
          <p:cNvSpPr/>
          <p:nvPr/>
        </p:nvSpPr>
        <p:spPr>
          <a:xfrm>
            <a:off x="3587071" y="3909235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&lt;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4D3B954-0990-B7F4-DDA2-2ACBBDDE054C}"/>
              </a:ext>
            </a:extLst>
          </p:cNvPr>
          <p:cNvSpPr/>
          <p:nvPr/>
        </p:nvSpPr>
        <p:spPr>
          <a:xfrm>
            <a:off x="3583583" y="4951480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=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4914AED-DB7C-B059-8E04-82767359665C}"/>
              </a:ext>
            </a:extLst>
          </p:cNvPr>
          <p:cNvSpPr/>
          <p:nvPr/>
        </p:nvSpPr>
        <p:spPr>
          <a:xfrm>
            <a:off x="3583583" y="3889811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D9342C1-C5ED-31B4-8D32-118941F3EF2F}"/>
              </a:ext>
            </a:extLst>
          </p:cNvPr>
          <p:cNvSpPr/>
          <p:nvPr/>
        </p:nvSpPr>
        <p:spPr>
          <a:xfrm>
            <a:off x="3583583" y="4936544"/>
            <a:ext cx="772231" cy="7613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1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 animBg="1"/>
      <p:bldP spid="12" grpId="1" animBg="1"/>
      <p:bldP spid="12" grpId="2" animBg="1"/>
      <p:bldP spid="13" grpId="0" animBg="1"/>
      <p:bldP spid="14" grpId="0" animBg="1"/>
      <p:bldP spid="15" grpId="1" animBg="1"/>
      <p:bldP spid="15" grpId="2" animBg="1"/>
      <p:bldP spid="16" grpId="1" animBg="1"/>
      <p:bldP spid="1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E68412A-AAC0-891A-C4CD-E0CD6ACCE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656" y="681644"/>
            <a:ext cx="1482944" cy="23733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E2ACCE-B55A-A8B9-3339-F1661CB8E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56" y="2473383"/>
            <a:ext cx="5170649" cy="3800308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1A4FB8-7D71-898F-CA64-F993E75C0F55}"/>
              </a:ext>
            </a:extLst>
          </p:cNvPr>
          <p:cNvSpPr txBox="1"/>
          <p:nvPr/>
        </p:nvSpPr>
        <p:spPr>
          <a:xfrm>
            <a:off x="2118601" y="903723"/>
            <a:ext cx="9437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thần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35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03" y="804535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281447" y="3168870"/>
            <a:ext cx="1860331" cy="1403131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id="{92652881-08E9-D175-35D0-8A3000F3013E}"/>
              </a:ext>
            </a:extLst>
          </p:cNvPr>
          <p:cNvSpPr txBox="1"/>
          <p:nvPr/>
        </p:nvSpPr>
        <p:spPr>
          <a:xfrm>
            <a:off x="2458095" y="4748869"/>
            <a:ext cx="75845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92 800 &gt; 92 715 &gt; 90 634.</a:t>
            </a:r>
          </a:p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92 800.</a:t>
            </a:r>
          </a:p>
        </p:txBody>
      </p:sp>
    </p:spTree>
    <p:extLst>
      <p:ext uri="{BB962C8B-B14F-4D97-AF65-F5344CB8AC3E}">
        <p14:creationId xmlns:p14="http://schemas.microsoft.com/office/powerpoint/2010/main" val="42498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8EFFD65-ED6C-596D-0E3C-9B7FF07D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303" y="678411"/>
            <a:ext cx="5729394" cy="4210973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C788341-9A2F-A105-8E17-187FE1D58A5B}"/>
              </a:ext>
            </a:extLst>
          </p:cNvPr>
          <p:cNvCxnSpPr>
            <a:cxnSpLocks/>
          </p:cNvCxnSpPr>
          <p:nvPr/>
        </p:nvCxnSpPr>
        <p:spPr>
          <a:xfrm flipH="1" flipV="1">
            <a:off x="5486400" y="3184634"/>
            <a:ext cx="1655378" cy="1387367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ộp Văn bản 1">
            <a:extLst>
              <a:ext uri="{FF2B5EF4-FFF2-40B4-BE49-F238E27FC236}">
                <a16:creationId xmlns:a16="http://schemas.microsoft.com/office/drawing/2014/main" id="{92652881-08E9-D175-35D0-8A3000F3013E}"/>
              </a:ext>
            </a:extLst>
          </p:cNvPr>
          <p:cNvSpPr txBox="1"/>
          <p:nvPr/>
        </p:nvSpPr>
        <p:spPr>
          <a:xfrm>
            <a:off x="914400" y="4748869"/>
            <a:ext cx="101372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Ở đoạn cành cây thứ hai: 74 000 &gt; 73 709. 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Vậy khỉ leo theo cành cây ghi số 74 000. Khỉ hái được quả màu xanh lá cây.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71DF1E-56E1-AA25-4D5A-B505096C93A5}"/>
              </a:ext>
            </a:extLst>
          </p:cNvPr>
          <p:cNvCxnSpPr>
            <a:cxnSpLocks/>
          </p:cNvCxnSpPr>
          <p:nvPr/>
        </p:nvCxnSpPr>
        <p:spPr>
          <a:xfrm flipH="1" flipV="1">
            <a:off x="4440622" y="2626040"/>
            <a:ext cx="1045778" cy="558594"/>
          </a:xfrm>
          <a:prstGeom prst="line">
            <a:avLst/>
          </a:prstGeom>
          <a:ln w="57150">
            <a:solidFill>
              <a:srgbClr val="C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D972267-E92B-A740-978E-7F370565C8F1}"/>
              </a:ext>
            </a:extLst>
          </p:cNvPr>
          <p:cNvSpPr/>
          <p:nvPr/>
        </p:nvSpPr>
        <p:spPr>
          <a:xfrm>
            <a:off x="3626069" y="2254469"/>
            <a:ext cx="551793" cy="558595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7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2C3C27-6D23-599C-2274-A7295DBD6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5117" y="2456603"/>
            <a:ext cx="5511262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29F0859-B283-4F8B-3890-BF31942CE853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6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327500" y="1131141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      43 221  .....   43 331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9" name="Nhóm 48">
            <a:extLst>
              <a:ext uri="{FF2B5EF4-FFF2-40B4-BE49-F238E27FC236}">
                <a16:creationId xmlns:a16="http://schemas.microsoft.com/office/drawing/2014/main" id="{B3EDD716-564E-DE46-1E80-A76D4E2C1780}"/>
              </a:ext>
            </a:extLst>
          </p:cNvPr>
          <p:cNvGrpSpPr/>
          <p:nvPr/>
        </p:nvGrpSpPr>
        <p:grpSpPr>
          <a:xfrm>
            <a:off x="896239" y="2861814"/>
            <a:ext cx="5009148" cy="1152000"/>
            <a:chOff x="873492" y="2490890"/>
            <a:chExt cx="5009148" cy="1152000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9A0302-C94E-086B-2875-D3116C04992D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AEDFFEB8-1946-B178-A58A-56FDB8A933E4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8" name="Đồ họa 7">
                <a:extLst>
                  <a:ext uri="{FF2B5EF4-FFF2-40B4-BE49-F238E27FC236}">
                    <a16:creationId xmlns:a16="http://schemas.microsoft.com/office/drawing/2014/main" id="{A5849BBD-0199-2C1D-1F87-540060823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D102B154-E9F8-3C16-D917-551420A441D6}"/>
                </a:ext>
              </a:extLst>
            </p:cNvPr>
            <p:cNvSpPr txBox="1"/>
            <p:nvPr/>
          </p:nvSpPr>
          <p:spPr>
            <a:xfrm>
              <a:off x="2120177" y="2774502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086041C-34EC-EA4E-50CA-693AD81D2474}"/>
              </a:ext>
            </a:extLst>
          </p:cNvPr>
          <p:cNvGrpSpPr/>
          <p:nvPr/>
        </p:nvGrpSpPr>
        <p:grpSpPr>
          <a:xfrm>
            <a:off x="6332109" y="2853000"/>
            <a:ext cx="4734694" cy="1152000"/>
            <a:chOff x="6309362" y="2482076"/>
            <a:chExt cx="4734694" cy="1152000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245FA612-9223-C9D6-CF87-D31CC22FF960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3" name="Hình chữ nhật: Góc Tròn 12">
                <a:extLst>
                  <a:ext uri="{FF2B5EF4-FFF2-40B4-BE49-F238E27FC236}">
                    <a16:creationId xmlns:a16="http://schemas.microsoft.com/office/drawing/2014/main" id="{52C72229-1BDB-7197-5BCB-B52287373EDD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5" name="Đồ họa 14">
                <a:extLst>
                  <a:ext uri="{FF2B5EF4-FFF2-40B4-BE49-F238E27FC236}">
                    <a16:creationId xmlns:a16="http://schemas.microsoft.com/office/drawing/2014/main" id="{A1E4C93E-6BE9-4051-EA64-A6676E0A8F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" name="Hộp Văn bản 42">
              <a:extLst>
                <a:ext uri="{FF2B5EF4-FFF2-40B4-BE49-F238E27FC236}">
                  <a16:creationId xmlns:a16="http://schemas.microsoft.com/office/drawing/2014/main" id="{F5A1C4CE-D4B3-CFE5-A4CD-E1F9811531F1}"/>
                </a:ext>
              </a:extLst>
            </p:cNvPr>
            <p:cNvSpPr txBox="1"/>
            <p:nvPr/>
          </p:nvSpPr>
          <p:spPr>
            <a:xfrm>
              <a:off x="7370415" y="2818825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&lt;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6" name="Đồ họa 35">
            <a:extLst>
              <a:ext uri="{FF2B5EF4-FFF2-40B4-BE49-F238E27FC236}">
                <a16:creationId xmlns:a16="http://schemas.microsoft.com/office/drawing/2014/main" id="{9D826467-07C3-A085-EAA2-E1600C4650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533619" y="3009803"/>
            <a:ext cx="829247" cy="83839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212F785-23BF-780C-6E81-1FA1AFBABF8F}"/>
              </a:ext>
            </a:extLst>
          </p:cNvPr>
          <p:cNvGrpSpPr/>
          <p:nvPr/>
        </p:nvGrpSpPr>
        <p:grpSpPr>
          <a:xfrm>
            <a:off x="3443186" y="4646083"/>
            <a:ext cx="4924401" cy="1152000"/>
            <a:chOff x="1299440" y="4404368"/>
            <a:chExt cx="4924401" cy="115200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DD278742-E579-66B0-5492-6F3B021DA17C}"/>
                </a:ext>
              </a:extLst>
            </p:cNvPr>
            <p:cNvGrpSpPr/>
            <p:nvPr/>
          </p:nvGrpSpPr>
          <p:grpSpPr>
            <a:xfrm>
              <a:off x="1299440" y="4404368"/>
              <a:ext cx="4924401" cy="1152000"/>
              <a:chOff x="958238" y="4423396"/>
              <a:chExt cx="4924401" cy="1152000"/>
            </a:xfrm>
          </p:grpSpPr>
          <p:sp>
            <p:nvSpPr>
              <p:cNvPr id="20" name="Hình chữ nhật: Góc Tròn 19">
                <a:extLst>
                  <a:ext uri="{FF2B5EF4-FFF2-40B4-BE49-F238E27FC236}">
                    <a16:creationId xmlns:a16="http://schemas.microsoft.com/office/drawing/2014/main" id="{EED8C667-9BF5-E569-6EDD-018FD1C214A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626A8265-4505-8FAA-EF43-313C321165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" name="Hộp Văn bản 42">
              <a:extLst>
                <a:ext uri="{FF2B5EF4-FFF2-40B4-BE49-F238E27FC236}">
                  <a16:creationId xmlns:a16="http://schemas.microsoft.com/office/drawing/2014/main" id="{E6F4BF8E-0F93-443A-B039-3FF0FAF891A9}"/>
                </a:ext>
              </a:extLst>
            </p:cNvPr>
            <p:cNvSpPr txBox="1"/>
            <p:nvPr/>
          </p:nvSpPr>
          <p:spPr>
            <a:xfrm>
              <a:off x="2599712" y="4687979"/>
              <a:ext cx="32829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43 221 &gt; 43 331</a:t>
              </a:r>
              <a:endParaRPr lang="vi-VN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279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20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459131" y="1186818"/>
              <a:ext cx="95369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29 005 &gt; 30 000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5" name="Nhóm 34">
            <a:extLst>
              <a:ext uri="{FF2B5EF4-FFF2-40B4-BE49-F238E27FC236}">
                <a16:creationId xmlns:a16="http://schemas.microsoft.com/office/drawing/2014/main" id="{AEC6A7E6-67D3-78F8-7335-A4AEF5F4C1D2}"/>
              </a:ext>
            </a:extLst>
          </p:cNvPr>
          <p:cNvGrpSpPr/>
          <p:nvPr/>
        </p:nvGrpSpPr>
        <p:grpSpPr>
          <a:xfrm>
            <a:off x="6227630" y="3349008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E69AAC75-A2E6-DA4E-148A-AF4CC184FFFA}"/>
                </a:ext>
              </a:extLst>
            </p:cNvPr>
            <p:cNvSpPr txBox="1"/>
            <p:nvPr/>
          </p:nvSpPr>
          <p:spPr>
            <a:xfrm>
              <a:off x="7914895" y="2734909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Nhóm 33">
            <a:extLst>
              <a:ext uri="{FF2B5EF4-FFF2-40B4-BE49-F238E27FC236}">
                <a16:creationId xmlns:a16="http://schemas.microsoft.com/office/drawing/2014/main" id="{558801E3-B527-0B94-5A64-EBB567253A51}"/>
              </a:ext>
            </a:extLst>
          </p:cNvPr>
          <p:cNvGrpSpPr/>
          <p:nvPr/>
        </p:nvGrpSpPr>
        <p:grpSpPr>
          <a:xfrm>
            <a:off x="791760" y="3357822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669304E3-39A7-D9B5-AAB4-294499AB619E}"/>
                </a:ext>
              </a:extLst>
            </p:cNvPr>
            <p:cNvSpPr txBox="1"/>
            <p:nvPr/>
          </p:nvSpPr>
          <p:spPr>
            <a:xfrm>
              <a:off x="2694706" y="2750853"/>
              <a:ext cx="206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Đồ họa 35">
            <a:extLst>
              <a:ext uri="{FF2B5EF4-FFF2-40B4-BE49-F238E27FC236}">
                <a16:creationId xmlns:a16="http://schemas.microsoft.com/office/drawing/2014/main" id="{8323D18A-C10D-79E4-34FD-A49E6DC2FC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825466" y="3357822"/>
            <a:ext cx="1061052" cy="107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13241BAC-2BA1-C1BE-5138-E23B04272B64}"/>
              </a:ext>
            </a:extLst>
          </p:cNvPr>
          <p:cNvGrpSpPr/>
          <p:nvPr/>
        </p:nvGrpSpPr>
        <p:grpSpPr>
          <a:xfrm>
            <a:off x="873492" y="817645"/>
            <a:ext cx="10362640" cy="1530535"/>
            <a:chOff x="873492" y="817645"/>
            <a:chExt cx="10362640" cy="1530535"/>
          </a:xfrm>
        </p:grpSpPr>
        <p:grpSp>
          <p:nvGrpSpPr>
            <p:cNvPr id="5" name="Đồ họa 51">
              <a:extLst>
                <a:ext uri="{FF2B5EF4-FFF2-40B4-BE49-F238E27FC236}">
                  <a16:creationId xmlns:a16="http://schemas.microsoft.com/office/drawing/2014/main" id="{E7ABEED8-4CD2-A7C6-600F-27207A83A874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7" name="Hình tự do: Hình 6">
                <a:extLst>
                  <a:ext uri="{FF2B5EF4-FFF2-40B4-BE49-F238E27FC236}">
                    <a16:creationId xmlns:a16="http://schemas.microsoft.com/office/drawing/2014/main" id="{17EC9B0E-A507-EE80-FF76-05ED21D75B5A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34B93E6E-3B18-D428-A68A-62E07654EA54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927478D5-43CF-91AB-5077-04734E4B1452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59257264-1088-E59B-6628-FC5CE884F377}"/>
                </a:ext>
              </a:extLst>
            </p:cNvPr>
            <p:cNvSpPr txBox="1"/>
            <p:nvPr/>
          </p:nvSpPr>
          <p:spPr>
            <a:xfrm>
              <a:off x="1001868" y="1169338"/>
              <a:ext cx="101228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36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9 997    .... 79 997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8CC1724-C090-E636-6E0C-C066BA2D2E2F}"/>
              </a:ext>
            </a:extLst>
          </p:cNvPr>
          <p:cNvGrpSpPr/>
          <p:nvPr/>
        </p:nvGrpSpPr>
        <p:grpSpPr>
          <a:xfrm>
            <a:off x="873492" y="2872481"/>
            <a:ext cx="5009148" cy="1152000"/>
            <a:chOff x="873492" y="2490890"/>
            <a:chExt cx="5009148" cy="1152000"/>
          </a:xfrm>
        </p:grpSpPr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9C25E72F-3347-F5BA-1EF4-814B3861AB22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9" name="Hình chữ nhật: Góc Tròn 8">
                <a:extLst>
                  <a:ext uri="{FF2B5EF4-FFF2-40B4-BE49-F238E27FC236}">
                    <a16:creationId xmlns:a16="http://schemas.microsoft.com/office/drawing/2014/main" id="{E269473F-6A8B-E80D-6775-3AD0F811E809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noFill/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0" name="Đồ họa 9">
                <a:extLst>
                  <a:ext uri="{FF2B5EF4-FFF2-40B4-BE49-F238E27FC236}">
                    <a16:creationId xmlns:a16="http://schemas.microsoft.com/office/drawing/2014/main" id="{2C9DD5BC-4BCB-4B25-466C-AE5BF3D11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AE8A3198-B922-95C5-0759-8657347CC3AA}"/>
                </a:ext>
              </a:extLst>
            </p:cNvPr>
            <p:cNvSpPr txBox="1"/>
            <p:nvPr/>
          </p:nvSpPr>
          <p:spPr>
            <a:xfrm>
              <a:off x="2120177" y="2750853"/>
              <a:ext cx="37624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=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B6CE527-1280-01BA-BEF8-7487F0FC37DA}"/>
              </a:ext>
            </a:extLst>
          </p:cNvPr>
          <p:cNvGrpSpPr/>
          <p:nvPr/>
        </p:nvGrpSpPr>
        <p:grpSpPr>
          <a:xfrm>
            <a:off x="6309362" y="2863667"/>
            <a:ext cx="4734694" cy="1152000"/>
            <a:chOff x="6309362" y="2482076"/>
            <a:chExt cx="4734694" cy="1152000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175A95D1-2541-C698-5406-BAAB89D892AC}"/>
                </a:ext>
              </a:extLst>
            </p:cNvPr>
            <p:cNvGrpSpPr/>
            <p:nvPr/>
          </p:nvGrpSpPr>
          <p:grpSpPr>
            <a:xfrm>
              <a:off x="6309362" y="2482076"/>
              <a:ext cx="4734694" cy="1152000"/>
              <a:chOff x="6309362" y="2463371"/>
              <a:chExt cx="4734694" cy="1152000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41570551-CF30-86B0-616C-56C5EF16E020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355866" cy="1117575"/>
              </a:xfrm>
              <a:prstGeom prst="roundRect">
                <a:avLst/>
              </a:prstGeom>
              <a:noFill/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13" name="Đồ họa 12">
                <a:extLst>
                  <a:ext uri="{FF2B5EF4-FFF2-40B4-BE49-F238E27FC236}">
                    <a16:creationId xmlns:a16="http://schemas.microsoft.com/office/drawing/2014/main" id="{BF458DFC-396D-4F2C-B38F-9FDE1B3662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709D10A9-E0E4-1F61-B017-5E54D7949015}"/>
                </a:ext>
              </a:extLst>
            </p:cNvPr>
            <p:cNvSpPr txBox="1"/>
            <p:nvPr/>
          </p:nvSpPr>
          <p:spPr>
            <a:xfrm>
              <a:off x="7446936" y="2750853"/>
              <a:ext cx="35745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&gt;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6F63F8-CC4D-E973-DD8A-6B328F23C5A4}"/>
              </a:ext>
            </a:extLst>
          </p:cNvPr>
          <p:cNvGrpSpPr/>
          <p:nvPr/>
        </p:nvGrpSpPr>
        <p:grpSpPr>
          <a:xfrm>
            <a:off x="3313812" y="4509366"/>
            <a:ext cx="4924401" cy="1152000"/>
            <a:chOff x="958238" y="4423396"/>
            <a:chExt cx="4924401" cy="1152000"/>
          </a:xfrm>
        </p:grpSpPr>
        <p:grpSp>
          <p:nvGrpSpPr>
            <p:cNvPr id="17" name="Nhóm 16">
              <a:extLst>
                <a:ext uri="{FF2B5EF4-FFF2-40B4-BE49-F238E27FC236}">
                  <a16:creationId xmlns:a16="http://schemas.microsoft.com/office/drawing/2014/main" id="{EC3EFBD6-C519-D613-E5FA-4B964968DFCC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18" name="Hình chữ nhật: Góc Tròn 17">
                <a:extLst>
                  <a:ext uri="{FF2B5EF4-FFF2-40B4-BE49-F238E27FC236}">
                    <a16:creationId xmlns:a16="http://schemas.microsoft.com/office/drawing/2014/main" id="{940CE092-43E3-C439-BE96-F2A3F195B5DB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noFill/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pic>
            <p:nvPicPr>
              <p:cNvPr id="19" name="Đồ họa 18">
                <a:extLst>
                  <a:ext uri="{FF2B5EF4-FFF2-40B4-BE49-F238E27FC236}">
                    <a16:creationId xmlns:a16="http://schemas.microsoft.com/office/drawing/2014/main" id="{C6821B68-802E-2C33-43DE-528B28C561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25">
              <a:extLst>
                <a:ext uri="{FF2B5EF4-FFF2-40B4-BE49-F238E27FC236}">
                  <a16:creationId xmlns:a16="http://schemas.microsoft.com/office/drawing/2014/main" id="{21AB69C4-0A06-7DD8-3B9F-558523C22576}"/>
                </a:ext>
              </a:extLst>
            </p:cNvPr>
            <p:cNvSpPr txBox="1"/>
            <p:nvPr/>
          </p:nvSpPr>
          <p:spPr>
            <a:xfrm>
              <a:off x="2035429" y="4708102"/>
              <a:ext cx="38472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9 997  &lt;   79 997</a:t>
              </a:r>
              <a:endParaRPr lang="vi-VN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Đồ họa 35">
            <a:extLst>
              <a:ext uri="{FF2B5EF4-FFF2-40B4-BE49-F238E27FC236}">
                <a16:creationId xmlns:a16="http://schemas.microsoft.com/office/drawing/2014/main" id="{49207CEE-0D37-9CE3-BD48-26B597696E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999517" y="4650725"/>
            <a:ext cx="922846" cy="93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60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1">
            <a:extLst>
              <a:ext uri="{FF2B5EF4-FFF2-40B4-BE49-F238E27FC236}">
                <a16:creationId xmlns:a16="http://schemas.microsoft.com/office/drawing/2014/main" id="{6AC3DC55-84C5-13A0-95B4-CA2BD564CBF3}"/>
              </a:ext>
            </a:extLst>
          </p:cNvPr>
          <p:cNvSpPr txBox="1"/>
          <p:nvPr/>
        </p:nvSpPr>
        <p:spPr>
          <a:xfrm>
            <a:off x="3689130" y="2716955"/>
            <a:ext cx="5502166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vi-VN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B75386-486A-ACDE-2E0A-B2F10DCD8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519" y="1478616"/>
            <a:ext cx="7413379" cy="1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6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D7CEC9B-6159-7BCC-4E74-FEBE4C0DCCC1}"/>
              </a:ext>
            </a:extLst>
          </p:cNvPr>
          <p:cNvGrpSpPr/>
          <p:nvPr/>
        </p:nvGrpSpPr>
        <p:grpSpPr>
          <a:xfrm>
            <a:off x="4906430" y="969171"/>
            <a:ext cx="2052135" cy="646331"/>
            <a:chOff x="4906430" y="969171"/>
            <a:chExt cx="2052135" cy="646331"/>
          </a:xfrm>
        </p:grpSpPr>
        <p:pic>
          <p:nvPicPr>
            <p:cNvPr id="13" name="Hình ảnh 12">
              <a:extLst>
                <a:ext uri="{FF2B5EF4-FFF2-40B4-BE49-F238E27FC236}">
                  <a16:creationId xmlns:a16="http://schemas.microsoft.com/office/drawing/2014/main" id="{EEFF68F4-ABE0-7E30-28A8-E124221E0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06430" y="1001973"/>
              <a:ext cx="1967205" cy="580729"/>
            </a:xfrm>
            <a:prstGeom prst="rect">
              <a:avLst/>
            </a:prstGeom>
          </p:spPr>
        </p:pic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023B3294-869A-982C-B6D3-68D4C0C999FC}"/>
                </a:ext>
              </a:extLst>
            </p:cNvPr>
            <p:cNvSpPr txBox="1"/>
            <p:nvPr/>
          </p:nvSpPr>
          <p:spPr>
            <a:xfrm>
              <a:off x="4991360" y="969171"/>
              <a:ext cx="19672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TOÁN 3</a:t>
              </a:r>
              <a:endParaRPr kumimoji="0" lang="vi-VN" sz="36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4C2E55-596D-F8F6-060B-0C4D6F745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342" y="1433221"/>
            <a:ext cx="7413379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31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36D97-B966-CABA-AEB0-CFF5718DC622}"/>
              </a:ext>
            </a:extLst>
          </p:cNvPr>
          <p:cNvSpPr txBox="1"/>
          <p:nvPr/>
        </p:nvSpPr>
        <p:spPr>
          <a:xfrm>
            <a:off x="1387719" y="1874728"/>
            <a:ext cx="89887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Xác định được số lớn nhất hoặc số bé nhất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- Thực hiện được việc sắp xếp các số theo thứ tự (từ bé đến lớn hoặc ngược lại) trong một nhóm có không quá 4 số (trong phạm vi 100 000).</a:t>
            </a:r>
          </a:p>
          <a:p>
            <a:pPr algn="just">
              <a:defRPr/>
            </a:pPr>
            <a:r>
              <a:rPr lang="vi-VN" sz="28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  - Phát triển năng lực lập luận, tư duy toán học và năng lực giao tiếp toán học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690E5-3C60-073D-4663-093BD222A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112" y="-73386"/>
            <a:ext cx="8358340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61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E15F25-6005-87B6-6003-A9DCAC99F4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824" y="1704069"/>
            <a:ext cx="390177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5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4EF6D7-B219-19FC-F019-A606BB937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18" y="1766752"/>
            <a:ext cx="4944285" cy="36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8FC71639-9BCB-269F-2445-5F96CC71EFE3}"/>
              </a:ext>
            </a:extLst>
          </p:cNvPr>
          <p:cNvSpPr txBox="1"/>
          <p:nvPr/>
        </p:nvSpPr>
        <p:spPr>
          <a:xfrm>
            <a:off x="1392854" y="910599"/>
            <a:ext cx="2677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Khám</a:t>
            </a:r>
            <a:r>
              <a:rPr lang="en-US" sz="4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</a:t>
            </a:r>
            <a:r>
              <a:rPr lang="en-US" sz="4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phá</a:t>
            </a:r>
            <a:endParaRPr lang="vi-VN" sz="40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61A4FB8-7D71-898F-CA64-F993E75C0F55}"/>
              </a:ext>
            </a:extLst>
          </p:cNvPr>
          <p:cNvSpPr txBox="1"/>
          <p:nvPr/>
        </p:nvSpPr>
        <p:spPr>
          <a:xfrm>
            <a:off x="960698" y="1977083"/>
            <a:ext cx="3760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41 217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46 616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just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đông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Đồ họa 3">
            <a:extLst>
              <a:ext uri="{FF2B5EF4-FFF2-40B4-BE49-F238E27FC236}">
                <a16:creationId xmlns:a16="http://schemas.microsoft.com/office/drawing/2014/main" id="{82C01176-C7E5-AB8F-F974-1222E939CF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6190" y="798496"/>
            <a:ext cx="909017" cy="819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22723D-3882-DFDC-F8D9-332FEAC77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75" y="2289165"/>
            <a:ext cx="6302227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9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A284627-810A-5B2F-C541-F4CBC6AF68B3}"/>
              </a:ext>
            </a:extLst>
          </p:cNvPr>
          <p:cNvSpPr txBox="1"/>
          <p:nvPr/>
        </p:nvSpPr>
        <p:spPr>
          <a:xfrm>
            <a:off x="1056696" y="893973"/>
            <a:ext cx="100786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So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sánh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41 217 </a:t>
            </a:r>
            <a:r>
              <a:rPr lang="en-US" sz="66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và</a:t>
            </a:r>
            <a:r>
              <a:rPr lang="en-US" sz="66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46 616</a:t>
            </a:r>
            <a:endParaRPr lang="vi-VN" sz="6600" dirty="0">
              <a:solidFill>
                <a:srgbClr val="296D6F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6" name="Hộp Văn bản 1">
            <a:extLst>
              <a:ext uri="{FF2B5EF4-FFF2-40B4-BE49-F238E27FC236}">
                <a16:creationId xmlns:a16="http://schemas.microsoft.com/office/drawing/2014/main" id="{82DC2D42-EF78-1DC8-12FA-A805F9FE2CD5}"/>
              </a:ext>
            </a:extLst>
          </p:cNvPr>
          <p:cNvSpPr txBox="1"/>
          <p:nvPr/>
        </p:nvSpPr>
        <p:spPr>
          <a:xfrm>
            <a:off x="740814" y="2001969"/>
            <a:ext cx="10078605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1 &lt; 6.</a:t>
            </a:r>
            <a:endParaRPr lang="vi-VN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C64613C7-4C95-9455-B729-393A8D0BC634}"/>
              </a:ext>
            </a:extLst>
          </p:cNvPr>
          <p:cNvSpPr txBox="1"/>
          <p:nvPr/>
        </p:nvSpPr>
        <p:spPr>
          <a:xfrm>
            <a:off x="1397467" y="4856032"/>
            <a:ext cx="100786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Vậy</a:t>
            </a:r>
            <a:r>
              <a:rPr lang="en-US" sz="8000" dirty="0">
                <a:solidFill>
                  <a:srgbClr val="296D6F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: </a:t>
            </a:r>
            <a:r>
              <a:rPr lang="en-US" sz="80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41 217 &lt; 46 616</a:t>
            </a:r>
            <a:endParaRPr lang="vi-VN" sz="80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57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6">
            <a:extLst>
              <a:ext uri="{FF2B5EF4-FFF2-40B4-BE49-F238E27FC236}">
                <a16:creationId xmlns:a16="http://schemas.microsoft.com/office/drawing/2014/main" id="{F7F1F0AF-B7B4-64B7-7E12-5BBC2B0F0AA3}"/>
              </a:ext>
            </a:extLst>
          </p:cNvPr>
          <p:cNvGrpSpPr/>
          <p:nvPr/>
        </p:nvGrpSpPr>
        <p:grpSpPr>
          <a:xfrm>
            <a:off x="1371601" y="675862"/>
            <a:ext cx="7710004" cy="5273112"/>
            <a:chOff x="-7927329" y="-4954585"/>
            <a:chExt cx="9902260" cy="5268685"/>
          </a:xfrm>
        </p:grpSpPr>
        <p:sp>
          <p:nvSpPr>
            <p:cNvPr id="5" name="任意多边形 43">
              <a:extLst>
                <a:ext uri="{FF2B5EF4-FFF2-40B4-BE49-F238E27FC236}">
                  <a16:creationId xmlns:a16="http://schemas.microsoft.com/office/drawing/2014/main" id="{370A9D18-06CE-EC90-1771-6C31524B34F8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任意多边形 44">
              <a:extLst>
                <a:ext uri="{FF2B5EF4-FFF2-40B4-BE49-F238E27FC236}">
                  <a16:creationId xmlns:a16="http://schemas.microsoft.com/office/drawing/2014/main" id="{C6B9EB6B-6CEB-C189-46B7-072D82CBEC96}"/>
                </a:ext>
              </a:extLst>
            </p:cNvPr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任意多边形 45">
              <a:extLst>
                <a:ext uri="{FF2B5EF4-FFF2-40B4-BE49-F238E27FC236}">
                  <a16:creationId xmlns:a16="http://schemas.microsoft.com/office/drawing/2014/main" id="{A527C3E3-7567-1403-F36C-6D0A6B1F0255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4320195-5D6E-0BC9-A5C5-5E5F47D9B584}"/>
              </a:ext>
            </a:extLst>
          </p:cNvPr>
          <p:cNvSpPr txBox="1"/>
          <p:nvPr/>
        </p:nvSpPr>
        <p:spPr>
          <a:xfrm>
            <a:off x="1777817" y="1905506"/>
            <a:ext cx="663068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100 000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nghìn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trăm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chục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BDDC5F-7BCE-1A1E-4F8C-7B9D404DD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410" y="519423"/>
            <a:ext cx="4377307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6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BED2FA3-6D79-BBE1-C4C5-3756F66EB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4889" y="1584800"/>
            <a:ext cx="6389162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2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7413786-C481-9E3F-401B-D3709B2847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8970" y="828400"/>
            <a:ext cx="1601844" cy="242652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15028A61-CD41-3FBF-372D-EF0BA4CC9013}"/>
              </a:ext>
            </a:extLst>
          </p:cNvPr>
          <p:cNvGrpSpPr/>
          <p:nvPr/>
        </p:nvGrpSpPr>
        <p:grpSpPr>
          <a:xfrm>
            <a:off x="2360814" y="1118331"/>
            <a:ext cx="2244437" cy="923330"/>
            <a:chOff x="2360814" y="1118331"/>
            <a:chExt cx="2244437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06B13B-93F6-943F-3E2E-2A92C81790A7}"/>
                </a:ext>
              </a:extLst>
            </p:cNvPr>
            <p:cNvSpPr/>
            <p:nvPr/>
          </p:nvSpPr>
          <p:spPr>
            <a:xfrm>
              <a:off x="2360814" y="1213657"/>
              <a:ext cx="2244437" cy="814647"/>
            </a:xfrm>
            <a:prstGeom prst="roundRect">
              <a:avLst/>
            </a:prstGeom>
            <a:solidFill>
              <a:srgbClr val="B4E2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29F09B99-E44B-24A2-97BF-1BBEA00306DA}"/>
                </a:ext>
              </a:extLst>
            </p:cNvPr>
            <p:cNvSpPr txBox="1"/>
            <p:nvPr/>
          </p:nvSpPr>
          <p:spPr>
            <a:xfrm>
              <a:off x="2560321" y="1118331"/>
              <a:ext cx="199505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Đ, S ?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Hộp Văn bản 1">
            <a:extLst>
              <a:ext uri="{FF2B5EF4-FFF2-40B4-BE49-F238E27FC236}">
                <a16:creationId xmlns:a16="http://schemas.microsoft.com/office/drawing/2014/main" id="{E9BFD00B-56D1-0FA4-52C5-6EE95ED6107B}"/>
              </a:ext>
            </a:extLst>
          </p:cNvPr>
          <p:cNvSpPr txBox="1"/>
          <p:nvPr/>
        </p:nvSpPr>
        <p:spPr>
          <a:xfrm>
            <a:off x="2595511" y="1948859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a) 9 876 &lt; 12 345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Hộp Văn bản 1">
            <a:extLst>
              <a:ext uri="{FF2B5EF4-FFF2-40B4-BE49-F238E27FC236}">
                <a16:creationId xmlns:a16="http://schemas.microsoft.com/office/drawing/2014/main" id="{EBE2CFEB-A1F9-2B90-554D-42A9C2C7CF2C}"/>
              </a:ext>
            </a:extLst>
          </p:cNvPr>
          <p:cNvSpPr txBox="1"/>
          <p:nvPr/>
        </p:nvSpPr>
        <p:spPr>
          <a:xfrm>
            <a:off x="2630701" y="3126018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b) 30 724 &gt; 31 000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Hộp Văn bản 1">
            <a:extLst>
              <a:ext uri="{FF2B5EF4-FFF2-40B4-BE49-F238E27FC236}">
                <a16:creationId xmlns:a16="http://schemas.microsoft.com/office/drawing/2014/main" id="{2EFC1A50-6405-B8B0-4FD7-169ECB3147FC}"/>
              </a:ext>
            </a:extLst>
          </p:cNvPr>
          <p:cNvSpPr txBox="1"/>
          <p:nvPr/>
        </p:nvSpPr>
        <p:spPr>
          <a:xfrm>
            <a:off x="2681733" y="4432081"/>
            <a:ext cx="6879566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6000" b="1" dirty="0">
                <a:latin typeface="Cambria" panose="02040503050406030204" pitchFamily="18" charset="0"/>
                <a:ea typeface="Cambria" panose="02040503050406030204" pitchFamily="18" charset="0"/>
              </a:rPr>
              <a:t>c) 41 035 &gt; 39 999</a:t>
            </a:r>
            <a:endParaRPr lang="vi-VN" sz="6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B87F06-6B9A-7171-B27C-2BC43C93D9BF}"/>
              </a:ext>
            </a:extLst>
          </p:cNvPr>
          <p:cNvSpPr/>
          <p:nvPr/>
        </p:nvSpPr>
        <p:spPr>
          <a:xfrm>
            <a:off x="8960254" y="2232427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1CCD72-BE2A-8921-6ADD-22D823E94F40}"/>
              </a:ext>
            </a:extLst>
          </p:cNvPr>
          <p:cNvSpPr/>
          <p:nvPr/>
        </p:nvSpPr>
        <p:spPr>
          <a:xfrm>
            <a:off x="8955093" y="2233236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699A270-803C-C155-D7E5-D20FA4503134}"/>
              </a:ext>
            </a:extLst>
          </p:cNvPr>
          <p:cNvSpPr/>
          <p:nvPr/>
        </p:nvSpPr>
        <p:spPr>
          <a:xfrm>
            <a:off x="9417454" y="3460815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647ED2D-B6E4-DE4D-1A5F-3FE080658AEB}"/>
              </a:ext>
            </a:extLst>
          </p:cNvPr>
          <p:cNvSpPr/>
          <p:nvPr/>
        </p:nvSpPr>
        <p:spPr>
          <a:xfrm>
            <a:off x="9475077" y="4836603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502D5D9-A6F6-B5B9-D498-DCA0040721C7}"/>
              </a:ext>
            </a:extLst>
          </p:cNvPr>
          <p:cNvSpPr/>
          <p:nvPr/>
        </p:nvSpPr>
        <p:spPr>
          <a:xfrm>
            <a:off x="9412293" y="3443981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9B01482-41C5-A58B-29CA-523F088DD9CC}"/>
              </a:ext>
            </a:extLst>
          </p:cNvPr>
          <p:cNvSpPr/>
          <p:nvPr/>
        </p:nvSpPr>
        <p:spPr>
          <a:xfrm>
            <a:off x="9459869" y="4836844"/>
            <a:ext cx="914400" cy="90154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1324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771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1" animBg="1"/>
      <p:bldP spid="14" grpId="2" animBg="1"/>
      <p:bldP spid="15" grpId="0" animBg="1"/>
      <p:bldP spid="16" grpId="0" animBg="1"/>
      <p:bldP spid="17" grpId="1" animBg="1"/>
      <p:bldP spid="17" grpId="2" animBg="1"/>
      <p:bldP spid="18" grpId="1" animBg="1"/>
      <p:bldP spid="18" grpId="2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431</Words>
  <Application>Microsoft Office PowerPoint</Application>
  <PresentationFormat>Widescreen</PresentationFormat>
  <Paragraphs>55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#9Slide07 HoneyCream</vt:lpstr>
      <vt:lpstr>Vogue-ExtraBold</vt:lpstr>
      <vt:lpstr>Arial</vt:lpstr>
      <vt:lpstr>SVN-Newton</vt:lpstr>
      <vt:lpstr>Cambria</vt:lpstr>
      <vt:lpstr>SVN-Ready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KhHuyen;KHANHHUYEN</dc:creator>
  <cp:keywords>MangnonTeam;MANGNON</cp:keywords>
  <cp:lastModifiedBy>Thi Hong Anh Au</cp:lastModifiedBy>
  <cp:revision>21</cp:revision>
  <dcterms:created xsi:type="dcterms:W3CDTF">2023-03-01T13:39:20Z</dcterms:created>
  <dcterms:modified xsi:type="dcterms:W3CDTF">2024-03-10T12:47:51Z</dcterms:modified>
</cp:coreProperties>
</file>