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1" r:id="rId4"/>
  </p:sldMasterIdLst>
  <p:notesMasterIdLst>
    <p:notesMasterId r:id="rId31"/>
  </p:notesMasterIdLst>
  <p:sldIdLst>
    <p:sldId id="261" r:id="rId5"/>
    <p:sldId id="319" r:id="rId6"/>
    <p:sldId id="263" r:id="rId7"/>
    <p:sldId id="282" r:id="rId8"/>
    <p:sldId id="281" r:id="rId9"/>
    <p:sldId id="320" r:id="rId10"/>
    <p:sldId id="321" r:id="rId11"/>
    <p:sldId id="322" r:id="rId12"/>
    <p:sldId id="323" r:id="rId13"/>
    <p:sldId id="264" r:id="rId14"/>
    <p:sldId id="324" r:id="rId15"/>
    <p:sldId id="279" r:id="rId16"/>
    <p:sldId id="326" r:id="rId17"/>
    <p:sldId id="328" r:id="rId18"/>
    <p:sldId id="325" r:id="rId19"/>
    <p:sldId id="327" r:id="rId20"/>
    <p:sldId id="329" r:id="rId21"/>
    <p:sldId id="283" r:id="rId22"/>
    <p:sldId id="332" r:id="rId23"/>
    <p:sldId id="333" r:id="rId24"/>
    <p:sldId id="334" r:id="rId25"/>
    <p:sldId id="336" r:id="rId26"/>
    <p:sldId id="335" r:id="rId27"/>
    <p:sldId id="337" r:id="rId28"/>
    <p:sldId id="280" r:id="rId29"/>
    <p:sldId id="3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40"/>
    <a:srgbClr val="FFFCF3"/>
    <a:srgbClr val="124B4E"/>
    <a:srgbClr val="8ADFE4"/>
    <a:srgbClr val="983965"/>
    <a:srgbClr val="A6E1FF"/>
    <a:srgbClr val="D28152"/>
    <a:srgbClr val="F71A20"/>
    <a:srgbClr val="DAF5F6"/>
    <a:srgbClr val="3D7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1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88C96-157C-46C4-AB8B-05118A9660FC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9DB7D-2BCB-448A-AC5D-859830800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9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Na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4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94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88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5E750-3F6C-4590-9B5C-38B5092B59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5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729F-0B0B-72C7-2D1A-621207384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833F-69E0-2AB2-2A15-5D89500AA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E4450-AB4B-4EB5-47FB-5A33190C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25191-B2DF-3087-394C-3BE526601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D526E-51FB-8A3C-FDBC-520B9365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41A6C-4C30-BBE9-5A71-85507CEB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2AF8A-1818-1E42-C484-AF38C8C64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6400B-10DB-D89A-FDB5-0791DEB7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A79EB-5E36-3035-CD28-3F9167A3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34D17-B454-794B-7EB9-64474F84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4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DC4A3-BC18-8F43-67D3-8710C9A11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917B3-E919-7504-F059-F40FB0CEA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9C481-5860-8B33-6AF9-33AA21B6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9427D-A250-037C-365A-B6442C02D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81CAD-29B3-2B0C-5778-A2E6FFBC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27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717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302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6421D0F-1E14-72C7-E633-254CC86346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444D20-CFAB-779A-7567-FC30F248491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E890F6-6F94-5E02-FDF9-36A48EB67B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513F91-8387-9EC7-6E38-4B16E4A458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C806B-7AEE-7B60-25D7-7929198630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AEC3B-2AAE-51F4-483A-7157CBC9C8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DD46EF-F5C3-8155-B604-60AF2072FF9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3C16D-351C-093A-412E-3BE18B56A9F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6E0009-9A1F-D660-D183-9E8D05C251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35B3ED-CD7A-A4CB-3496-78D2DAD476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任意多边形: 形状 40">
            <a:extLst>
              <a:ext uri="{FF2B5EF4-FFF2-40B4-BE49-F238E27FC236}">
                <a16:creationId xmlns:a16="http://schemas.microsoft.com/office/drawing/2014/main" id="{D23A8A3E-3F5A-0505-E390-CFB7F88A90ED}"/>
              </a:ext>
            </a:extLst>
          </p:cNvPr>
          <p:cNvSpPr/>
          <p:nvPr userDrawn="1"/>
        </p:nvSpPr>
        <p:spPr>
          <a:xfrm>
            <a:off x="-762" y="505872"/>
            <a:ext cx="12192000" cy="6097801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68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35CE416-7728-EAEC-AB3C-B443A9C28F5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457C1-7DC0-ED27-CE2F-23CE7AAB2B1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4660E6-378D-1E4C-6CD0-3C5A7FCE02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377C8-BE11-15B4-C4B4-5B8C53ACDFC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2C141-7E6C-3E4E-51FD-8C47C27C4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3AEF9-9885-A3B9-C051-27A32D224EE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481671-43A3-C92C-AB95-9427642C0C8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66C9A3-430B-32BB-C165-90F6E664BD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BD2FE-0F0D-0358-FC7C-1A40131F0EF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CA3748-6E4E-3674-683E-8F3733A15D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53416A-CC21-41D9-D326-7395BA315C2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A52060-C8E3-521C-8920-A17849F778E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2EA9D-17E1-2DAB-EA6C-B99CF7C611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6E4C8A-BA10-CF36-0CD2-FDEE72D495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344C7-71CD-7256-D40C-7CB647F0E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DE2A39-ECAC-6108-A242-B639DF1004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C5AD67E-1511-51D8-38A1-441E635D71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014C3-DC87-26D5-752C-159D565017CE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ACF59-8CA8-6FCA-C966-A620801DA6F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1D134-9D55-65C1-2E3B-7C0831CC534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92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8031-6B13-A7AA-B709-8116F4E9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76B9-EF12-5BEE-FCBD-6421433A1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1EA70-2E24-5F88-37D0-13B30F77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F8F9-2F97-2642-80AB-96CA43F1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00DBB-4379-C3E3-F5A3-153DE173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59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35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51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79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32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57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48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99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06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4396-61EC-B431-5956-BD5897A6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2E67C-63DF-FA72-177B-3E075AF6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A51F5-59FD-2C42-AB85-F49C2E4E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942E1-9B8F-3BC7-F5A3-224E001C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99FB-27DC-BF44-3E29-8308F5CB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59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0050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1348-3BF8-8BDA-049C-0C908196D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6E77E-A493-4C54-B2DC-6BB5ACE98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60653-516D-AEA9-E2D1-9695655D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35A05-C0FA-85F0-4A3B-CC95D123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331F3-35D1-FC60-F762-0BD8ED76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66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0F24-9176-6851-F5CD-E0CE86CB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DAC91-B0F8-5E93-BFEE-C4AF3396E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7817D-D70E-38B3-8099-851CB917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3BCA-3BCF-F158-95A0-78AD6A53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CAE33-BA41-C248-09A4-B33B79F2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45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7B2F5-AF04-3955-AF33-42348C5D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B5F9A-CE37-AB19-D277-F73CC3011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54261-A95B-50DE-598A-91ECEE87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D19C1-DC90-07C8-C2EF-DF606968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3C640-FE0F-2B88-0327-2E884B0B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57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EB0A-ECF1-6EA9-4453-1937CB1A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AE398-4963-FA8A-6E29-85C8F0EFE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EB15-5AEA-36C0-954A-4C21DEF76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C3EAC-2FE3-ADF6-746A-D9C75F917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DE3EA-C9A4-8966-9849-CE8115E2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677A3-E38C-EDD0-2318-DA9D21C6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31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FCBC-C45A-4509-DFC0-2C8B71E9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02272-C936-8810-3154-8EFEAB63C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2CE6-6E22-BB27-5747-992E7E201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4F773-DE56-49F8-C4C2-23DBF4073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DE9E4A-CD1B-7542-0865-19872EE6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4E6CF-6BCD-C123-C4E9-8A5F2C84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CDD9D8-FA5C-A970-7F32-44021D8D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FC35A7-BF65-3B9D-A999-7D2D3A01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60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1896-398F-D47C-39C0-37A9DAC1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D9055-F17F-28B7-C85A-1BAF1995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8DAA3-E398-7E28-FB3B-7A7C7C84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910DE-7ABD-FB96-726C-171CF97B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50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13352-85F7-F47B-8D00-42069F5FB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F3BEC-9D66-DCB1-9D23-D3F3FCEE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765B5-21EC-DCB5-2316-742CE47A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9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8AC7-F54B-174D-1E07-C0D9A84E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0DEA-5287-307B-4B83-286855477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D673F-C01B-DFE6-092A-481370ABA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E4BA9-19B0-86D4-832D-975CD631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C8DE9-BE07-C924-690E-87207D71C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7C969-AB41-CA01-E70C-3AFCEDB2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93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581EC-44AA-2D71-69EC-45FB47B9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C8959-92AC-CE01-6993-A588D7F70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B9CC4-9B8E-6AA3-A3C7-7F977CD27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94B4B-7A63-D06D-61B7-64B60960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AE4E2-C5D1-6386-3E97-578ADCDD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EA8D0-822F-B3D6-E8F6-8FC14E32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C61F-050E-CE02-B419-65180103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0889B-A6DA-DCAC-8D4A-6B607DBBB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F2BEE-3BC9-0205-7D76-738C6C5E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C5173-EF12-FBC0-1784-70010093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87D7E-255F-FDE8-9E1D-80E45668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B3111-3DBC-5775-78F4-0168779D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28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AE45-5774-BD98-467E-64AD0174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D7DE0-5256-3BF9-01C7-80CA0227A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9B197-2693-364C-C635-DC7D775A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FE92D-FE71-07E9-C9AC-0B38DBB4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3314-AFB2-E01A-E179-954A08F6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46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C54C2-9E72-3FCA-F985-5526DF38A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EA705-4FD0-F35F-9F39-F09A6AC26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F2B2D-FB79-A4D6-B3E4-3B4E69D7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81E00-6F49-DABF-E60C-11D4BD03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F8653-756F-F752-6A62-1150ABB1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FF37-9C6C-B850-8BE2-5B681461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B3F7C-8485-D976-5F23-0E272D405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06AE1-9166-A295-8761-9646D1F91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DABD8-44FC-FD09-412C-E89476C1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6E01D-F791-C997-3369-337F61759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1A196-31B1-EE27-1663-80A86E9A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C4954-17E8-855D-097D-7EEA124E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2E2DA-3155-DBA3-8F2F-74210F47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F64D-9E27-0AA3-C380-FD99C28D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B9378-A711-D279-C66D-12BBACF4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46DF6-60BF-2ED6-96CB-7B6D7086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88F6C-227E-739D-A167-EC61AD6A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2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4DA0B-3DD1-CC0E-33BC-05A07E99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A5892-3194-8F71-A779-E69BB8C7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1B628-1C85-B535-A75C-6D7FD72E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AFFA8-7779-A5BA-C862-BE3010BC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71E0-589D-9361-CDCB-ED4B56308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86DD8-3431-5508-DA0D-DFD97EAC5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3E799-E5AA-7BA5-489D-1A098288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DEA0D-596D-031D-6A16-B685605A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33B3-B13B-61A1-8BDC-1EAE3DD8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5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13AF-E2C2-E6E2-2B15-55CFA697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C6065-1103-6EE5-FE34-FF4D2EDC3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E844B-2C3A-77C6-C0E5-9A51AD1E7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62201-E40B-3AC5-16BF-213DDC87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0B481-E116-6351-F049-F2A217F4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8C8C4-7BB2-3892-4554-529784E8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5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1055BE-144A-DE7F-81C4-AEF19DF7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91D75-43BD-E10E-D905-27D0D003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A5058-1533-0CC5-034A-6DC4F615B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ECE8F-3977-4A36-AC04-C23D2A7F9FF0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A9505-CCB1-FBC2-5CC2-B1F8D75B2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5AC6E-D742-C84D-21AB-06C1CE0C2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1770C-2839-4B8F-9AA1-B7F09F8B0F5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F845160-A2B3-5C9A-892A-7D9DD6754C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96203-0EA4-EE34-893E-01FEFC5A4CF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F289DC-725E-A7DE-11B4-FD1A65D19D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4428B-34E6-A7B6-6ABC-BE611E95C1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A5752-CE25-2674-6292-99B8485187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D2071-7807-F1FB-D5BC-BC743CCB329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05ABD49-5D8F-60E4-8662-BFB24431B29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18E8946-A600-36D1-B93A-63AEFBCBE6B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DE59B-A875-D0A3-8E6B-0D08F53D94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01A4F9-E59E-A534-D578-27186583BB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0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D18100F-E1AB-6EAE-E994-8D252F159A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5325D-0573-9135-9DAF-E1D6229705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FD9F3-3970-5B9B-06AF-94D86E840D6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A430F-F264-04D8-49B3-7B57C1488CF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C967A-BD4F-3F3E-17CA-B27780B789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EA44F-D143-F294-6CE9-21DA943D2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C09122-8ED2-3743-3FCF-48605F1AB15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D2812D4-8272-CF6F-E822-181EF2673A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C288E-541B-9A88-2895-A5604E1810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FBE9A-1365-9561-F6EB-A368EA0169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1E5B9-B4B7-8639-DD6C-B36A580D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9DC97-DA13-08EE-90FC-ED846A5CD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50D6-F017-86C4-C56C-0EDD0AB0C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B32AB-2B09-496D-BA45-C53B7CD8AC8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44754-97F1-1C7D-C463-1CA8C4E9A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0B749-A68D-CC06-3217-EBD470460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2BFED-C293-45DB-A6C0-C8B0B30C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3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../media/image36.png"/><Relationship Id="rId5" Type="http://schemas.openxmlformats.org/officeDocument/2006/relationships/image" Target="../media/image16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0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32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35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370.png"/><Relationship Id="rId5" Type="http://schemas.openxmlformats.org/officeDocument/2006/relationships/image" Target="../media/image17.png"/><Relationship Id="rId10" Type="http://schemas.openxmlformats.org/officeDocument/2006/relationships/image" Target="../media/image44.png"/><Relationship Id="rId4" Type="http://schemas.openxmlformats.org/officeDocument/2006/relationships/image" Target="../media/image16.png"/><Relationship Id="rId9" Type="http://schemas.openxmlformats.org/officeDocument/2006/relationships/image" Target="../media/image36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3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0.png"/><Relationship Id="rId5" Type="http://schemas.openxmlformats.org/officeDocument/2006/relationships/image" Target="../media/image49.png"/><Relationship Id="rId4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11" Type="http://schemas.openxmlformats.org/officeDocument/2006/relationships/slide" Target="slide23.xml"/><Relationship Id="rId5" Type="http://schemas.openxmlformats.org/officeDocument/2006/relationships/slide" Target="slide20.xml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54.png"/><Relationship Id="rId2" Type="http://schemas.openxmlformats.org/officeDocument/2006/relationships/video" Target="../media/media2.mp4"/><Relationship Id="rId16" Type="http://schemas.openxmlformats.org/officeDocument/2006/relationships/slide" Target="slide19.xml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57.png"/><Relationship Id="rId5" Type="http://schemas.openxmlformats.org/officeDocument/2006/relationships/audio" Target="../media/audio2.wav"/><Relationship Id="rId15" Type="http://schemas.openxmlformats.org/officeDocument/2006/relationships/image" Target="../media/image61.png"/><Relationship Id="rId10" Type="http://schemas.openxmlformats.org/officeDocument/2006/relationships/image" Target="../media/image49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0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3.png"/><Relationship Id="rId12" Type="http://schemas.openxmlformats.org/officeDocument/2006/relationships/image" Target="../media/image60.png"/><Relationship Id="rId17" Type="http://schemas.openxmlformats.org/officeDocument/2006/relationships/image" Target="../media/image62.png"/><Relationship Id="rId2" Type="http://schemas.openxmlformats.org/officeDocument/2006/relationships/video" Target="../media/media2.mp4"/><Relationship Id="rId16" Type="http://schemas.openxmlformats.org/officeDocument/2006/relationships/image" Target="../media/image54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5" Type="http://schemas.openxmlformats.org/officeDocument/2006/relationships/slide" Target="slide19.xml"/><Relationship Id="rId10" Type="http://schemas.openxmlformats.org/officeDocument/2006/relationships/image" Target="../media/image58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70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video" Target="../media/media2.mp4"/><Relationship Id="rId16" Type="http://schemas.openxmlformats.org/officeDocument/2006/relationships/image" Target="../media/image56.png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630.png"/><Relationship Id="rId5" Type="http://schemas.openxmlformats.org/officeDocument/2006/relationships/audio" Target="../media/audio2.wav"/><Relationship Id="rId15" Type="http://schemas.openxmlformats.org/officeDocument/2006/relationships/slide" Target="slide19.xml"/><Relationship Id="rId10" Type="http://schemas.openxmlformats.org/officeDocument/2006/relationships/image" Target="../media/image6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10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13" y="518462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B3145C-D5C0-6407-7081-C304639CB466}"/>
              </a:ext>
            </a:extLst>
          </p:cNvPr>
          <p:cNvGrpSpPr/>
          <p:nvPr/>
        </p:nvGrpSpPr>
        <p:grpSpPr>
          <a:xfrm>
            <a:off x="5014734" y="282667"/>
            <a:ext cx="2411481" cy="833425"/>
            <a:chOff x="4268720" y="808360"/>
            <a:chExt cx="2411481" cy="8334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9A44C4-632A-6876-6FAA-2EF7429A7733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15" name="矩形: 圆角 38">
                <a:extLst>
                  <a:ext uri="{FF2B5EF4-FFF2-40B4-BE49-F238E27FC236}">
                    <a16:creationId xmlns:a16="http://schemas.microsoft.com/office/drawing/2014/main" id="{7F07351B-ECF0-42D5-1B9A-FEE9CABD69C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16" name="矩形: 圆角 38">
                <a:extLst>
                  <a:ext uri="{FF2B5EF4-FFF2-40B4-BE49-F238E27FC236}">
                    <a16:creationId xmlns:a16="http://schemas.microsoft.com/office/drawing/2014/main" id="{5C2E6846-E3EA-8FA5-5FDC-907D1C2FA6C1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14" name="文本框 39">
              <a:extLst>
                <a:ext uri="{FF2B5EF4-FFF2-40B4-BE49-F238E27FC236}">
                  <a16:creationId xmlns:a16="http://schemas.microsoft.com/office/drawing/2014/main" id="{0CFE2452-3D71-2BE6-B205-1944DC2E72EC}"/>
                </a:ext>
              </a:extLst>
            </p:cNvPr>
            <p:cNvSpPr txBox="1"/>
            <p:nvPr/>
          </p:nvSpPr>
          <p:spPr>
            <a:xfrm>
              <a:off x="4409287" y="857759"/>
              <a:ext cx="2222528" cy="6771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0F18E4A-DB00-62C6-13A9-2AA160B71A1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398C6B-7A30-6026-CFE7-CA877D0470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9FC273-1EA1-BE35-07F2-67E25EEB90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855" y="1009186"/>
            <a:ext cx="1069940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6" name="PA-文本框 54">
            <a:extLst>
              <a:ext uri="{FF2B5EF4-FFF2-40B4-BE49-F238E27FC236}">
                <a16:creationId xmlns:a16="http://schemas.microsoft.com/office/drawing/2014/main" id="{79F96554-A5EB-BEEB-3A37-37CAACA148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85514" y="715349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2D0EE-3B08-FD51-F828-784D0FF11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818" y="672427"/>
            <a:ext cx="6743517" cy="2933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CEB8B3EC-62D5-4DE8-AAB7-0D64444EA4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191247"/>
                  </p:ext>
                </p:extLst>
              </p:nvPr>
            </p:nvGraphicFramePr>
            <p:xfrm>
              <a:off x="808222" y="3723795"/>
              <a:ext cx="10731940" cy="2930279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966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Diện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tích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CEB8B3EC-62D5-4DE8-AAB7-0D64444EA4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191247"/>
                  </p:ext>
                </p:extLst>
              </p:nvPr>
            </p:nvGraphicFramePr>
            <p:xfrm>
              <a:off x="808222" y="3723795"/>
              <a:ext cx="10731940" cy="2627511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9667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915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9154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207" t="-194040" r="-264463" b="-21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458DA90-2615-8970-D6CA-AC8738F1D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34" y="535720"/>
            <a:ext cx="1347333" cy="16033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1023A8-76B9-9FF1-2A84-3BF6EEC39FF7}"/>
              </a:ext>
            </a:extLst>
          </p:cNvPr>
          <p:cNvGrpSpPr/>
          <p:nvPr/>
        </p:nvGrpSpPr>
        <p:grpSpPr>
          <a:xfrm>
            <a:off x="4782505" y="4687927"/>
            <a:ext cx="752774" cy="720819"/>
            <a:chOff x="7479639" y="4354557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2344A74-6D34-8298-80AA-447131498517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8B6E9-34B9-B1A0-7475-2282C43948DC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8B6E9-34B9-B1A0-7475-2282C43948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DC67E-0C01-0400-60AE-7AFCC2949AB8}"/>
              </a:ext>
            </a:extLst>
          </p:cNvPr>
          <p:cNvGrpSpPr/>
          <p:nvPr/>
        </p:nvGrpSpPr>
        <p:grpSpPr>
          <a:xfrm>
            <a:off x="4788177" y="4691087"/>
            <a:ext cx="752774" cy="720819"/>
            <a:chOff x="3208176" y="5138974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119E89D-DF5D-4247-4D1F-E965E5663F8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928841-5113-4722-489C-10AA51297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FC1E5-1D0D-7414-8CA0-79AF3184C738}"/>
              </a:ext>
            </a:extLst>
          </p:cNvPr>
          <p:cNvGrpSpPr/>
          <p:nvPr/>
        </p:nvGrpSpPr>
        <p:grpSpPr>
          <a:xfrm>
            <a:off x="4791129" y="5775438"/>
            <a:ext cx="752774" cy="720819"/>
            <a:chOff x="7479639" y="4354557"/>
            <a:chExt cx="815472" cy="744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8261EC-EE48-36DF-0901-8E26B20DC7EE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EC75B8-AD83-D674-812E-3D01EBF4C663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EC75B8-AD83-D674-812E-3D01EBF4C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3FCA03-DA77-208E-AD17-72433B749218}"/>
              </a:ext>
            </a:extLst>
          </p:cNvPr>
          <p:cNvGrpSpPr/>
          <p:nvPr/>
        </p:nvGrpSpPr>
        <p:grpSpPr>
          <a:xfrm>
            <a:off x="4803008" y="5775436"/>
            <a:ext cx="752774" cy="720819"/>
            <a:chOff x="3208176" y="5138974"/>
            <a:chExt cx="815472" cy="7449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42AD64F-1326-D6AA-2BA6-F5F84A9A3CC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8E9326-E870-D288-C2A5-34D7B979B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6EF071-F758-83CC-5CCF-CBCE62C0C5ED}"/>
              </a:ext>
            </a:extLst>
          </p:cNvPr>
          <p:cNvGrpSpPr/>
          <p:nvPr/>
        </p:nvGrpSpPr>
        <p:grpSpPr>
          <a:xfrm>
            <a:off x="7331061" y="4644999"/>
            <a:ext cx="758446" cy="720819"/>
            <a:chOff x="7473495" y="4354557"/>
            <a:chExt cx="821616" cy="74492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1B181CC-BD37-B308-0E01-84A87760056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2E6D817-F761-266C-7EDB-B898D8206510}"/>
                    </a:ext>
                  </a:extLst>
                </p:cNvPr>
                <p:cNvSpPr txBox="1"/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2E6D817-F761-266C-7EDB-B898D82065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5D1AF2-A541-5807-DC21-D9083F8F77CC}"/>
              </a:ext>
            </a:extLst>
          </p:cNvPr>
          <p:cNvGrpSpPr/>
          <p:nvPr/>
        </p:nvGrpSpPr>
        <p:grpSpPr>
          <a:xfrm>
            <a:off x="7341327" y="4644999"/>
            <a:ext cx="752774" cy="720819"/>
            <a:chOff x="3208176" y="5138974"/>
            <a:chExt cx="815472" cy="74492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89F195A-FE70-9709-E8E5-A10F7EFB8B6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48DBCA0-21D2-03CA-097F-6DB52859A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2F0226-8553-241D-29C9-8657AC88A55C}"/>
              </a:ext>
            </a:extLst>
          </p:cNvPr>
          <p:cNvGrpSpPr/>
          <p:nvPr/>
        </p:nvGrpSpPr>
        <p:grpSpPr>
          <a:xfrm>
            <a:off x="7392462" y="5775435"/>
            <a:ext cx="752774" cy="720819"/>
            <a:chOff x="7479639" y="4354557"/>
            <a:chExt cx="815472" cy="7449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76F0DEA-6C92-C368-9245-0878DF591C1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6855A4-BD07-0114-D809-02D5EE6B975F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16855A4-BD07-0114-D809-02D5EE6B97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2D4611-350F-7C3F-E76D-D074ECC14FB8}"/>
              </a:ext>
            </a:extLst>
          </p:cNvPr>
          <p:cNvGrpSpPr/>
          <p:nvPr/>
        </p:nvGrpSpPr>
        <p:grpSpPr>
          <a:xfrm>
            <a:off x="7409092" y="5765676"/>
            <a:ext cx="752774" cy="720819"/>
            <a:chOff x="3208176" y="5138974"/>
            <a:chExt cx="815472" cy="74492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E0D8305-230A-FABA-1D77-1231E2DFEC7B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8013183-706E-9F12-9410-73C35EA2A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4F6E31D-787A-F178-3FA7-557EFE2BE8D0}"/>
              </a:ext>
            </a:extLst>
          </p:cNvPr>
          <p:cNvGrpSpPr/>
          <p:nvPr/>
        </p:nvGrpSpPr>
        <p:grpSpPr>
          <a:xfrm>
            <a:off x="9936823" y="4668955"/>
            <a:ext cx="758446" cy="720819"/>
            <a:chOff x="7473495" y="4354557"/>
            <a:chExt cx="821616" cy="74492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E76B97A-0AE0-C605-B2E3-4513867048A0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9A41EB8-1119-223D-1285-221985BDE9EC}"/>
                    </a:ext>
                  </a:extLst>
                </p:cNvPr>
                <p:cNvSpPr txBox="1"/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9A41EB8-1119-223D-1285-221985BDE9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495" y="4393046"/>
                  <a:ext cx="666821" cy="66794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41F022-972D-2F35-07E6-EA46A89D0FF6}"/>
              </a:ext>
            </a:extLst>
          </p:cNvPr>
          <p:cNvGrpSpPr/>
          <p:nvPr/>
        </p:nvGrpSpPr>
        <p:grpSpPr>
          <a:xfrm>
            <a:off x="9944088" y="4660285"/>
            <a:ext cx="752774" cy="720819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2E2ECC2-F624-81D9-5E4B-0D4B8270E4A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7AAF06C-99E2-690A-4012-4B09FBA87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D0231E-315A-42B6-0F43-B9E4FD2D5C30}"/>
              </a:ext>
            </a:extLst>
          </p:cNvPr>
          <p:cNvGrpSpPr/>
          <p:nvPr/>
        </p:nvGrpSpPr>
        <p:grpSpPr>
          <a:xfrm>
            <a:off x="10010425" y="5738189"/>
            <a:ext cx="752774" cy="720819"/>
            <a:chOff x="7479639" y="4354557"/>
            <a:chExt cx="815472" cy="74492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B919A58-5973-6266-6D22-B17448DD4E8B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4F513C-2BE2-A858-3AF3-C6417C817045}"/>
                    </a:ext>
                  </a:extLst>
                </p:cNvPr>
                <p:cNvSpPr txBox="1"/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𝟐𝟒</m:t>
                        </m:r>
                      </m:oMath>
                    </m:oMathPara>
                  </a14:m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14F513C-2BE2-A858-3AF3-C6417C8170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3965" y="4393046"/>
                  <a:ext cx="666821" cy="667948"/>
                </a:xfrm>
                <a:prstGeom prst="rect">
                  <a:avLst/>
                </a:prstGeom>
                <a:blipFill>
                  <a:blip r:embed="rId17"/>
                  <a:stretch>
                    <a:fillRect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CB559B-FBDC-5671-FE0D-C9E851733397}"/>
              </a:ext>
            </a:extLst>
          </p:cNvPr>
          <p:cNvGrpSpPr/>
          <p:nvPr/>
        </p:nvGrpSpPr>
        <p:grpSpPr>
          <a:xfrm>
            <a:off x="10009499" y="5738451"/>
            <a:ext cx="752774" cy="720819"/>
            <a:chOff x="3208176" y="5138974"/>
            <a:chExt cx="815472" cy="74492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31D4148-8C58-F031-B935-CDF1826DF5E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D74F1F-16E4-AD57-4941-E1E96410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926964-8FE3-BCD8-EA75-A03931BD9902}"/>
              </a:ext>
            </a:extLst>
          </p:cNvPr>
          <p:cNvSpPr txBox="1"/>
          <p:nvPr/>
        </p:nvSpPr>
        <p:spPr>
          <a:xfrm>
            <a:off x="1639529" y="790434"/>
            <a:ext cx="85882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36C29F20-B81E-38A2-818A-1DE5F9B19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8282833"/>
                  </p:ext>
                </p:extLst>
              </p:nvPr>
            </p:nvGraphicFramePr>
            <p:xfrm>
              <a:off x="766266" y="1955862"/>
              <a:ext cx="10731940" cy="23018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44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Diện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tích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36C29F20-B81E-38A2-818A-1DE5F9B192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8282833"/>
                  </p:ext>
                </p:extLst>
              </p:nvPr>
            </p:nvGraphicFramePr>
            <p:xfrm>
              <a:off x="766266" y="1955862"/>
              <a:ext cx="10731940" cy="230183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949755">
                      <a:extLst>
                        <a:ext uri="{9D8B030D-6E8A-4147-A177-3AD203B41FA5}">
                          <a16:colId xmlns:a16="http://schemas.microsoft.com/office/drawing/2014/main" val="3314399504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664128257"/>
                        </a:ext>
                      </a:extLst>
                    </a:gridCol>
                    <a:gridCol w="2573867">
                      <a:extLst>
                        <a:ext uri="{9D8B030D-6E8A-4147-A177-3AD203B41FA5}">
                          <a16:colId xmlns:a16="http://schemas.microsoft.com/office/drawing/2014/main" val="2406106408"/>
                        </a:ext>
                      </a:extLst>
                    </a:gridCol>
                    <a:gridCol w="2498985">
                      <a:extLst>
                        <a:ext uri="{9D8B030D-6E8A-4147-A177-3AD203B41FA5}">
                          <a16:colId xmlns:a16="http://schemas.microsoft.com/office/drawing/2014/main" val="2120328093"/>
                        </a:ext>
                      </a:extLst>
                    </a:gridCol>
                  </a:tblGrid>
                  <a:tr h="744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Mảnh</a:t>
                          </a:r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đất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</a:rPr>
                            <a:t>Đỏ</a:t>
                          </a:r>
                          <a:endParaRPr lang="en-US" sz="3200" dirty="0">
                            <a:solidFill>
                              <a:schemeClr val="bg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71A2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Xanh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6E1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Nâu</a:t>
                          </a:r>
                          <a:endParaRPr lang="en-US" sz="320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2815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47952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</a:rPr>
                            <a:t>Chu vi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33977"/>
                      </a:ext>
                    </a:extLst>
                  </a:tr>
                  <a:tr h="7786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7" t="-205469" r="-264463" b="-35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dirty="0">
                              <a:solidFill>
                                <a:srgbClr val="983965"/>
                              </a:solidFill>
                              <a:latin typeface="Cambria" panose="02040503050406030204" pitchFamily="18" charset="0"/>
                            </a:rPr>
                            <a:t>24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CF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803346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43A8E86-77D7-DEBA-1B3A-E333072B707C}"/>
              </a:ext>
            </a:extLst>
          </p:cNvPr>
          <p:cNvSpPr txBox="1"/>
          <p:nvPr/>
        </p:nvSpPr>
        <p:spPr>
          <a:xfrm>
            <a:off x="1302200" y="4628876"/>
            <a:ext cx="9660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BB60BD-C1B1-A1F8-EBF6-35CA5DF2C71A}"/>
              </a:ext>
            </a:extLst>
          </p:cNvPr>
          <p:cNvSpPr/>
          <p:nvPr/>
        </p:nvSpPr>
        <p:spPr>
          <a:xfrm>
            <a:off x="4465805" y="3369733"/>
            <a:ext cx="1219200" cy="100596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5">
            <a:extLst>
              <a:ext uri="{FF2B5EF4-FFF2-40B4-BE49-F238E27FC236}">
                <a16:creationId xmlns:a16="http://schemas.microsoft.com/office/drawing/2014/main" id="{7A6460EB-B909-51A5-C51A-95299E00D2BF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4A673B0D-42F9-8FC6-A810-05474793A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10376C05-BAFC-FC8C-12F6-E0CE23FA8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8">
              <a:extLst>
                <a:ext uri="{FF2B5EF4-FFF2-40B4-BE49-F238E27FC236}">
                  <a16:creationId xmlns:a16="http://schemas.microsoft.com/office/drawing/2014/main" id="{46892F2E-D2EA-B429-C672-5E692BA7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B14287A8-A293-96FE-7114-3B0892850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D2DE8F55-85CA-DF3B-9692-D0D1A8017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8B85CBE1-CBD4-73E8-3870-CA47287D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2">
              <a:extLst>
                <a:ext uri="{FF2B5EF4-FFF2-40B4-BE49-F238E27FC236}">
                  <a16:creationId xmlns:a16="http://schemas.microsoft.com/office/drawing/2014/main" id="{F0FED68B-E28A-433C-9C4C-1B13398E0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E44B642-C589-4EB2-AF07-92BF372595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193" y="481741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7706F71-8341-40DE-91C0-5AD14555D3C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5E48D6-FBB1-474B-95B1-D8230581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B61E21-8019-461D-A5AF-53FE482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38484C8-DF69-4439-BB52-5C8B9962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FC76D7-A04D-43CE-B331-C364476A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7FB997-F695-48D9-87DE-490CDA4C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0EF80-3596-4077-8DFF-369B5E78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D2AB26-EE21-4D52-AB92-6D99EBFC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A7D45E-64BC-B626-C541-CA94EB591056}"/>
              </a:ext>
            </a:extLst>
          </p:cNvPr>
          <p:cNvSpPr txBox="1"/>
          <p:nvPr/>
        </p:nvSpPr>
        <p:spPr>
          <a:xfrm>
            <a:off x="39732" y="1910331"/>
            <a:ext cx="6450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tấm bìa hình vuông gấp đôi diện tích miếng bìa màu đỏ.</a:t>
            </a:r>
          </a:p>
        </p:txBody>
      </p:sp>
      <p:sp>
        <p:nvSpPr>
          <p:cNvPr id="16" name="PA-文本框 54">
            <a:extLst>
              <a:ext uri="{FF2B5EF4-FFF2-40B4-BE49-F238E27FC236}">
                <a16:creationId xmlns:a16="http://schemas.microsoft.com/office/drawing/2014/main" id="{1AF88E76-B3A9-C629-CE13-3895199795E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669" y="598403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/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tấm bìa hình vuông là ….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blipFill>
                <a:blip r:embed="rId9"/>
                <a:stretch>
                  <a:fillRect l="-427" t="-8219" r="-2241" b="-1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98CDFEF-7D1C-63B6-72A9-1657B3816C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6843132" y="1346278"/>
            <a:ext cx="4750091" cy="42374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085A41-0892-8FAB-50C0-6382D5C75534}"/>
              </a:ext>
            </a:extLst>
          </p:cNvPr>
          <p:cNvGrpSpPr/>
          <p:nvPr/>
        </p:nvGrpSpPr>
        <p:grpSpPr>
          <a:xfrm>
            <a:off x="3201360" y="4646850"/>
            <a:ext cx="815472" cy="744927"/>
            <a:chOff x="3208176" y="5138974"/>
            <a:chExt cx="815472" cy="74492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476B85A-08D9-8133-142E-29DDC13B2A0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9199EB-CFE4-55A3-4228-B6881E80B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0E09CB6-6896-BCBC-8870-669C2A46FD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F6CB5F-816B-75E3-33C5-C3C09DF0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7770672" y="780454"/>
            <a:ext cx="4269261" cy="3808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43A4E1-3ECE-F07E-090F-379CCC21E94C}"/>
                  </a:ext>
                </a:extLst>
              </p:cNvPr>
              <p:cNvSpPr txBox="1"/>
              <p:nvPr/>
            </p:nvSpPr>
            <p:spPr>
              <a:xfrm>
                <a:off x="160543" y="1786002"/>
                <a:ext cx="7610129" cy="3211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6 x 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bìa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18 x 2 = 36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43A4E1-3ECE-F07E-090F-379CCC21E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43" y="1786002"/>
                <a:ext cx="7610129" cy="3211841"/>
              </a:xfrm>
              <a:prstGeom prst="rect">
                <a:avLst/>
              </a:prstGeom>
              <a:blipFill>
                <a:blip r:embed="rId5"/>
                <a:stretch>
                  <a:fillRect l="-2402" t="-3416" r="-2402" b="-7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98A77FD-8252-6C92-58FA-4E13507A0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75" y="304540"/>
            <a:ext cx="1347333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FDDE6-3245-81E5-51CC-583D900AB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639" y="304540"/>
            <a:ext cx="21276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7706F71-8341-40DE-91C0-5AD14555D3C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5E48D6-FBB1-474B-95B1-D82305813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B61E21-8019-461D-A5AF-53FE48250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38484C8-DF69-4439-BB52-5C8B99621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CFC76D7-A04D-43CE-B331-C364476A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77FB997-F695-48D9-87DE-490CDA4C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0EF80-3596-4077-8DFF-369B5E782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5D2AB26-EE21-4D52-AB92-6D99EBFC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A7D45E-64BC-B626-C541-CA94EB591056}"/>
              </a:ext>
            </a:extLst>
          </p:cNvPr>
          <p:cNvSpPr txBox="1"/>
          <p:nvPr/>
        </p:nvSpPr>
        <p:spPr>
          <a:xfrm>
            <a:off x="39732" y="1910331"/>
            <a:ext cx="64507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tấm bìa hình vuông gấp đôi diện tích miếng bìa màu đỏ.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/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tấm bìa hình vuông là ….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A872446-5101-DBBC-67C8-43186F3AB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71" y="3978173"/>
                <a:ext cx="5715034" cy="1337354"/>
              </a:xfrm>
              <a:prstGeom prst="rect">
                <a:avLst/>
              </a:prstGeom>
              <a:blipFill>
                <a:blip r:embed="rId9"/>
                <a:stretch>
                  <a:fillRect l="-427" t="-8219" r="-2241" b="-18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98CDFEF-7D1C-63B6-72A9-1657B3816C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3210" r="7006"/>
          <a:stretch/>
        </p:blipFill>
        <p:spPr>
          <a:xfrm>
            <a:off x="6843132" y="1346278"/>
            <a:ext cx="4750091" cy="42374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93718A-3DDE-8A11-AA13-57EF83A6E33B}"/>
              </a:ext>
            </a:extLst>
          </p:cNvPr>
          <p:cNvGrpSpPr/>
          <p:nvPr/>
        </p:nvGrpSpPr>
        <p:grpSpPr>
          <a:xfrm>
            <a:off x="3172188" y="4524157"/>
            <a:ext cx="815472" cy="830997"/>
            <a:chOff x="7479639" y="4292140"/>
            <a:chExt cx="815472" cy="83099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C2297F7-0AF4-C43A-90E2-B744CCFFD624}"/>
                </a:ext>
              </a:extLst>
            </p:cNvPr>
            <p:cNvSpPr/>
            <p:nvPr/>
          </p:nvSpPr>
          <p:spPr>
            <a:xfrm>
              <a:off x="7479639" y="4354557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EADA3E-4277-A820-6282-0E3094AC828C}"/>
                    </a:ext>
                  </a:extLst>
                </p:cNvPr>
                <p:cNvSpPr txBox="1"/>
                <p:nvPr/>
              </p:nvSpPr>
              <p:spPr>
                <a:xfrm>
                  <a:off x="7479639" y="4292140"/>
                  <a:ext cx="666821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𝟑𝟔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DEADA3E-4277-A820-6282-0E3094AC8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639" y="4292140"/>
                  <a:ext cx="666821" cy="830997"/>
                </a:xfrm>
                <a:prstGeom prst="rect">
                  <a:avLst/>
                </a:prstGeom>
                <a:blipFill>
                  <a:blip r:embed="rId11"/>
                  <a:stretch>
                    <a:fillRect r="-1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063B28D-705B-897B-8EE4-53C11C69741D}"/>
              </a:ext>
            </a:extLst>
          </p:cNvPr>
          <p:cNvSpPr/>
          <p:nvPr/>
        </p:nvSpPr>
        <p:spPr>
          <a:xfrm>
            <a:off x="3172188" y="4598400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20C022-1590-0DE4-A549-51E9E2A947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74" y="436438"/>
            <a:ext cx="1347333" cy="16094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8935F9-DC00-C2C2-3FD3-CEC50DDC1F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7442" y="436438"/>
            <a:ext cx="212768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/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một tấm kính lớn như hình vẽ bên. Người ta cắt ra 3 tấm kính hình chữ nhật để lắp vào cửa chớp, mỗi tấm có chiều dài 80 cm, chiều rộng 10 cm. Phần kính còn lại có diện tích là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en-US" sz="40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blipFill>
                <a:blip r:embed="rId4"/>
                <a:stretch>
                  <a:fillRect l="-3059" t="-2493" r="-3059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A-文本框 54">
            <a:extLst>
              <a:ext uri="{FF2B5EF4-FFF2-40B4-BE49-F238E27FC236}">
                <a16:creationId xmlns:a16="http://schemas.microsoft.com/office/drawing/2014/main" id="{EEFE63B2-3F17-D0C3-009D-995A2081A82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669" y="598403"/>
            <a:ext cx="1470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0" spc="-300" dirty="0" err="1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Số</a:t>
            </a:r>
            <a:r>
              <a:rPr lang="en-US" altLang="zh-CN" sz="6000" b="0" spc="-300" dirty="0">
                <a:solidFill>
                  <a:schemeClr val="tx1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?</a:t>
            </a:r>
            <a:endParaRPr kumimoji="0" lang="zh-CN" altLang="en-US" sz="6000" b="0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805E8-43E8-99CB-41F9-F12D36599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363784-B8F5-1FBB-FA46-B6D08312211E}"/>
              </a:ext>
            </a:extLst>
          </p:cNvPr>
          <p:cNvGrpSpPr/>
          <p:nvPr/>
        </p:nvGrpSpPr>
        <p:grpSpPr>
          <a:xfrm>
            <a:off x="3525062" y="5270344"/>
            <a:ext cx="815472" cy="744927"/>
            <a:chOff x="3208176" y="5138974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8066215-A3F4-E1E1-D66B-FB24F68398A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922FFB-1046-B939-DCC9-9A42A34CC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B461E9-3B35-1B20-5787-45EE6CD67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75" y="30149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77D26D-52D6-2548-691B-659416D9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B024B9-42CD-2150-3AA5-4F106D07C456}"/>
                  </a:ext>
                </a:extLst>
              </p:cNvPr>
              <p:cNvSpPr txBox="1"/>
              <p:nvPr/>
            </p:nvSpPr>
            <p:spPr>
              <a:xfrm>
                <a:off x="0" y="1843950"/>
                <a:ext cx="9169724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85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– 80 = 5 (cm)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kính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 x 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B024B9-42CD-2150-3AA5-4F106D07C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43950"/>
                <a:ext cx="9169724" cy="3170099"/>
              </a:xfrm>
              <a:prstGeom prst="rect">
                <a:avLst/>
              </a:prstGeom>
              <a:blipFill>
                <a:blip r:embed="rId3"/>
                <a:stretch>
                  <a:fillRect t="-3455" b="-8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C23D88E-87D7-E400-2320-2EBF2DACE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94" y="380789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/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một tấm kính lớn như hình vẽ bên. Người ta cắt ra 3 tấm kính hình chữ nhật để lắp vào cửa chớp, mỗi tấm có chiều dài 80 cm, chiều rộng 10 cm. Phần kính còn lại có diện tích là 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38E238-FA1A-8309-58CA-6321A76E2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49" y="1614066"/>
                <a:ext cx="6970668" cy="4401205"/>
              </a:xfrm>
              <a:prstGeom prst="rect">
                <a:avLst/>
              </a:prstGeom>
              <a:blipFill>
                <a:blip r:embed="rId4"/>
                <a:stretch>
                  <a:fillRect l="-3059" t="-2493" r="-3059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15805E8-43E8-99CB-41F9-F12D36599C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3951" r="27635" b="4198"/>
          <a:stretch/>
        </p:blipFill>
        <p:spPr>
          <a:xfrm>
            <a:off x="8438344" y="842729"/>
            <a:ext cx="3381122" cy="55202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7DDD96-45AA-D068-AAE2-F9F4E729AD81}"/>
              </a:ext>
            </a:extLst>
          </p:cNvPr>
          <p:cNvGrpSpPr/>
          <p:nvPr/>
        </p:nvGrpSpPr>
        <p:grpSpPr>
          <a:xfrm>
            <a:off x="3500816" y="5243934"/>
            <a:ext cx="1177007" cy="769441"/>
            <a:chOff x="7479638" y="4354557"/>
            <a:chExt cx="1177007" cy="76944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0B3B4AE-E178-FF69-0983-686B1225D968}"/>
                </a:ext>
              </a:extLst>
            </p:cNvPr>
            <p:cNvSpPr/>
            <p:nvPr/>
          </p:nvSpPr>
          <p:spPr>
            <a:xfrm>
              <a:off x="7479638" y="4354557"/>
              <a:ext cx="1177007" cy="76858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556E403-03BA-7C15-5E93-84B90E66CF9F}"/>
                    </a:ext>
                  </a:extLst>
                </p:cNvPr>
                <p:cNvSpPr txBox="1"/>
                <p:nvPr/>
              </p:nvSpPr>
              <p:spPr>
                <a:xfrm>
                  <a:off x="7479639" y="4354557"/>
                  <a:ext cx="804474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𝟏𝟓𝟎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556E403-03BA-7C15-5E93-84B90E66CF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9639" y="4354557"/>
                  <a:ext cx="804474" cy="769441"/>
                </a:xfrm>
                <a:prstGeom prst="rect">
                  <a:avLst/>
                </a:prstGeom>
                <a:blipFill>
                  <a:blip r:embed="rId6"/>
                  <a:stretch>
                    <a:fillRect r="-32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B4533E-06A9-3AB1-7B76-A895605ADE71}"/>
              </a:ext>
            </a:extLst>
          </p:cNvPr>
          <p:cNvGrpSpPr/>
          <p:nvPr/>
        </p:nvGrpSpPr>
        <p:grpSpPr>
          <a:xfrm>
            <a:off x="3500816" y="5253979"/>
            <a:ext cx="1177007" cy="761722"/>
            <a:chOff x="2846641" y="5138974"/>
            <a:chExt cx="1177007" cy="7617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BC123D-6BE2-81B7-BEE6-DEB960F1F3ED}"/>
                </a:ext>
              </a:extLst>
            </p:cNvPr>
            <p:cNvSpPr/>
            <p:nvPr/>
          </p:nvSpPr>
          <p:spPr>
            <a:xfrm>
              <a:off x="2846641" y="5138974"/>
              <a:ext cx="1177007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4C9DEF-1B73-73A7-762F-0CB35BBBA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56388" y="5258890"/>
              <a:ext cx="357512" cy="64180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7979033-AE1A-BFFE-FA99-665DF1645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236" y="35543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32652-0424-E134-71B5-9B55D017D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70" y="217630"/>
            <a:ext cx="10748180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1760765" y="4115094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4636907" y="4428834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6666848" y="4710590"/>
            <a:ext cx="2321702" cy="1863524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D45DB11A-511C-37FF-D923-4502DB71A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729" y="-40293"/>
            <a:ext cx="11089585" cy="2139881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BA6DC050-4B15-897D-942D-93D00188946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25" y="5003328"/>
            <a:ext cx="2258675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3D6154EA-CEEF-69B0-E175-EFFBC66AD89E}"/>
              </a:ext>
            </a:extLst>
          </p:cNvPr>
          <p:cNvSpPr/>
          <p:nvPr/>
        </p:nvSpPr>
        <p:spPr>
          <a:xfrm>
            <a:off x="133297" y="776372"/>
            <a:ext cx="11925406" cy="5673045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06F211-7CC9-A877-DABE-B60EFBFB2B16}"/>
              </a:ext>
            </a:extLst>
          </p:cNvPr>
          <p:cNvGrpSpPr/>
          <p:nvPr/>
        </p:nvGrpSpPr>
        <p:grpSpPr>
          <a:xfrm>
            <a:off x="3379236" y="694965"/>
            <a:ext cx="5433527" cy="743734"/>
            <a:chOff x="4268720" y="707762"/>
            <a:chExt cx="2411481" cy="9340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F8547C-B6C9-2394-DA16-A850A13CB2E8}"/>
                </a:ext>
              </a:extLst>
            </p:cNvPr>
            <p:cNvGrpSpPr/>
            <p:nvPr/>
          </p:nvGrpSpPr>
          <p:grpSpPr>
            <a:xfrm>
              <a:off x="4268720" y="808360"/>
              <a:ext cx="2411481" cy="833425"/>
              <a:chOff x="3219976" y="1210870"/>
              <a:chExt cx="5269229" cy="456070"/>
            </a:xfrm>
          </p:grpSpPr>
          <p:sp>
            <p:nvSpPr>
              <p:cNvPr id="6" name="矩形: 圆角 38">
                <a:extLst>
                  <a:ext uri="{FF2B5EF4-FFF2-40B4-BE49-F238E27FC236}">
                    <a16:creationId xmlns:a16="http://schemas.microsoft.com/office/drawing/2014/main" id="{591C177C-F645-2778-5957-217BD003909C}"/>
                  </a:ext>
                </a:extLst>
              </p:cNvPr>
              <p:cNvSpPr/>
              <p:nvPr/>
            </p:nvSpPr>
            <p:spPr>
              <a:xfrm>
                <a:off x="3317764" y="1256095"/>
                <a:ext cx="5171441" cy="410845"/>
              </a:xfrm>
              <a:prstGeom prst="roundRect">
                <a:avLst>
                  <a:gd name="adj" fmla="val 50000"/>
                </a:avLst>
              </a:prstGeom>
              <a:solidFill>
                <a:srgbClr val="D95642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  <p:sp>
            <p:nvSpPr>
              <p:cNvPr id="7" name="矩形: 圆角 38">
                <a:extLst>
                  <a:ext uri="{FF2B5EF4-FFF2-40B4-BE49-F238E27FC236}">
                    <a16:creationId xmlns:a16="http://schemas.microsoft.com/office/drawing/2014/main" id="{9CD2B5DB-8936-013D-1062-D16DD12D4C60}"/>
                  </a:ext>
                </a:extLst>
              </p:cNvPr>
              <p:cNvSpPr/>
              <p:nvPr/>
            </p:nvSpPr>
            <p:spPr>
              <a:xfrm>
                <a:off x="3219976" y="1210870"/>
                <a:ext cx="5171440" cy="410283"/>
              </a:xfrm>
              <a:prstGeom prst="roundRect">
                <a:avLst>
                  <a:gd name="adj" fmla="val 50000"/>
                </a:avLst>
              </a:prstGeom>
              <a:solidFill>
                <a:srgbClr val="4A9047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cs"/>
                </a:endParaRPr>
              </a:p>
            </p:txBody>
          </p:sp>
        </p:grpSp>
        <p:sp>
          <p:nvSpPr>
            <p:cNvPr id="5" name="文本框 39">
              <a:extLst>
                <a:ext uri="{FF2B5EF4-FFF2-40B4-BE49-F238E27FC236}">
                  <a16:creationId xmlns:a16="http://schemas.microsoft.com/office/drawing/2014/main" id="{F4BCBC5C-BAE5-C629-F2B1-BD5ECE40B381}"/>
                </a:ext>
              </a:extLst>
            </p:cNvPr>
            <p:cNvSpPr txBox="1"/>
            <p:nvPr/>
          </p:nvSpPr>
          <p:spPr>
            <a:xfrm>
              <a:off x="4324188" y="707762"/>
              <a:ext cx="2222528" cy="8503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altLang="zh-CN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altLang="zh-CN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altLang="zh-CN" sz="44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CA3694-F72B-40F3-4303-7D077ED73DA5}"/>
              </a:ext>
            </a:extLst>
          </p:cNvPr>
          <p:cNvSpPr txBox="1"/>
          <p:nvPr/>
        </p:nvSpPr>
        <p:spPr>
          <a:xfrm>
            <a:off x="514568" y="1520608"/>
            <a:ext cx="1122023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Tính được diện tích hình chữ nhật và diện tích hình vuông theo quy tắc đã nêu trong SGK.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phát triển tư duy định lượng trong không gian thông qua các tình huống liên quan đến diện tích.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</a:t>
            </a: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ăng lực giải quyết vấn đề và sáng tạo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</a:t>
            </a: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ăng lực giao tiếp và hợp tác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Phẩm chất nhân ái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b="1" dirty="0">
                <a:solidFill>
                  <a:srgbClr val="124B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124B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656080" y="280392"/>
            <a:ext cx="8666744" cy="2060341"/>
            <a:chOff x="226633" y="147365"/>
            <a:chExt cx="13830685" cy="2691005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5" cy="269100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666744"/>
                        <a:gd name="connsiteY0" fmla="*/ 0 h 2060341"/>
                        <a:gd name="connsiteX1" fmla="*/ 8666744 w 8666744"/>
                        <a:gd name="connsiteY1" fmla="*/ 0 h 2060341"/>
                        <a:gd name="connsiteX2" fmla="*/ 8666744 w 8666744"/>
                        <a:gd name="connsiteY2" fmla="*/ 2060341 h 2060341"/>
                        <a:gd name="connsiteX3" fmla="*/ 0 w 8666744"/>
                        <a:gd name="connsiteY3" fmla="*/ 2060341 h 2060341"/>
                        <a:gd name="connsiteX4" fmla="*/ 0 w 8666744"/>
                        <a:gd name="connsiteY4" fmla="*/ 0 h 2060341"/>
                        <a:gd name="connsiteX0" fmla="*/ 0 w 8666744"/>
                        <a:gd name="connsiteY0" fmla="*/ 0 h 2060341"/>
                        <a:gd name="connsiteX1" fmla="*/ 8666744 w 8666744"/>
                        <a:gd name="connsiteY1" fmla="*/ 0 h 2060341"/>
                        <a:gd name="connsiteX2" fmla="*/ 8666744 w 8666744"/>
                        <a:gd name="connsiteY2" fmla="*/ 2060341 h 2060341"/>
                        <a:gd name="connsiteX3" fmla="*/ 0 w 8666744"/>
                        <a:gd name="connsiteY3" fmla="*/ 2060341 h 2060341"/>
                        <a:gd name="connsiteX4" fmla="*/ 0 w 8666744"/>
                        <a:gd name="connsiteY4" fmla="*/ 0 h 2060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6744" h="2060341" fill="none" extrusionOk="0">
                          <a:moveTo>
                            <a:pt x="0" y="0"/>
                          </a:moveTo>
                          <a:cubicBezTo>
                            <a:pt x="3173305" y="32784"/>
                            <a:pt x="4942348" y="31994"/>
                            <a:pt x="8666744" y="0"/>
                          </a:cubicBezTo>
                          <a:cubicBezTo>
                            <a:pt x="8518168" y="419410"/>
                            <a:pt x="8599234" y="1459802"/>
                            <a:pt x="8666744" y="2060341"/>
                          </a:cubicBezTo>
                          <a:cubicBezTo>
                            <a:pt x="4619419" y="1949805"/>
                            <a:pt x="1972169" y="1661138"/>
                            <a:pt x="0" y="2060341"/>
                          </a:cubicBezTo>
                          <a:cubicBezTo>
                            <a:pt x="73738" y="1330844"/>
                            <a:pt x="49350" y="456033"/>
                            <a:pt x="0" y="0"/>
                          </a:cubicBezTo>
                          <a:close/>
                        </a:path>
                        <a:path w="8666744" h="2060341" stroke="0" extrusionOk="0">
                          <a:moveTo>
                            <a:pt x="0" y="0"/>
                          </a:moveTo>
                          <a:cubicBezTo>
                            <a:pt x="3866478" y="-176226"/>
                            <a:pt x="6862762" y="-143987"/>
                            <a:pt x="8666744" y="0"/>
                          </a:cubicBezTo>
                          <a:cubicBezTo>
                            <a:pt x="8575572" y="251177"/>
                            <a:pt x="8707797" y="1340164"/>
                            <a:pt x="8666744" y="2060341"/>
                          </a:cubicBezTo>
                          <a:cubicBezTo>
                            <a:pt x="5667027" y="1956147"/>
                            <a:pt x="1891566" y="2220465"/>
                            <a:pt x="0" y="2060341"/>
                          </a:cubicBezTo>
                          <a:cubicBezTo>
                            <a:pt x="50681" y="1480095"/>
                            <a:pt x="74954" y="1074478"/>
                            <a:pt x="0" y="0"/>
                          </a:cubicBezTo>
                          <a:close/>
                        </a:path>
                        <a:path w="8666744" h="2060341" fill="none" stroke="0" extrusionOk="0">
                          <a:moveTo>
                            <a:pt x="0" y="0"/>
                          </a:moveTo>
                          <a:cubicBezTo>
                            <a:pt x="3232512" y="-136470"/>
                            <a:pt x="5220497" y="101084"/>
                            <a:pt x="8666744" y="0"/>
                          </a:cubicBezTo>
                          <a:cubicBezTo>
                            <a:pt x="8491792" y="362135"/>
                            <a:pt x="8665768" y="1533626"/>
                            <a:pt x="8666744" y="2060341"/>
                          </a:cubicBezTo>
                          <a:cubicBezTo>
                            <a:pt x="4235437" y="1721043"/>
                            <a:pt x="2210918" y="1524356"/>
                            <a:pt x="0" y="2060341"/>
                          </a:cubicBezTo>
                          <a:cubicBezTo>
                            <a:pt x="80526" y="1340311"/>
                            <a:pt x="23587" y="40889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2949190" cy="188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ABCD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cm?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3911718" y="4959799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00B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/>
                <p:nvPr/>
              </p:nvSpPr>
              <p:spPr>
                <a:xfrm>
                  <a:off x="7475608" y="3123932"/>
                  <a:ext cx="3001112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4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9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964A198-5458-9D53-925A-DD870714A3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608" y="3123932"/>
                  <a:ext cx="3001112" cy="784767"/>
                </a:xfrm>
                <a:prstGeom prst="rect">
                  <a:avLst/>
                </a:prstGeom>
                <a:blipFill>
                  <a:blip r:embed="rId8"/>
                  <a:stretch>
                    <a:fillRect t="-13178" b="-36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800" y="2997496"/>
            <a:ext cx="4574837" cy="1504421"/>
            <a:chOff x="981375" y="2864056"/>
            <a:chExt cx="4574837" cy="150442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6"/>
              <a:ext cx="4537107" cy="15044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/>
                <p:nvPr/>
              </p:nvSpPr>
              <p:spPr>
                <a:xfrm>
                  <a:off x="1094564" y="3259561"/>
                  <a:ext cx="4461648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44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53F51-A2CA-2A79-CF27-339FA1907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564" y="3259561"/>
                  <a:ext cx="4461648" cy="784767"/>
                </a:xfrm>
                <a:prstGeom prst="rect">
                  <a:avLst/>
                </a:prstGeom>
                <a:blipFill>
                  <a:blip r:embed="rId9"/>
                  <a:stretch>
                    <a:fillRect t="-14063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074791" y="2976125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/>
                <p:nvPr/>
              </p:nvSpPr>
              <p:spPr>
                <a:xfrm>
                  <a:off x="1443981" y="5153097"/>
                  <a:ext cx="3750829" cy="784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pt-BR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08FD43-50ED-B6A5-D28F-A5443EFFE7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81" y="5153097"/>
                  <a:ext cx="3750829" cy="784767"/>
                </a:xfrm>
                <a:prstGeom prst="rect">
                  <a:avLst/>
                </a:prstGeom>
                <a:blipFill>
                  <a:blip r:embed="rId10"/>
                  <a:stretch>
                    <a:fillRect t="-13178" b="-36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008404" y="5163810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16641" y="339300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6272" y="3106686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080" y="2820124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73331" y="299749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703"/>
          <a:stretch/>
        </p:blipFill>
        <p:spPr>
          <a:xfrm>
            <a:off x="3065138" y="4732247"/>
            <a:ext cx="1487889" cy="1570786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-119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4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0145" h="1831955" fill="none" extrusionOk="0">
                          <a:moveTo>
                            <a:pt x="0" y="0"/>
                          </a:moveTo>
                          <a:cubicBezTo>
                            <a:pt x="2870691" y="-48275"/>
                            <a:pt x="4712520" y="55637"/>
                            <a:pt x="8280145" y="0"/>
                          </a:cubicBezTo>
                          <a:cubicBezTo>
                            <a:pt x="8112588" y="409593"/>
                            <a:pt x="8201783" y="1292830"/>
                            <a:pt x="8280145" y="1831955"/>
                          </a:cubicBezTo>
                          <a:cubicBezTo>
                            <a:pt x="4427609" y="1719254"/>
                            <a:pt x="1894632" y="1486017"/>
                            <a:pt x="0" y="1831955"/>
                          </a:cubicBezTo>
                          <a:cubicBezTo>
                            <a:pt x="51625" y="1234579"/>
                            <a:pt x="36823" y="395675"/>
                            <a:pt x="0" y="0"/>
                          </a:cubicBezTo>
                          <a:close/>
                        </a:path>
                        <a:path w="8280145" h="1831955" stroke="0" extrusionOk="0">
                          <a:moveTo>
                            <a:pt x="0" y="0"/>
                          </a:moveTo>
                          <a:cubicBezTo>
                            <a:pt x="3849627" y="-109716"/>
                            <a:pt x="6304867" y="-93729"/>
                            <a:pt x="8280145" y="0"/>
                          </a:cubicBezTo>
                          <a:cubicBezTo>
                            <a:pt x="8165884" y="194045"/>
                            <a:pt x="8301934" y="1212777"/>
                            <a:pt x="8280145" y="1831955"/>
                          </a:cubicBezTo>
                          <a:cubicBezTo>
                            <a:pt x="5513437" y="1748332"/>
                            <a:pt x="1885035" y="2018295"/>
                            <a:pt x="0" y="1831955"/>
                          </a:cubicBezTo>
                          <a:cubicBezTo>
                            <a:pt x="50448" y="1315937"/>
                            <a:pt x="71313" y="895368"/>
                            <a:pt x="0" y="0"/>
                          </a:cubicBezTo>
                          <a:close/>
                        </a:path>
                        <a:path w="8280145" h="1831955" fill="none" stroke="0" extrusionOk="0">
                          <a:moveTo>
                            <a:pt x="0" y="0"/>
                          </a:moveTo>
                          <a:cubicBezTo>
                            <a:pt x="2750126" y="-139644"/>
                            <a:pt x="4919803" y="5472"/>
                            <a:pt x="8280145" y="0"/>
                          </a:cubicBezTo>
                          <a:cubicBezTo>
                            <a:pt x="8083729" y="318539"/>
                            <a:pt x="8276661" y="1412652"/>
                            <a:pt x="8280145" y="1831955"/>
                          </a:cubicBezTo>
                          <a:cubicBezTo>
                            <a:pt x="4047753" y="1510401"/>
                            <a:pt x="2006648" y="1621399"/>
                            <a:pt x="0" y="1831955"/>
                          </a:cubicBezTo>
                          <a:cubicBezTo>
                            <a:pt x="61708" y="1218918"/>
                            <a:pt x="20145" y="3346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801021" y="222619"/>
              <a:ext cx="12701789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diện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tích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nhật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8 cm,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chiều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rộng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bằng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 cm?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7710" y="4859330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/>
                <p:nvPr/>
              </p:nvSpPr>
              <p:spPr>
                <a:xfrm>
                  <a:off x="7008053" y="3073389"/>
                  <a:ext cx="3750829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40</a:t>
                  </a:r>
                  <a:r>
                    <a:rPr kumimoji="0" lang="en-US" sz="36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AD49266-3ABA-19F8-FDDA-71266E044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8053" y="3073389"/>
                  <a:ext cx="3750829" cy="658898"/>
                </a:xfrm>
                <a:prstGeom prst="rect">
                  <a:avLst/>
                </a:prstGeom>
                <a:blipFill>
                  <a:blip r:embed="rId8"/>
                  <a:stretch>
                    <a:fillRect t="-11927" b="-33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270352" y="3061393"/>
            <a:ext cx="4537107" cy="1256023"/>
            <a:chOff x="1065648" y="2850383"/>
            <a:chExt cx="4537107" cy="12560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1065648" y="2850383"/>
              <a:ext cx="4537107" cy="1256023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/>
                <p:nvPr/>
              </p:nvSpPr>
              <p:spPr>
                <a:xfrm>
                  <a:off x="1543999" y="3148945"/>
                  <a:ext cx="337184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1</a:t>
                  </a:r>
                  <a14:m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𝒄𝒎</m:t>
                      </m:r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B883968-E3BB-8F00-D9DC-6CCA3D904D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3999" y="3148945"/>
                  <a:ext cx="3371841" cy="646331"/>
                </a:xfrm>
                <a:prstGeom prst="rect">
                  <a:avLst/>
                </a:prstGeom>
                <a:blipFill>
                  <a:blip r:embed="rId9"/>
                  <a:stretch>
                    <a:fillRect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166071" y="4687434"/>
            <a:ext cx="4537107" cy="1283345"/>
            <a:chOff x="981375" y="4872763"/>
            <a:chExt cx="4537107" cy="128334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3"/>
              <a:ext cx="4537107" cy="1283345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/>
                <p:nvPr/>
              </p:nvSpPr>
              <p:spPr>
                <a:xfrm>
                  <a:off x="1041869" y="5188927"/>
                  <a:ext cx="4280827" cy="6588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13</a:t>
                  </a:r>
                  <a:r>
                    <a:rPr kumimoji="0" lang="en-US" sz="36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683739-4A93-F112-7A88-64B0168E0B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869" y="5188927"/>
                  <a:ext cx="4280827" cy="658898"/>
                </a:xfrm>
                <a:prstGeom prst="rect">
                  <a:avLst/>
                </a:prstGeom>
                <a:blipFill>
                  <a:blip r:embed="rId10"/>
                  <a:stretch>
                    <a:fillRect t="-12963" b="-34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937288" y="3006350"/>
            <a:ext cx="4537107" cy="1325279"/>
            <a:chOff x="6830721" y="4714799"/>
            <a:chExt cx="4537107" cy="1325279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799"/>
              <a:ext cx="4537107" cy="1325279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595015" y="5062120"/>
              <a:ext cx="30085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 cm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8142" y="5047279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0146" y="498824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45685" y="31230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773" y="2898652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299388" y="4553549"/>
            <a:ext cx="1545588" cy="1631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806036" y="136788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2776451" y="968218"/>
            <a:ext cx="7664334" cy="3254647"/>
            <a:chOff x="1211457" y="147365"/>
            <a:chExt cx="11681752" cy="4468030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211457" y="147365"/>
              <a:ext cx="11681752" cy="44680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7664334"/>
                        <a:gd name="connsiteY0" fmla="*/ 0 h 3254647"/>
                        <a:gd name="connsiteX1" fmla="*/ 7664334 w 7664334"/>
                        <a:gd name="connsiteY1" fmla="*/ 0 h 3254647"/>
                        <a:gd name="connsiteX2" fmla="*/ 7664334 w 7664334"/>
                        <a:gd name="connsiteY2" fmla="*/ 3254647 h 3254647"/>
                        <a:gd name="connsiteX3" fmla="*/ 0 w 7664334"/>
                        <a:gd name="connsiteY3" fmla="*/ 3254647 h 3254647"/>
                        <a:gd name="connsiteX4" fmla="*/ 0 w 7664334"/>
                        <a:gd name="connsiteY4" fmla="*/ 0 h 3254647"/>
                        <a:gd name="connsiteX0" fmla="*/ 0 w 7664334"/>
                        <a:gd name="connsiteY0" fmla="*/ 0 h 3254647"/>
                        <a:gd name="connsiteX1" fmla="*/ 7664334 w 7664334"/>
                        <a:gd name="connsiteY1" fmla="*/ 0 h 3254647"/>
                        <a:gd name="connsiteX2" fmla="*/ 7664334 w 7664334"/>
                        <a:gd name="connsiteY2" fmla="*/ 3254647 h 3254647"/>
                        <a:gd name="connsiteX3" fmla="*/ 0 w 7664334"/>
                        <a:gd name="connsiteY3" fmla="*/ 3254647 h 3254647"/>
                        <a:gd name="connsiteX4" fmla="*/ 0 w 7664334"/>
                        <a:gd name="connsiteY4" fmla="*/ 0 h 32546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64334" h="3254647" fill="none" extrusionOk="0">
                          <a:moveTo>
                            <a:pt x="0" y="0"/>
                          </a:moveTo>
                          <a:cubicBezTo>
                            <a:pt x="2716588" y="-132628"/>
                            <a:pt x="4397240" y="-117975"/>
                            <a:pt x="7664334" y="0"/>
                          </a:cubicBezTo>
                          <a:cubicBezTo>
                            <a:pt x="7512488" y="653983"/>
                            <a:pt x="7501423" y="2290701"/>
                            <a:pt x="7664334" y="3254647"/>
                          </a:cubicBezTo>
                          <a:cubicBezTo>
                            <a:pt x="4130143" y="3132082"/>
                            <a:pt x="1755432" y="2820290"/>
                            <a:pt x="0" y="3254647"/>
                          </a:cubicBezTo>
                          <a:cubicBezTo>
                            <a:pt x="62420" y="2164318"/>
                            <a:pt x="109667" y="775767"/>
                            <a:pt x="0" y="0"/>
                          </a:cubicBezTo>
                          <a:close/>
                        </a:path>
                        <a:path w="7664334" h="3254647" stroke="0" extrusionOk="0">
                          <a:moveTo>
                            <a:pt x="0" y="0"/>
                          </a:moveTo>
                          <a:cubicBezTo>
                            <a:pt x="3505981" y="-262134"/>
                            <a:pt x="5716211" y="-126569"/>
                            <a:pt x="7664334" y="0"/>
                          </a:cubicBezTo>
                          <a:cubicBezTo>
                            <a:pt x="7581669" y="434236"/>
                            <a:pt x="7716660" y="2137940"/>
                            <a:pt x="7664334" y="3254647"/>
                          </a:cubicBezTo>
                          <a:cubicBezTo>
                            <a:pt x="5034112" y="3079716"/>
                            <a:pt x="1694388" y="3509560"/>
                            <a:pt x="0" y="3254647"/>
                          </a:cubicBezTo>
                          <a:cubicBezTo>
                            <a:pt x="-76123" y="2313965"/>
                            <a:pt x="66538" y="1687786"/>
                            <a:pt x="0" y="0"/>
                          </a:cubicBezTo>
                          <a:close/>
                        </a:path>
                        <a:path w="7664334" h="3254647" fill="none" stroke="0" extrusionOk="0">
                          <a:moveTo>
                            <a:pt x="0" y="0"/>
                          </a:moveTo>
                          <a:cubicBezTo>
                            <a:pt x="2605036" y="-246976"/>
                            <a:pt x="4595914" y="-44564"/>
                            <a:pt x="7664334" y="0"/>
                          </a:cubicBezTo>
                          <a:cubicBezTo>
                            <a:pt x="7474705" y="573125"/>
                            <a:pt x="7658841" y="2467187"/>
                            <a:pt x="7664334" y="3254647"/>
                          </a:cubicBezTo>
                          <a:cubicBezTo>
                            <a:pt x="3883250" y="3221352"/>
                            <a:pt x="1920352" y="2768026"/>
                            <a:pt x="0" y="3254647"/>
                          </a:cubicBezTo>
                          <a:cubicBezTo>
                            <a:pt x="96052" y="2112675"/>
                            <a:pt x="21307" y="6651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1619008" y="363373"/>
              <a:ext cx="10866648" cy="35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u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lại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cách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chu vi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và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diện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tích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chữ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nhật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448FC8B-FE31-CB30-C122-D18163860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A1498EFB-51BE-8F48-709F-50C61A0089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478454" y="852922"/>
            <a:ext cx="2297997" cy="18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329070" y="337160"/>
            <a:ext cx="4317192" cy="2188797"/>
            <a:chOff x="226633" y="-47311"/>
            <a:chExt cx="14126635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4226748"/>
                        <a:gd name="connsiteY0" fmla="*/ 0 h 2188797"/>
                        <a:gd name="connsiteX1" fmla="*/ 4226748 w 4226748"/>
                        <a:gd name="connsiteY1" fmla="*/ 0 h 2188797"/>
                        <a:gd name="connsiteX2" fmla="*/ 4226748 w 4226748"/>
                        <a:gd name="connsiteY2" fmla="*/ 2188797 h 2188797"/>
                        <a:gd name="connsiteX3" fmla="*/ 0 w 4226748"/>
                        <a:gd name="connsiteY3" fmla="*/ 2188797 h 2188797"/>
                        <a:gd name="connsiteX4" fmla="*/ 0 w 4226748"/>
                        <a:gd name="connsiteY4" fmla="*/ 0 h 2188797"/>
                        <a:gd name="connsiteX0" fmla="*/ 0 w 4226748"/>
                        <a:gd name="connsiteY0" fmla="*/ 0 h 2188797"/>
                        <a:gd name="connsiteX1" fmla="*/ 4226748 w 4226748"/>
                        <a:gd name="connsiteY1" fmla="*/ 0 h 2188797"/>
                        <a:gd name="connsiteX2" fmla="*/ 4226748 w 4226748"/>
                        <a:gd name="connsiteY2" fmla="*/ 2188797 h 2188797"/>
                        <a:gd name="connsiteX3" fmla="*/ 0 w 4226748"/>
                        <a:gd name="connsiteY3" fmla="*/ 2188797 h 2188797"/>
                        <a:gd name="connsiteX4" fmla="*/ 0 w 4226748"/>
                        <a:gd name="connsiteY4" fmla="*/ 0 h 2188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26748" h="2188797" fill="none" extrusionOk="0">
                          <a:moveTo>
                            <a:pt x="0" y="0"/>
                          </a:moveTo>
                          <a:cubicBezTo>
                            <a:pt x="1528790" y="-86610"/>
                            <a:pt x="2443352" y="-123289"/>
                            <a:pt x="4226748" y="0"/>
                          </a:cubicBezTo>
                          <a:cubicBezTo>
                            <a:pt x="4128482" y="450081"/>
                            <a:pt x="4153184" y="1550636"/>
                            <a:pt x="4226748" y="2188797"/>
                          </a:cubicBezTo>
                          <a:cubicBezTo>
                            <a:pt x="2286534" y="2116191"/>
                            <a:pt x="994606" y="1983163"/>
                            <a:pt x="0" y="2188797"/>
                          </a:cubicBezTo>
                          <a:cubicBezTo>
                            <a:pt x="43066" y="1436906"/>
                            <a:pt x="17616" y="461724"/>
                            <a:pt x="0" y="0"/>
                          </a:cubicBezTo>
                          <a:close/>
                        </a:path>
                        <a:path w="4226748" h="2188797" stroke="0" extrusionOk="0">
                          <a:moveTo>
                            <a:pt x="0" y="0"/>
                          </a:moveTo>
                          <a:cubicBezTo>
                            <a:pt x="1879946" y="-196701"/>
                            <a:pt x="3300870" y="-107360"/>
                            <a:pt x="4226748" y="0"/>
                          </a:cubicBezTo>
                          <a:cubicBezTo>
                            <a:pt x="4145334" y="264632"/>
                            <a:pt x="4241913" y="1467369"/>
                            <a:pt x="4226748" y="2188797"/>
                          </a:cubicBezTo>
                          <a:cubicBezTo>
                            <a:pt x="2787328" y="2069950"/>
                            <a:pt x="995481" y="2390989"/>
                            <a:pt x="0" y="2188797"/>
                          </a:cubicBezTo>
                          <a:cubicBezTo>
                            <a:pt x="29139" y="1578697"/>
                            <a:pt x="36410" y="1055054"/>
                            <a:pt x="0" y="0"/>
                          </a:cubicBezTo>
                          <a:close/>
                        </a:path>
                        <a:path w="4226748" h="2188797" fill="none" stroke="0" extrusionOk="0">
                          <a:moveTo>
                            <a:pt x="0" y="0"/>
                          </a:moveTo>
                          <a:cubicBezTo>
                            <a:pt x="1426785" y="-167410"/>
                            <a:pt x="2506050" y="-95343"/>
                            <a:pt x="4226748" y="0"/>
                          </a:cubicBezTo>
                          <a:cubicBezTo>
                            <a:pt x="4069659" y="381188"/>
                            <a:pt x="4224501" y="1629492"/>
                            <a:pt x="4226748" y="2188797"/>
                          </a:cubicBezTo>
                          <a:cubicBezTo>
                            <a:pt x="2079887" y="2049649"/>
                            <a:pt x="1036004" y="1954042"/>
                            <a:pt x="0" y="2188797"/>
                          </a:cubicBezTo>
                          <a:cubicBezTo>
                            <a:pt x="30597" y="1480838"/>
                            <a:pt x="11278" y="44337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522582" y="206364"/>
              <a:ext cx="13830686" cy="1816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Diện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tích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viên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gạch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hình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vuông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cạnh</a:t>
              </a:r>
              <a:r>
                <a:rPr kumimoji="0" lang="en-US" altLang="en-US" sz="3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9cm?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33376" y="537127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B30008-816D-8587-D427-4FCF8683491E}"/>
                    </a:ext>
                  </a:extLst>
                </p:cNvPr>
                <p:cNvSpPr txBox="1"/>
                <p:nvPr/>
              </p:nvSpPr>
              <p:spPr>
                <a:xfrm>
                  <a:off x="7277253" y="3136612"/>
                  <a:ext cx="3750829" cy="5959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81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B30008-816D-8587-D427-4FCF86834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7253" y="3136612"/>
                  <a:ext cx="3750829" cy="595932"/>
                </a:xfrm>
                <a:prstGeom prst="rect">
                  <a:avLst/>
                </a:prstGeom>
                <a:blipFill>
                  <a:blip r:embed="rId8"/>
                  <a:stretch>
                    <a:fillRect t="-11224" b="-3265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07948" y="366593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898D0B-EDCE-EFCE-C8EF-C9D8DBE23B9F}"/>
                    </a:ext>
                  </a:extLst>
                </p:cNvPr>
                <p:cNvSpPr txBox="1"/>
                <p:nvPr/>
              </p:nvSpPr>
              <p:spPr>
                <a:xfrm>
                  <a:off x="1453334" y="3061450"/>
                  <a:ext cx="3750829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70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0898D0B-EDCE-EFCE-C8EF-C9D8DBE23B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334" y="3061450"/>
                  <a:ext cx="3750829" cy="595932"/>
                </a:xfrm>
                <a:prstGeom prst="rect">
                  <a:avLst/>
                </a:prstGeom>
                <a:blipFill>
                  <a:blip r:embed="rId9"/>
                  <a:stretch>
                    <a:fillRect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60151" y="549381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B2F9E-ABAD-E411-D7FF-CE03B366164F}"/>
                    </a:ext>
                  </a:extLst>
                </p:cNvPr>
                <p:cNvSpPr txBox="1"/>
                <p:nvPr/>
              </p:nvSpPr>
              <p:spPr>
                <a:xfrm>
                  <a:off x="1250294" y="5093702"/>
                  <a:ext cx="3780295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36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19B2F9E-ABAD-E411-D7FF-CE03B3661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294" y="5093702"/>
                  <a:ext cx="3780295" cy="595932"/>
                </a:xfrm>
                <a:prstGeom prst="rect">
                  <a:avLst/>
                </a:prstGeom>
                <a:blipFill>
                  <a:blip r:embed="rId10"/>
                  <a:stretch>
                    <a:fillRect t="-11224" b="-326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86371" y="365222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6276298-24A0-6E64-2BBB-73FA16ADEEC7}"/>
                    </a:ext>
                  </a:extLst>
                </p:cNvPr>
                <p:cNvSpPr txBox="1"/>
                <p:nvPr/>
              </p:nvSpPr>
              <p:spPr>
                <a:xfrm>
                  <a:off x="7413987" y="4954974"/>
                  <a:ext cx="3218406" cy="595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38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𝒄𝒎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6276298-24A0-6E64-2BBB-73FA16ADE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3987" y="4954974"/>
                  <a:ext cx="3218406" cy="595932"/>
                </a:xfrm>
                <a:prstGeom prst="rect">
                  <a:avLst/>
                </a:prstGeom>
                <a:blipFill>
                  <a:blip r:embed="rId11"/>
                  <a:stretch>
                    <a:fillRect t="-11340" b="-340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30062" y="557529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4843" y="371913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31632" y="562437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94768" y="376893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6846" y="34751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43235" y="356548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64521" y="528721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8587" y="5287214"/>
            <a:ext cx="1365186" cy="1570786"/>
          </a:xfrm>
          <a:prstGeom prst="rect">
            <a:avLst/>
          </a:prstGeom>
        </p:spPr>
      </p:pic>
      <p:pic>
        <p:nvPicPr>
          <p:cNvPr id="29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6FAC0E2-FD38-A59B-032C-E17068BFA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F3A2F9C7-F0F9-FC5A-17E5-9EF0818742A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57" y="1652312"/>
            <a:ext cx="2258675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814777" y="30084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C92171-1C81-D521-8C11-F70006982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869" y="517983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34" y="-1118036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7A82FE-B884-293F-2C17-073721664E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7769" y="187442"/>
            <a:ext cx="9873539" cy="395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633971-D79D-14E3-B300-292557B8B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813" y="217412"/>
            <a:ext cx="1089449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21C327CE-37CF-F8EE-8F7B-967A53A7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6" y="2573868"/>
            <a:ext cx="6156498" cy="404147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2286B3-9877-6B66-286F-4719B215CC4A}"/>
              </a:ext>
            </a:extLst>
          </p:cNvPr>
          <p:cNvGrpSpPr/>
          <p:nvPr/>
        </p:nvGrpSpPr>
        <p:grpSpPr>
          <a:xfrm>
            <a:off x="2076232" y="914400"/>
            <a:ext cx="8439367" cy="1659468"/>
            <a:chOff x="721566" y="1185332"/>
            <a:chExt cx="8439367" cy="165946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B3F5E7C5-C66D-EAC2-5838-1E012A969FDE}"/>
                </a:ext>
              </a:extLst>
            </p:cNvPr>
            <p:cNvSpPr/>
            <p:nvPr/>
          </p:nvSpPr>
          <p:spPr>
            <a:xfrm>
              <a:off x="721566" y="1185332"/>
              <a:ext cx="8439367" cy="1659468"/>
            </a:xfrm>
            <a:prstGeom prst="wedgeRoundRectCallout">
              <a:avLst>
                <a:gd name="adj1" fmla="val -7330"/>
                <a:gd name="adj2" fmla="val 124453"/>
                <a:gd name="adj3" fmla="val 16667"/>
              </a:avLst>
            </a:prstGeom>
            <a:solidFill>
              <a:srgbClr val="FFFCF3"/>
            </a:solidFill>
            <a:ln w="28575">
              <a:solidFill>
                <a:srgbClr val="FF75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EE5316-1E2C-1FE8-D9C7-8B2772BD9C33}"/>
                </a:ext>
              </a:extLst>
            </p:cNvPr>
            <p:cNvSpPr txBox="1"/>
            <p:nvPr/>
          </p:nvSpPr>
          <p:spPr>
            <a:xfrm>
              <a:off x="860316" y="1353346"/>
              <a:ext cx="816186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4000" b="1" dirty="0">
                  <a:solidFill>
                    <a:srgbClr val="FF754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000" b="1" dirty="0">
                <a:solidFill>
                  <a:srgbClr val="FF754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1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C5CBD313-1FB2-4512-9BED-9B5B31612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0" name="组合 69">
            <a:extLst>
              <a:ext uri="{FF2B5EF4-FFF2-40B4-BE49-F238E27FC236}">
                <a16:creationId xmlns:a16="http://schemas.microsoft.com/office/drawing/2014/main" id="{9EFEE9FE-4927-4B8D-BBC4-150D878E7E6C}"/>
              </a:ext>
            </a:extLst>
          </p:cNvPr>
          <p:cNvGrpSpPr/>
          <p:nvPr/>
        </p:nvGrpSpPr>
        <p:grpSpPr>
          <a:xfrm>
            <a:off x="5098612" y="2644346"/>
            <a:ext cx="6590951" cy="4448432"/>
            <a:chOff x="5736735" y="2728183"/>
            <a:chExt cx="5516445" cy="3428646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48AA967-8248-4EB0-9D4B-780485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F0AF15D9-7E3B-4E05-9AD5-17A83D532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" name="图片 32">
            <a:extLst>
              <a:ext uri="{FF2B5EF4-FFF2-40B4-BE49-F238E27FC236}">
                <a16:creationId xmlns:a16="http://schemas.microsoft.com/office/drawing/2014/main" id="{D4AD5FFE-F40D-D3B6-ED59-259E389754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47" y="2272606"/>
            <a:ext cx="5833739" cy="472235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E009EB-CA2F-933D-D5CB-C1421FF1B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669" y="295998"/>
            <a:ext cx="1071769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7A520F-AD5D-4B57-A1FD-303D8E0CD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6713603" y="929235"/>
            <a:ext cx="5478397" cy="49995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96155-BE7F-78F6-B49D-F60C8CB73709}"/>
              </a:ext>
            </a:extLst>
          </p:cNvPr>
          <p:cNvGrpSpPr/>
          <p:nvPr/>
        </p:nvGrpSpPr>
        <p:grpSpPr>
          <a:xfrm>
            <a:off x="1197455" y="720656"/>
            <a:ext cx="5948413" cy="2014717"/>
            <a:chOff x="1854984" y="806994"/>
            <a:chExt cx="8814731" cy="27138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DE33E1-4F0A-4703-0FD5-885524175461}"/>
                </a:ext>
              </a:extLst>
            </p:cNvPr>
            <p:cNvSpPr/>
            <p:nvPr/>
          </p:nvSpPr>
          <p:spPr>
            <a:xfrm>
              <a:off x="2119153" y="806994"/>
              <a:ext cx="7998518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B9C648-6F92-45C3-118C-663E79DCDB8E}"/>
                </a:ext>
              </a:extLst>
            </p:cNvPr>
            <p:cNvSpPr txBox="1"/>
            <p:nvPr/>
          </p:nvSpPr>
          <p:spPr>
            <a:xfrm>
              <a:off x="1854984" y="967978"/>
              <a:ext cx="8814731" cy="1616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H gồm hình vuông ABCD và hình chữ nhật DMNP như hình bên.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FD2AC7-40AD-EEA5-7CB2-C0C4571392AF}"/>
              </a:ext>
            </a:extLst>
          </p:cNvPr>
          <p:cNvSpPr txBox="1"/>
          <p:nvPr/>
        </p:nvSpPr>
        <p:spPr>
          <a:xfrm>
            <a:off x="345235" y="2968466"/>
            <a:ext cx="65804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diện tích hình vuông ABCD và diện tích hình chữ nhật DMNP.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Tính diện tích hình 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86025-A191-CF3B-6994-63EEC26C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44" y="77951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181C0-02D4-6BD1-1CF5-F36CFC28F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7404087" y="1300098"/>
            <a:ext cx="4665626" cy="4257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AA680-8A18-4EC4-013F-788C2880EA98}"/>
              </a:ext>
            </a:extLst>
          </p:cNvPr>
          <p:cNvSpPr txBox="1"/>
          <p:nvPr/>
        </p:nvSpPr>
        <p:spPr>
          <a:xfrm>
            <a:off x="1187173" y="551323"/>
            <a:ext cx="5516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diện tích hình vuông ABCD và diện tích hình chữ nhật DMNP.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D4398A-40F4-F863-E49E-0765A5A7AA31}"/>
                  </a:ext>
                </a:extLst>
              </p:cNvPr>
              <p:cNvSpPr txBox="1"/>
              <p:nvPr/>
            </p:nvSpPr>
            <p:spPr>
              <a:xfrm>
                <a:off x="277469" y="2598596"/>
                <a:ext cx="7126618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Diện tích hình vuông ABCD là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x 7 = 49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hình chữ nhật DMNP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9 x 20 = 180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D4398A-40F4-F863-E49E-0765A5A7A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69" y="2598596"/>
                <a:ext cx="7126618" cy="2308324"/>
              </a:xfrm>
              <a:prstGeom prst="rect">
                <a:avLst/>
              </a:prstGeom>
              <a:blipFill>
                <a:blip r:embed="rId4"/>
                <a:stretch>
                  <a:fillRect l="-2566" t="-3958" r="-2481" b="-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76D712C-1335-F3AF-DC02-5EB3FFF6B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6792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8181C0-02D4-6BD1-1CF5-F36CFC28F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3064" b="1854"/>
          <a:stretch/>
        </p:blipFill>
        <p:spPr>
          <a:xfrm>
            <a:off x="6641820" y="1031735"/>
            <a:ext cx="5253762" cy="4794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AA680-8A18-4EC4-013F-788C2880EA98}"/>
              </a:ext>
            </a:extLst>
          </p:cNvPr>
          <p:cNvSpPr txBox="1"/>
          <p:nvPr/>
        </p:nvSpPr>
        <p:spPr>
          <a:xfrm>
            <a:off x="1250410" y="844270"/>
            <a:ext cx="5516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Tính diện tích hình</a:t>
            </a: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3D7534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H</a:t>
            </a:r>
            <a:endParaRPr lang="vi-VN" sz="3600" b="1" dirty="0">
              <a:solidFill>
                <a:srgbClr val="3D7534"/>
              </a:solidFill>
              <a:latin typeface="HP001 4 hàng" panose="020B0603050302020204" pitchFamily="34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7DB99-38F5-CF27-EC8B-761A8DBA5EBD}"/>
                  </a:ext>
                </a:extLst>
              </p:cNvPr>
              <p:cNvSpPr txBox="1"/>
              <p:nvPr/>
            </p:nvSpPr>
            <p:spPr>
              <a:xfrm>
                <a:off x="-704665" y="1997839"/>
                <a:ext cx="8443198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hình H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49 + 10 = 229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Đáp số: a) Hình vuông: 49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Hình chữ nhật: 180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b) Hình H: 229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7DB99-38F5-CF27-EC8B-761A8DBA5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4665" y="1997839"/>
                <a:ext cx="8443198" cy="2862322"/>
              </a:xfrm>
              <a:prstGeom prst="rect">
                <a:avLst/>
              </a:prstGeom>
              <a:blipFill>
                <a:blip r:embed="rId4"/>
                <a:stretch>
                  <a:fillRect t="-3412" b="-7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A90528F-69F3-62DE-F9DF-FF0EE5E86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27" y="388356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21B527-10B3-4851-5412-D853F2640856}"/>
              </a:ext>
            </a:extLst>
          </p:cNvPr>
          <p:cNvGrpSpPr/>
          <p:nvPr/>
        </p:nvGrpSpPr>
        <p:grpSpPr>
          <a:xfrm>
            <a:off x="1349855" y="602124"/>
            <a:ext cx="10842145" cy="1859235"/>
            <a:chOff x="1854984" y="806994"/>
            <a:chExt cx="8814731" cy="285301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A52CB3-22D1-4C69-8BE4-7287DE5BCAFB}"/>
                </a:ext>
              </a:extLst>
            </p:cNvPr>
            <p:cNvSpPr/>
            <p:nvPr/>
          </p:nvSpPr>
          <p:spPr>
            <a:xfrm>
              <a:off x="2119153" y="806994"/>
              <a:ext cx="7998518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3FC3FF-DC3F-6146-123E-1E75D1900663}"/>
                </a:ext>
              </a:extLst>
            </p:cNvPr>
            <p:cNvSpPr txBox="1"/>
            <p:nvPr/>
          </p:nvSpPr>
          <p:spPr>
            <a:xfrm>
              <a:off x="1854984" y="967978"/>
              <a:ext cx="8814731" cy="2692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 bác kiến rào đất để trồng nấm. Kiến lửa rào mảnh đất màu đỏ. Kiến gió rào mảnh đất màu xanh. Kiến bọ dọt rào mảnh đất màu nâu.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E9AAE35-0B80-4DD0-97D3-383931676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93" y="2566268"/>
            <a:ext cx="8957733" cy="3895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290DE-B693-D02C-C8A2-8B916FA02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51" y="602124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724</Words>
  <Application>Microsoft Office PowerPoint</Application>
  <PresentationFormat>Widescreen</PresentationFormat>
  <Paragraphs>109</Paragraphs>
  <Slides>26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等线</vt:lpstr>
      <vt:lpstr>Vogue-ExtraBold</vt:lpstr>
      <vt:lpstr>字魂156号-萌趣苏打饼</vt:lpstr>
      <vt:lpstr>字魂37号-波纹乖乖体</vt:lpstr>
      <vt:lpstr>思源黑体 CN</vt:lpstr>
      <vt:lpstr>思源黑体 CN Bold</vt:lpstr>
      <vt:lpstr>思源黑体 CN Medium</vt:lpstr>
      <vt:lpstr>#9Slide05 Bodega Script</vt:lpstr>
      <vt:lpstr>#9Slide07 HoneyCream</vt:lpstr>
      <vt:lpstr>Arial</vt:lpstr>
      <vt:lpstr>Calibri</vt:lpstr>
      <vt:lpstr>Calibri Light</vt:lpstr>
      <vt:lpstr>Cambria</vt:lpstr>
      <vt:lpstr>Cambria Math</vt:lpstr>
      <vt:lpstr>HP001 4 hàng</vt:lpstr>
      <vt:lpstr>SVN-Cookies</vt:lpstr>
      <vt:lpstr>SVN-Dancing Script</vt:lpstr>
      <vt:lpstr>SVN-Newton</vt:lpstr>
      <vt:lpstr>SVN-Ready</vt:lpstr>
      <vt:lpstr>Times New Roman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Thị Hồng Linh</cp:lastModifiedBy>
  <cp:revision>24</cp:revision>
  <dcterms:created xsi:type="dcterms:W3CDTF">2023-01-03T08:27:58Z</dcterms:created>
  <dcterms:modified xsi:type="dcterms:W3CDTF">2023-01-30T09:33:39Z</dcterms:modified>
</cp:coreProperties>
</file>