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4.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70" r:id="rId3"/>
    <p:sldId id="267" r:id="rId4"/>
    <p:sldId id="257" r:id="rId5"/>
    <p:sldId id="263" r:id="rId6"/>
    <p:sldId id="268" r:id="rId7"/>
    <p:sldId id="260" r:id="rId8"/>
    <p:sldId id="261" r:id="rId9"/>
    <p:sldId id="269" r:id="rId10"/>
    <p:sldId id="262" r:id="rId11"/>
    <p:sldId id="264" r:id="rId12"/>
    <p:sldId id="273" r:id="rId13"/>
    <p:sldId id="272" r:id="rId14"/>
    <p:sldId id="274" r:id="rId15"/>
  </p:sldIdLst>
  <p:sldSz cx="12161838" cy="6858000"/>
  <p:notesSz cx="6858000" cy="9144000"/>
  <p:embeddedFontLst>
    <p:embeddedFont>
      <p:font typeface="Calibri" panose="020F0502020204030204" pitchFamily="34" charset="0"/>
      <p:regular r:id="rId17"/>
      <p:bold r:id="rId18"/>
      <p:italic r:id="rId19"/>
      <p:boldItalic r:id="rId20"/>
    </p:embeddedFont>
    <p:embeddedFont>
      <p:font typeface="Cambria Math" panose="02040503050406030204" pitchFamily="18" charset="0"/>
      <p:regular r:id="rId21"/>
    </p:embeddedFont>
    <p:embeddedFont>
      <p:font typeface="#9Slide03 Arima Madurai Black" panose="020B0604020202020204" charset="0"/>
      <p:bold r:id="rId22"/>
    </p:embeddedFont>
    <p:embeddedFont>
      <p:font typeface="#9Slide07 Itim" panose="020B0604020202020204" charset="-34"/>
      <p:regular r:id="rId23"/>
    </p:embeddedFont>
    <p:embeddedFont>
      <p:font typeface="#9Slide03 BoosterNextFYBlack" panose="020B0604020202020204" charset="0"/>
      <p:regular r:id="rId24"/>
    </p:embeddedFont>
    <p:embeddedFont>
      <p:font typeface="#9Slide07 SVNPosterizer KG Inli" panose="02000503000000020003" charset="0"/>
      <p:regular r:id="rId25"/>
    </p:embeddedFont>
    <p:embeddedFont>
      <p:font typeface="Britannic Bold" panose="020B0604020202020204" charset="0"/>
      <p:regular r:id="rId26"/>
    </p:embeddedFont>
    <p:embeddedFont>
      <p:font typeface="#9Slide03 FS Neusa Regular" panose="020B0604020202020204" charset="0"/>
      <p:regular r:id="rId27"/>
    </p:embeddedFont>
    <p:embeddedFont>
      <p:font typeface="#9Slide07 IcielPony"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2043F8-801B-4E90-999E-1657675A144E}">
          <p14:sldIdLst>
            <p14:sldId id="256"/>
            <p14:sldId id="270"/>
          </p14:sldIdLst>
        </p14:section>
        <p14:section name="Bài 1" id="{4513C2A7-1C8B-4771-9E01-23F12A23A3D8}">
          <p14:sldIdLst>
            <p14:sldId id="267"/>
            <p14:sldId id="257"/>
            <p14:sldId id="263"/>
          </p14:sldIdLst>
        </p14:section>
        <p14:section name="Bài 2" id="{82907D74-67E9-4B91-99AF-697D210CC663}">
          <p14:sldIdLst>
            <p14:sldId id="268"/>
            <p14:sldId id="260"/>
            <p14:sldId id="261"/>
          </p14:sldIdLst>
        </p14:section>
        <p14:section name="Bài 3" id="{3C677EB8-5DC3-46BA-8DB9-FDEE27D91A27}">
          <p14:sldIdLst>
            <p14:sldId id="269"/>
            <p14:sldId id="262"/>
          </p14:sldIdLst>
        </p14:section>
        <p14:section name="Bài 4" id="{5CCD9C0E-2F41-4BBA-9A15-F29F9938FA31}">
          <p14:sldIdLst>
            <p14:sldId id="264"/>
            <p14:sldId id="273"/>
            <p14:sldId id="272"/>
            <p14:sldId id="274"/>
          </p14:sldIdLst>
        </p14:section>
      </p14:sectionLst>
    </p:ex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D6E"/>
    <a:srgbClr val="FFE89F"/>
    <a:srgbClr val="FF7C80"/>
    <a:srgbClr val="E3CD29"/>
    <a:srgbClr val="9A0000"/>
    <a:srgbClr val="AC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1" autoAdjust="0"/>
    <p:restoredTop sz="94660"/>
  </p:normalViewPr>
  <p:slideViewPr>
    <p:cSldViewPr showGuides="1">
      <p:cViewPr varScale="1">
        <p:scale>
          <a:sx n="64" d="100"/>
          <a:sy n="64" d="100"/>
        </p:scale>
        <p:origin x="66" y="18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4E237-F9A0-4559-87D9-9A78C75AFDF4}" type="datetimeFigureOut">
              <a:rPr lang="en-US" smtClean="0"/>
              <a:t>5/8/2022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66421-8304-4B7A-A8C6-7D61E28C45D9}" type="slidenum">
              <a:rPr lang="en-US" smtClean="0"/>
              <a:t>‹#›</a:t>
            </a:fld>
            <a:endParaRPr lang="en-US"/>
          </a:p>
        </p:txBody>
      </p:sp>
    </p:spTree>
    <p:extLst>
      <p:ext uri="{BB962C8B-B14F-4D97-AF65-F5344CB8AC3E}">
        <p14:creationId xmlns:p14="http://schemas.microsoft.com/office/powerpoint/2010/main" val="83168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4</a:t>
            </a:fld>
            <a:endParaRPr lang="en-US"/>
          </a:p>
        </p:txBody>
      </p:sp>
    </p:spTree>
    <p:extLst>
      <p:ext uri="{BB962C8B-B14F-4D97-AF65-F5344CB8AC3E}">
        <p14:creationId xmlns:p14="http://schemas.microsoft.com/office/powerpoint/2010/main" val="13560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5</a:t>
            </a:fld>
            <a:endParaRPr lang="en-US"/>
          </a:p>
        </p:txBody>
      </p:sp>
    </p:spTree>
    <p:extLst>
      <p:ext uri="{BB962C8B-B14F-4D97-AF65-F5344CB8AC3E}">
        <p14:creationId xmlns:p14="http://schemas.microsoft.com/office/powerpoint/2010/main" val="208908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7</a:t>
            </a:fld>
            <a:endParaRPr lang="en-US"/>
          </a:p>
        </p:txBody>
      </p:sp>
    </p:spTree>
    <p:extLst>
      <p:ext uri="{BB962C8B-B14F-4D97-AF65-F5344CB8AC3E}">
        <p14:creationId xmlns:p14="http://schemas.microsoft.com/office/powerpoint/2010/main" val="23887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8</a:t>
            </a:fld>
            <a:endParaRPr lang="en-US"/>
          </a:p>
        </p:txBody>
      </p:sp>
    </p:spTree>
    <p:extLst>
      <p:ext uri="{BB962C8B-B14F-4D97-AF65-F5344CB8AC3E}">
        <p14:creationId xmlns:p14="http://schemas.microsoft.com/office/powerpoint/2010/main" val="38895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C9CB3B-8787-432B-AA39-CBA38F825686}"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3156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63806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55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156543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9CB3B-8787-432B-AA39-CBA38F825686}"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33242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C9CB3B-8787-432B-AA39-CBA38F825686}"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43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C9CB3B-8787-432B-AA39-CBA38F825686}" type="datetimeFigureOut">
              <a:rPr lang="en-US" smtClean="0"/>
              <a:t>5/8/2022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87946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C9CB3B-8787-432B-AA39-CBA38F825686}" type="datetimeFigureOut">
              <a:rPr lang="en-US" smtClean="0"/>
              <a:t>5/8/2022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56560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9CB3B-8787-432B-AA39-CBA38F825686}" type="datetimeFigureOut">
              <a:rPr lang="en-US" smtClean="0"/>
              <a:t>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98890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208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08151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9CB3B-8787-432B-AA39-CBA38F825686}" type="datetimeFigureOut">
              <a:rPr lang="en-US" smtClean="0"/>
              <a:t>5/8/2022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BC12B-78F5-4B34-8C69-ECE13F132218}" type="slidenum">
              <a:rPr lang="en-US" smtClean="0"/>
              <a:t>‹#›</a:t>
            </a:fld>
            <a:endParaRPr lang="en-US"/>
          </a:p>
        </p:txBody>
      </p:sp>
    </p:spTree>
    <p:extLst>
      <p:ext uri="{BB962C8B-B14F-4D97-AF65-F5344CB8AC3E}">
        <p14:creationId xmlns:p14="http://schemas.microsoft.com/office/powerpoint/2010/main" val="36699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83.png"/><Relationship Id="rId18" Type="http://schemas.openxmlformats.org/officeDocument/2006/relationships/image" Target="../media/image107.png"/><Relationship Id="rId3" Type="http://schemas.openxmlformats.org/officeDocument/2006/relationships/audio" Target="../media/audio5.wav"/><Relationship Id="rId21" Type="http://schemas.openxmlformats.org/officeDocument/2006/relationships/image" Target="../media/image110.png"/><Relationship Id="rId7" Type="http://schemas.openxmlformats.org/officeDocument/2006/relationships/image" Target="../media/image75.png"/><Relationship Id="rId12" Type="http://schemas.microsoft.com/office/2007/relationships/hdphoto" Target="../media/hdphoto35.wdp"/><Relationship Id="rId17" Type="http://schemas.openxmlformats.org/officeDocument/2006/relationships/image" Target="../media/image106.png"/><Relationship Id="rId2" Type="http://schemas.openxmlformats.org/officeDocument/2006/relationships/audio" Target="../media/audio4.wav"/><Relationship Id="rId16" Type="http://schemas.microsoft.com/office/2007/relationships/hdphoto" Target="../media/hdphoto37.wdp"/><Relationship Id="rId20" Type="http://schemas.openxmlformats.org/officeDocument/2006/relationships/image" Target="../media/image109.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82.png"/><Relationship Id="rId5" Type="http://schemas.openxmlformats.org/officeDocument/2006/relationships/image" Target="../media/image10.png"/><Relationship Id="rId15" Type="http://schemas.openxmlformats.org/officeDocument/2006/relationships/image" Target="../media/image84.png"/><Relationship Id="rId10" Type="http://schemas.microsoft.com/office/2007/relationships/hdphoto" Target="../media/hdphoto24.wdp"/><Relationship Id="rId19" Type="http://schemas.openxmlformats.org/officeDocument/2006/relationships/image" Target="../media/image108.png"/><Relationship Id="rId4" Type="http://schemas.openxmlformats.org/officeDocument/2006/relationships/image" Target="../media/image9.png"/><Relationship Id="rId9" Type="http://schemas.openxmlformats.org/officeDocument/2006/relationships/image" Target="../media/image47.png"/><Relationship Id="rId14" Type="http://schemas.microsoft.com/office/2007/relationships/hdphoto" Target="../media/hdphoto36.wdp"/><Relationship Id="rId22"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 Id="rId5" Type="http://schemas.microsoft.com/office/2007/relationships/hdphoto" Target="../media/hdphoto38.wdp"/><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0.wdp"/><Relationship Id="rId18" Type="http://schemas.openxmlformats.org/officeDocument/2006/relationships/image" Target="../media/image112.png"/><Relationship Id="rId3" Type="http://schemas.openxmlformats.org/officeDocument/2006/relationships/slideLayout" Target="../slideLayouts/slideLayout2.xml"/><Relationship Id="rId21" Type="http://schemas.microsoft.com/office/2007/relationships/hdphoto" Target="../media/hdphoto44.wdp"/><Relationship Id="rId7" Type="http://schemas.microsoft.com/office/2007/relationships/hdphoto" Target="../media/hdphoto2.wdp"/><Relationship Id="rId12" Type="http://schemas.openxmlformats.org/officeDocument/2006/relationships/image" Target="../media/image103.png"/><Relationship Id="rId17" Type="http://schemas.microsoft.com/office/2007/relationships/hdphoto" Target="../media/hdphoto42.wdp"/><Relationship Id="rId2" Type="http://schemas.openxmlformats.org/officeDocument/2006/relationships/audio" Target="../media/media1.mp3"/><Relationship Id="rId16" Type="http://schemas.openxmlformats.org/officeDocument/2006/relationships/image" Target="../media/image105.png"/><Relationship Id="rId20" Type="http://schemas.openxmlformats.org/officeDocument/2006/relationships/image" Target="../media/image113.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39.wdp"/><Relationship Id="rId24" Type="http://schemas.openxmlformats.org/officeDocument/2006/relationships/image" Target="../media/image115.png"/><Relationship Id="rId5" Type="http://schemas.openxmlformats.org/officeDocument/2006/relationships/image" Target="../media/image88.emf"/><Relationship Id="rId15" Type="http://schemas.microsoft.com/office/2007/relationships/hdphoto" Target="../media/hdphoto41.wdp"/><Relationship Id="rId23" Type="http://schemas.microsoft.com/office/2007/relationships/hdphoto" Target="../media/hdphoto45.wdp"/><Relationship Id="rId10" Type="http://schemas.openxmlformats.org/officeDocument/2006/relationships/image" Target="../media/image102.png"/><Relationship Id="rId19" Type="http://schemas.microsoft.com/office/2007/relationships/hdphoto" Target="../media/hdphoto43.wdp"/><Relationship Id="rId4" Type="http://schemas.openxmlformats.org/officeDocument/2006/relationships/image" Target="../media/image87.png"/><Relationship Id="rId9" Type="http://schemas.openxmlformats.org/officeDocument/2006/relationships/image" Target="../media/image89.jpeg"/><Relationship Id="rId14" Type="http://schemas.openxmlformats.org/officeDocument/2006/relationships/image" Target="../media/image104.png"/><Relationship Id="rId22" Type="http://schemas.openxmlformats.org/officeDocument/2006/relationships/image" Target="../media/image114.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audio" Target="../media/audio2.wav"/><Relationship Id="rId4" Type="http://schemas.openxmlformats.org/officeDocument/2006/relationships/image" Target="../media/image5.jpe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18" Type="http://schemas.openxmlformats.org/officeDocument/2006/relationships/image" Target="../media/image36.png"/><Relationship Id="rId3" Type="http://schemas.openxmlformats.org/officeDocument/2006/relationships/audio" Target="../media/audio4.wav"/><Relationship Id="rId21" Type="http://schemas.openxmlformats.org/officeDocument/2006/relationships/image" Target="../media/image16.png"/><Relationship Id="rId7" Type="http://schemas.microsoft.com/office/2007/relationships/hdphoto" Target="../media/hdphoto4.wdp"/><Relationship Id="rId12" Type="http://schemas.openxmlformats.org/officeDocument/2006/relationships/image" Target="../media/image14.png"/><Relationship Id="rId17" Type="http://schemas.openxmlformats.org/officeDocument/2006/relationships/image" Target="../media/image35.png"/><Relationship Id="rId25" Type="http://schemas.microsoft.com/office/2007/relationships/hdphoto" Target="../media/hdphoto9.wdp"/><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24" Type="http://schemas.openxmlformats.org/officeDocument/2006/relationships/image" Target="../media/image17.png"/><Relationship Id="rId5" Type="http://schemas.openxmlformats.org/officeDocument/2006/relationships/image" Target="../media/image9.png"/><Relationship Id="rId15" Type="http://schemas.microsoft.com/office/2007/relationships/hdphoto" Target="../media/hdphoto7.wdp"/><Relationship Id="rId23" Type="http://schemas.openxmlformats.org/officeDocument/2006/relationships/image" Target="../media/image40.png"/><Relationship Id="rId10" Type="http://schemas.openxmlformats.org/officeDocument/2006/relationships/image" Target="../media/image12.png"/><Relationship Id="rId19" Type="http://schemas.openxmlformats.org/officeDocument/2006/relationships/image" Target="../media/image37.png"/><Relationship Id="rId4" Type="http://schemas.openxmlformats.org/officeDocument/2006/relationships/audio" Target="../media/audio5.wav"/><Relationship Id="rId9" Type="http://schemas.microsoft.com/office/2007/relationships/hdphoto" Target="../media/hdphoto5.wdp"/><Relationship Id="rId14" Type="http://schemas.openxmlformats.org/officeDocument/2006/relationships/image" Target="../media/image15.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16.png"/><Relationship Id="rId26" Type="http://schemas.openxmlformats.org/officeDocument/2006/relationships/image" Target="../media/image50.png"/><Relationship Id="rId3" Type="http://schemas.openxmlformats.org/officeDocument/2006/relationships/audio" Target="../media/audio4.wav"/><Relationship Id="rId21" Type="http://schemas.microsoft.com/office/2007/relationships/hdphoto" Target="../media/hdphoto15.wdp"/><Relationship Id="rId7" Type="http://schemas.microsoft.com/office/2007/relationships/hdphoto" Target="../media/hdphoto10.wdp"/><Relationship Id="rId12" Type="http://schemas.openxmlformats.org/officeDocument/2006/relationships/image" Target="../media/image29.png"/><Relationship Id="rId17" Type="http://schemas.microsoft.com/office/2007/relationships/hdphoto" Target="../media/hdphoto14.wdp"/><Relationship Id="rId25" Type="http://schemas.microsoft.com/office/2007/relationships/hdphoto" Target="../media/hdphoto17.wdp"/><Relationship Id="rId33" Type="http://schemas.microsoft.com/office/2007/relationships/hdphoto" Target="../media/hdphoto18.wdp"/><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2.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4.wdp"/><Relationship Id="rId24" Type="http://schemas.openxmlformats.org/officeDocument/2006/relationships/image" Target="../media/image39.png"/><Relationship Id="rId32" Type="http://schemas.openxmlformats.org/officeDocument/2006/relationships/image" Target="../media/image41.png"/><Relationship Id="rId5" Type="http://schemas.openxmlformats.org/officeDocument/2006/relationships/image" Target="../media/image9.png"/><Relationship Id="rId15" Type="http://schemas.microsoft.com/office/2007/relationships/hdphoto" Target="../media/hdphoto13.wdp"/><Relationship Id="rId23" Type="http://schemas.microsoft.com/office/2007/relationships/hdphoto" Target="../media/hdphoto16.wdp"/><Relationship Id="rId28" Type="http://schemas.openxmlformats.org/officeDocument/2006/relationships/image" Target="../media/image52.png"/><Relationship Id="rId10" Type="http://schemas.openxmlformats.org/officeDocument/2006/relationships/image" Target="../media/image10.png"/><Relationship Id="rId19" Type="http://schemas.microsoft.com/office/2007/relationships/hdphoto" Target="../media/hdphoto8.wdp"/><Relationship Id="rId31" Type="http://schemas.openxmlformats.org/officeDocument/2006/relationships/image" Target="../media/image55.png"/><Relationship Id="rId4" Type="http://schemas.openxmlformats.org/officeDocument/2006/relationships/audio" Target="../media/audio5.wav"/><Relationship Id="rId9" Type="http://schemas.microsoft.com/office/2007/relationships/hdphoto" Target="../media/hdphoto11.wdp"/><Relationship Id="rId14" Type="http://schemas.openxmlformats.org/officeDocument/2006/relationships/image" Target="../media/image30.png"/><Relationship Id="rId22" Type="http://schemas.openxmlformats.org/officeDocument/2006/relationships/image" Target="../media/image33.png"/><Relationship Id="rId27" Type="http://schemas.openxmlformats.org/officeDocument/2006/relationships/image" Target="../media/image51.png"/><Relationship Id="rId30" Type="http://schemas.openxmlformats.org/officeDocument/2006/relationships/image" Target="../media/image54.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2.wdp"/><Relationship Id="rId18" Type="http://schemas.openxmlformats.org/officeDocument/2006/relationships/image" Target="../media/image10.png"/><Relationship Id="rId26" Type="http://schemas.openxmlformats.org/officeDocument/2006/relationships/image" Target="../media/image78.png"/><Relationship Id="rId3" Type="http://schemas.openxmlformats.org/officeDocument/2006/relationships/audio" Target="../media/audio4.wav"/><Relationship Id="rId21" Type="http://schemas.microsoft.com/office/2007/relationships/hdphoto" Target="../media/hdphoto25.wdp"/><Relationship Id="rId7" Type="http://schemas.microsoft.com/office/2007/relationships/hdphoto" Target="../media/hdphoto19.wdp"/><Relationship Id="rId12" Type="http://schemas.openxmlformats.org/officeDocument/2006/relationships/image" Target="../media/image45.png"/><Relationship Id="rId17" Type="http://schemas.microsoft.com/office/2007/relationships/hdphoto" Target="../media/hdphoto24.wdp"/><Relationship Id="rId25"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48.pn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21.wdp"/><Relationship Id="rId24" Type="http://schemas.openxmlformats.org/officeDocument/2006/relationships/image" Target="../media/image76.png"/><Relationship Id="rId5" Type="http://schemas.openxmlformats.org/officeDocument/2006/relationships/image" Target="../media/image9.png"/><Relationship Id="rId15" Type="http://schemas.microsoft.com/office/2007/relationships/hdphoto" Target="../media/hdphoto23.wdp"/><Relationship Id="rId23" Type="http://schemas.microsoft.com/office/2007/relationships/hdphoto" Target="../media/hdphoto26.wdp"/><Relationship Id="rId28" Type="http://schemas.openxmlformats.org/officeDocument/2006/relationships/image" Target="../media/image80.png"/><Relationship Id="rId10" Type="http://schemas.openxmlformats.org/officeDocument/2006/relationships/image" Target="../media/image44.png"/><Relationship Id="rId19" Type="http://schemas.microsoft.com/office/2007/relationships/hdphoto" Target="../media/hdphoto4.wdp"/><Relationship Id="rId4" Type="http://schemas.openxmlformats.org/officeDocument/2006/relationships/audio" Target="../media/audio5.wav"/><Relationship Id="rId9" Type="http://schemas.microsoft.com/office/2007/relationships/hdphoto" Target="../media/hdphoto20.wdp"/><Relationship Id="rId14" Type="http://schemas.openxmlformats.org/officeDocument/2006/relationships/image" Target="../media/image46.png"/><Relationship Id="rId22" Type="http://schemas.openxmlformats.org/officeDocument/2006/relationships/image" Target="../media/image49.png"/><Relationship Id="rId27"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9.wdp"/><Relationship Id="rId18" Type="http://schemas.openxmlformats.org/officeDocument/2006/relationships/image" Target="../media/image73.png"/><Relationship Id="rId26" Type="http://schemas.openxmlformats.org/officeDocument/2006/relationships/image" Target="../media/image89.png"/><Relationship Id="rId3" Type="http://schemas.openxmlformats.org/officeDocument/2006/relationships/audio" Target="../media/audio4.wav"/><Relationship Id="rId21" Type="http://schemas.microsoft.com/office/2007/relationships/hdphoto" Target="../media/hdphoto24.wdp"/><Relationship Id="rId7" Type="http://schemas.microsoft.com/office/2007/relationships/hdphoto" Target="../media/hdphoto27.wdp"/><Relationship Id="rId12" Type="http://schemas.openxmlformats.org/officeDocument/2006/relationships/image" Target="../media/image70.png"/><Relationship Id="rId17" Type="http://schemas.microsoft.com/office/2007/relationships/hdphoto" Target="../media/hdphoto31.wdp"/><Relationship Id="rId25" Type="http://schemas.microsoft.com/office/2007/relationships/hdphoto" Target="../media/hdphoto33.wdp"/><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47.pn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28.wdp"/><Relationship Id="rId24" Type="http://schemas.openxmlformats.org/officeDocument/2006/relationships/image" Target="../media/image74.png"/><Relationship Id="rId32" Type="http://schemas.openxmlformats.org/officeDocument/2006/relationships/image" Target="../media/image95.png"/><Relationship Id="rId5" Type="http://schemas.openxmlformats.org/officeDocument/2006/relationships/image" Target="../media/image9.png"/><Relationship Id="rId15" Type="http://schemas.microsoft.com/office/2007/relationships/hdphoto" Target="../media/hdphoto30.wdp"/><Relationship Id="rId23" Type="http://schemas.microsoft.com/office/2007/relationships/hdphoto" Target="../media/hdphoto18.wdp"/><Relationship Id="rId28" Type="http://schemas.openxmlformats.org/officeDocument/2006/relationships/image" Target="../media/image91.png"/><Relationship Id="rId10" Type="http://schemas.openxmlformats.org/officeDocument/2006/relationships/image" Target="../media/image69.png"/><Relationship Id="rId19" Type="http://schemas.microsoft.com/office/2007/relationships/hdphoto" Target="../media/hdphoto32.wdp"/><Relationship Id="rId31" Type="http://schemas.openxmlformats.org/officeDocument/2006/relationships/image" Target="../media/image94.png"/><Relationship Id="rId4" Type="http://schemas.openxmlformats.org/officeDocument/2006/relationships/audio" Target="../media/audio5.wav"/><Relationship Id="rId9" Type="http://schemas.microsoft.com/office/2007/relationships/hdphoto" Target="../media/hdphoto4.wdp"/><Relationship Id="rId14" Type="http://schemas.openxmlformats.org/officeDocument/2006/relationships/image" Target="../media/image71.png"/><Relationship Id="rId22" Type="http://schemas.openxmlformats.org/officeDocument/2006/relationships/image" Target="../media/image41.png"/><Relationship Id="rId27" Type="http://schemas.openxmlformats.org/officeDocument/2006/relationships/image" Target="../media/image90.png"/><Relationship Id="rId30"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openxmlformats.org/officeDocument/2006/relationships/image" Target="../media/image9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8779" y="609600"/>
            <a:ext cx="6033654" cy="3962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328319" y="2228991"/>
            <a:ext cx="3573094" cy="1015663"/>
          </a:xfrm>
          <a:prstGeom prst="rect">
            <a:avLst/>
          </a:prstGeom>
          <a:noFill/>
        </p:spPr>
        <p:txBody>
          <a:bodyPr wrap="none" lIns="0" tIns="0" rIns="0" bIns="0" rtlCol="0">
            <a:spAutoFit/>
          </a:bodyPr>
          <a:lstStyle/>
          <a:p>
            <a:pPr algn="ctr"/>
            <a:r>
              <a:rPr lang="en-US" sz="6600" dirty="0" err="1">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Luyện</a:t>
            </a:r>
            <a:r>
              <a:rPr lang="en-US" sz="6600" dirty="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tập</a:t>
            </a:r>
            <a:endParaRPr lang="en-US" sz="6600" dirty="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endParaRPr>
          </a:p>
        </p:txBody>
      </p:sp>
      <p:sp>
        <p:nvSpPr>
          <p:cNvPr id="12" name="TextBox 11">
            <a:extLst>
              <a:ext uri="{FF2B5EF4-FFF2-40B4-BE49-F238E27FC236}">
                <a16:creationId xmlns:a16="http://schemas.microsoft.com/office/drawing/2014/main" id="{C038473A-80E7-431D-B332-652A3ED58596}"/>
              </a:ext>
            </a:extLst>
          </p:cNvPr>
          <p:cNvSpPr txBox="1"/>
          <p:nvPr/>
        </p:nvSpPr>
        <p:spPr>
          <a:xfrm>
            <a:off x="5248644" y="1530035"/>
            <a:ext cx="1594283" cy="738664"/>
          </a:xfrm>
          <a:prstGeom prst="rect">
            <a:avLst/>
          </a:prstGeom>
          <a:noFill/>
        </p:spPr>
        <p:txBody>
          <a:bodyPr wrap="none" lIns="0" tIns="0" rIns="0" bIns="0" rtlCol="0">
            <a:spAutoFit/>
          </a:bodyPr>
          <a:lstStyle/>
          <a:p>
            <a:pPr algn="ctr"/>
            <a:r>
              <a:rPr lang="en-US" sz="4800" dirty="0">
                <a:solidFill>
                  <a:schemeClr val="accent6">
                    <a:lumMod val="50000"/>
                  </a:schemeClr>
                </a:solidFill>
                <a:latin typeface="#9Slide07 Itim" panose="00000500000000000000" pitchFamily="2" charset="-34"/>
                <a:cs typeface="#9Slide07 Itim" panose="00000500000000000000" pitchFamily="2" charset="-34"/>
              </a:rPr>
              <a:t>TOÁN</a:t>
            </a: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6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Kitchen Background on Behance"/>
          <p:cNvPicPr>
            <a:picLocks noChangeAspect="1" noChangeArrowheads="1"/>
          </p:cNvPicPr>
          <p:nvPr/>
        </p:nvPicPr>
        <p:blipFill rotWithShape="1">
          <a:blip r:embed="rId4">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09799" y="4439152"/>
            <a:ext cx="2362120" cy="1026431"/>
            <a:chOff x="7422770" y="3993648"/>
            <a:chExt cx="2362120" cy="1026431"/>
          </a:xfrm>
        </p:grpSpPr>
        <p:pic>
          <p:nvPicPr>
            <p:cNvPr id="12"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rà Sữa The Alley NewCity Thủ Thiê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1" b="93143" l="9689" r="98270"/>
                      </a14:imgEffect>
                    </a14:imgLayer>
                  </a14:imgProps>
                </a:ext>
                <a:ext uri="{28A0092B-C50C-407E-A947-70E740481C1C}">
                  <a14:useLocalDpi xmlns:a14="http://schemas.microsoft.com/office/drawing/2010/main" val="0"/>
                </a:ext>
              </a:extLst>
            </a:blip>
            <a:srcRect/>
            <a:stretch>
              <a:fillRect/>
            </a:stretch>
          </p:blipFill>
          <p:spPr bwMode="auto">
            <a:xfrm>
              <a:off x="7833519" y="3993648"/>
              <a:ext cx="1376363"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Beautiful chef girl holding an empty plate cartoon illustration 1936473  Vector Art at Vecteez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ình ảnh Một Hộp Sữa Tươi Và đơn Giản Vẽ Bằng Tay Hộp đầy Sữa, Clipart Sữa,  Một Hộp Sữa, Tươi Và đơn Giản miễn phí tải tập tin PNG PSDComment và"/>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719" b="93125" l="10000" r="90000"/>
                    </a14:imgEffect>
                  </a14:imgLayer>
                </a14:imgProps>
              </a:ext>
              <a:ext uri="{28A0092B-C50C-407E-A947-70E740481C1C}">
                <a14:useLocalDpi xmlns:a14="http://schemas.microsoft.com/office/drawing/2010/main" val="0"/>
              </a:ext>
            </a:extLst>
          </a:blip>
          <a:srcRect l="27455" t="5050" r="22615" b="5749"/>
          <a:stretch/>
        </p:blipFill>
        <p:spPr bwMode="auto">
          <a:xfrm>
            <a:off x="7018926" y="3665122"/>
            <a:ext cx="1007805" cy="1800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Boba - Câu Nói Hay Về Trà Sữa Transparent PNG - 750x750 - Free  Download on Nice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2575719" y="4209837"/>
            <a:ext cx="1096964" cy="1773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890919" y="4348547"/>
            <a:ext cx="2362120" cy="1119060"/>
            <a:chOff x="9890919" y="4348547"/>
            <a:chExt cx="2362120" cy="1119060"/>
          </a:xfrm>
        </p:grpSpPr>
        <p:pic>
          <p:nvPicPr>
            <p:cNvPr id="17"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890919" y="444363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533797" y="4348547"/>
              <a:ext cx="762000" cy="7480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713197" y="4426987"/>
              <a:ext cx="762000" cy="74806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4" name="3"/>
              <p:cNvSpPr txBox="1"/>
              <p:nvPr/>
            </p:nvSpPr>
            <p:spPr>
              <a:xfrm>
                <a:off x="8186336" y="1295400"/>
                <a:ext cx="393192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4" name="3"/>
              <p:cNvSpPr txBox="1">
                <a:spLocks noRot="1" noChangeAspect="1" noMove="1" noResize="1" noEditPoints="1" noAdjustHandles="1" noChangeArrowheads="1" noChangeShapeType="1" noTextEdit="1"/>
              </p:cNvSpPr>
              <p:nvPr/>
            </p:nvSpPr>
            <p:spPr>
              <a:xfrm>
                <a:off x="8186336" y="1295400"/>
                <a:ext cx="3931920" cy="1280160"/>
              </a:xfrm>
              <a:prstGeom prst="roundRect">
                <a:avLst/>
              </a:prstGeom>
              <a:blipFill rotWithShape="1">
                <a:blip r:embed="rId17"/>
                <a:stretch>
                  <a:fillRect l="-2611"/>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1"/>
              <p:cNvSpPr txBox="1"/>
              <p:nvPr/>
            </p:nvSpPr>
            <p:spPr>
              <a:xfrm>
                <a:off x="1373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6" name="1"/>
              <p:cNvSpPr txBox="1">
                <a:spLocks noRot="1" noChangeAspect="1" noMove="1" noResize="1" noEditPoints="1" noAdjustHandles="1" noChangeArrowheads="1" noChangeShapeType="1" noTextEdit="1"/>
              </p:cNvSpPr>
              <p:nvPr/>
            </p:nvSpPr>
            <p:spPr>
              <a:xfrm>
                <a:off x="137319" y="1308630"/>
                <a:ext cx="3749040" cy="1280160"/>
              </a:xfrm>
              <a:prstGeom prst="roundRect">
                <a:avLst/>
              </a:prstGeom>
              <a:blipFill rotWithShape="1">
                <a:blip r:embed="rId18"/>
                <a:stretch>
                  <a:fillRect l="-2899"/>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1759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175919" y="1308630"/>
                <a:ext cx="3749040" cy="1280160"/>
              </a:xfrm>
              <a:prstGeom prst="roundRect">
                <a:avLst/>
              </a:prstGeom>
              <a:blipFill rotWithShape="1">
                <a:blip r:embed="rId19"/>
                <a:stretch>
                  <a:fillRect l="-273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B939FF4-5FE9-4E97-8939-097F8B575F7A}"/>
                  </a:ext>
                </a:extLst>
              </p:cNvPr>
              <p:cNvSpPr txBox="1"/>
              <p:nvPr/>
            </p:nvSpPr>
            <p:spPr>
              <a:xfrm>
                <a:off x="1594531" y="1402185"/>
                <a:ext cx="2215333"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𝟓</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𝟒</m:t>
                      </m:r>
                    </m:oMath>
                  </m:oMathPara>
                </a14:m>
                <a:endParaRPr lang="en-US" sz="3600" b="1" dirty="0">
                  <a:solidFill>
                    <a:schemeClr val="accent3"/>
                  </a:solidFill>
                  <a:latin typeface="#9Slide03 BoosterNextFYBlack" pitchFamily="2" charset="0"/>
                </a:endParaRPr>
              </a:p>
            </p:txBody>
          </p:sp>
        </mc:Choice>
        <mc:Fallback xmlns="">
          <p:sp>
            <p:nvSpPr>
              <p:cNvPr id="20" name="TextBox 19">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1594531" y="1402185"/>
                <a:ext cx="2215333" cy="1033553"/>
              </a:xfrm>
              <a:prstGeom prst="rect">
                <a:avLst/>
              </a:prstGeom>
              <a:blipFill rotWithShape="1">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626403" y="1364445"/>
                <a:ext cx="2130918" cy="104073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𝟏</m:t>
                          </m:r>
                        </m:num>
                        <m:den>
                          <m:r>
                            <a:rPr lang="en-US" sz="3600" b="1" i="0" smtClean="0">
                              <a:solidFill>
                                <a:schemeClr val="accent3"/>
                              </a:solidFill>
                              <a:latin typeface="Cambria Math"/>
                              <a:ea typeface="Cambria Math"/>
                            </a:rPr>
                            <m:t>𝟐</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626403" y="1364445"/>
                <a:ext cx="2130918" cy="1040734"/>
              </a:xfrm>
              <a:prstGeom prst="rect">
                <a:avLst/>
              </a:prstGeom>
              <a:blipFill rotWithShape="1">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939FF4-5FE9-4E97-8939-097F8B575F7A}"/>
                  </a:ext>
                </a:extLst>
              </p:cNvPr>
              <p:cNvSpPr txBox="1"/>
              <p:nvPr/>
            </p:nvSpPr>
            <p:spPr>
              <a:xfrm>
                <a:off x="9488932" y="1344539"/>
                <a:ext cx="2687987"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2" name="TextBox 2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9488932" y="1344539"/>
                <a:ext cx="2687987" cy="1033553"/>
              </a:xfrm>
              <a:prstGeom prst="rect">
                <a:avLst/>
              </a:prstGeom>
              <a:blipFill rotWithShape="1">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54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randombar(horizontal)">
                                      <p:cBhvr>
                                        <p:cTn id="56" dur="500"/>
                                        <p:tgtEl>
                                          <p:spTgt spid="10250"/>
                                        </p:tgtEl>
                                      </p:cBhvr>
                                    </p:animEffec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4"/>
                  </p:tgtEl>
                </p:cond>
              </p:nextCondLst>
            </p:seq>
          </p:childTnLst>
        </p:cTn>
      </p:par>
    </p:tnLst>
    <p:bldLst>
      <p:bldP spid="14" grpId="0" animBg="1"/>
      <p:bldP spid="16" grpId="0" animBg="1"/>
      <p:bldP spid="19" grpId="0" animBg="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DapAnA - 9Slide.vn">
            <a:extLst>
              <a:ext uri="{FF2B5EF4-FFF2-40B4-BE49-F238E27FC236}">
                <a16:creationId xmlns:a16="http://schemas.microsoft.com/office/drawing/2014/main" id="{1F59E306-23F2-4B07-B138-C6AD905419D0}"/>
              </a:ext>
            </a:extLst>
          </p:cNvPr>
          <p:cNvGrpSpPr/>
          <p:nvPr/>
        </p:nvGrpSpPr>
        <p:grpSpPr>
          <a:xfrm>
            <a:off x="518320" y="3048000"/>
            <a:ext cx="5044329" cy="1421875"/>
            <a:chOff x="609600" y="3061123"/>
            <a:chExt cx="5044329" cy="1421875"/>
          </a:xfrm>
        </p:grpSpPr>
        <p:grpSp>
          <p:nvGrpSpPr>
            <p:cNvPr id="14" name="Group 13">
              <a:extLst>
                <a:ext uri="{FF2B5EF4-FFF2-40B4-BE49-F238E27FC236}">
                  <a16:creationId xmlns:a16="http://schemas.microsoft.com/office/drawing/2014/main" id="{BC96A427-FE20-4CAA-8CF3-C25E8AE1B849}"/>
                </a:ext>
              </a:extLst>
            </p:cNvPr>
            <p:cNvGrpSpPr/>
            <p:nvPr/>
          </p:nvGrpSpPr>
          <p:grpSpPr>
            <a:xfrm>
              <a:off x="609600" y="3061123"/>
              <a:ext cx="5044329" cy="1421875"/>
              <a:chOff x="289671" y="3263476"/>
              <a:chExt cx="10591800" cy="1981200"/>
            </a:xfrm>
          </p:grpSpPr>
          <p:sp>
            <p:nvSpPr>
              <p:cNvPr id="19" name="Rectangle: Rounded Corners 10">
                <a:extLst>
                  <a:ext uri="{FF2B5EF4-FFF2-40B4-BE49-F238E27FC236}">
                    <a16:creationId xmlns:a16="http://schemas.microsoft.com/office/drawing/2014/main" id="{11F8A1C6-DAB4-4119-BD6B-E78AC69CC786}"/>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1">
                <a:extLst>
                  <a:ext uri="{FF2B5EF4-FFF2-40B4-BE49-F238E27FC236}">
                    <a16:creationId xmlns:a16="http://schemas.microsoft.com/office/drawing/2014/main" id="{94150808-4BA3-4153-A415-955A62680A7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D6B11D4-4B62-42D4-AAFA-9EE144629154}"/>
                </a:ext>
              </a:extLst>
            </p:cNvPr>
            <p:cNvSpPr txBox="1"/>
            <p:nvPr/>
          </p:nvSpPr>
          <p:spPr>
            <a:xfrm>
              <a:off x="3214500" y="3474564"/>
              <a:ext cx="1332096"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150%</a:t>
              </a:r>
            </a:p>
          </p:txBody>
        </p:sp>
        <p:grpSp>
          <p:nvGrpSpPr>
            <p:cNvPr id="16" name="Group 15">
              <a:extLst>
                <a:ext uri="{FF2B5EF4-FFF2-40B4-BE49-F238E27FC236}">
                  <a16:creationId xmlns:a16="http://schemas.microsoft.com/office/drawing/2014/main" id="{03524752-DB6B-4C77-B096-723E370C3302}"/>
                </a:ext>
              </a:extLst>
            </p:cNvPr>
            <p:cNvGrpSpPr/>
            <p:nvPr/>
          </p:nvGrpSpPr>
          <p:grpSpPr>
            <a:xfrm>
              <a:off x="742754" y="3134284"/>
              <a:ext cx="1320383" cy="1229921"/>
              <a:chOff x="812176" y="3134284"/>
              <a:chExt cx="1320383" cy="1229921"/>
            </a:xfrm>
          </p:grpSpPr>
          <p:pic>
            <p:nvPicPr>
              <p:cNvPr id="17" name="Picture 16">
                <a:extLst>
                  <a:ext uri="{FF2B5EF4-FFF2-40B4-BE49-F238E27FC236}">
                    <a16:creationId xmlns:a16="http://schemas.microsoft.com/office/drawing/2014/main" id="{4237D1DF-0AD7-4B8A-9476-CBE94220A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2176" y="3200477"/>
                <a:ext cx="1320383" cy="1163728"/>
              </a:xfrm>
              <a:prstGeom prst="rect">
                <a:avLst/>
              </a:prstGeom>
            </p:spPr>
          </p:pic>
          <p:sp>
            <p:nvSpPr>
              <p:cNvPr id="18" name="TextBox 17">
                <a:extLst>
                  <a:ext uri="{FF2B5EF4-FFF2-40B4-BE49-F238E27FC236}">
                    <a16:creationId xmlns:a16="http://schemas.microsoft.com/office/drawing/2014/main" id="{FF0342AB-3C01-4ABC-ADF5-285FA8F640C1}"/>
                  </a:ext>
                </a:extLst>
              </p:cNvPr>
              <p:cNvSpPr txBox="1"/>
              <p:nvPr/>
            </p:nvSpPr>
            <p:spPr>
              <a:xfrm>
                <a:off x="1215887" y="3134284"/>
                <a:ext cx="512961"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A</a:t>
                </a:r>
              </a:p>
            </p:txBody>
          </p:sp>
        </p:grpSp>
      </p:grpSp>
      <p:grpSp>
        <p:nvGrpSpPr>
          <p:cNvPr id="21" name="DapAnB - 9Slide.vn">
            <a:extLst>
              <a:ext uri="{FF2B5EF4-FFF2-40B4-BE49-F238E27FC236}">
                <a16:creationId xmlns:a16="http://schemas.microsoft.com/office/drawing/2014/main" id="{2BA1BDB9-CC1A-4BCC-9A40-3888CDF0D2E4}"/>
              </a:ext>
            </a:extLst>
          </p:cNvPr>
          <p:cNvGrpSpPr/>
          <p:nvPr/>
        </p:nvGrpSpPr>
        <p:grpSpPr>
          <a:xfrm>
            <a:off x="6744536" y="3048000"/>
            <a:ext cx="5044329" cy="1421875"/>
            <a:chOff x="6835816" y="3061123"/>
            <a:chExt cx="5044329" cy="1421875"/>
          </a:xfrm>
        </p:grpSpPr>
        <p:grpSp>
          <p:nvGrpSpPr>
            <p:cNvPr id="22" name="Group 21">
              <a:extLst>
                <a:ext uri="{FF2B5EF4-FFF2-40B4-BE49-F238E27FC236}">
                  <a16:creationId xmlns:a16="http://schemas.microsoft.com/office/drawing/2014/main" id="{2C6526EF-8820-47F4-898F-BF92CB5DB2F4}"/>
                </a:ext>
              </a:extLst>
            </p:cNvPr>
            <p:cNvGrpSpPr/>
            <p:nvPr/>
          </p:nvGrpSpPr>
          <p:grpSpPr>
            <a:xfrm>
              <a:off x="6835816" y="3061123"/>
              <a:ext cx="5044329" cy="1421875"/>
              <a:chOff x="289671" y="3263477"/>
              <a:chExt cx="10591800" cy="1981200"/>
            </a:xfrm>
          </p:grpSpPr>
          <p:sp>
            <p:nvSpPr>
              <p:cNvPr id="27" name="Rectangle: Rounded Corners 24">
                <a:extLst>
                  <a:ext uri="{FF2B5EF4-FFF2-40B4-BE49-F238E27FC236}">
                    <a16:creationId xmlns:a16="http://schemas.microsoft.com/office/drawing/2014/main" id="{061D260B-9291-4BDE-961D-13DA3754D08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5">
                <a:extLst>
                  <a:ext uri="{FF2B5EF4-FFF2-40B4-BE49-F238E27FC236}">
                    <a16:creationId xmlns:a16="http://schemas.microsoft.com/office/drawing/2014/main" id="{3F4B0462-9249-43F8-9E5D-1C6A4CD54645}"/>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FAAF9DE-AEEA-437B-9717-C2A55E726BC1}"/>
                </a:ext>
              </a:extLst>
            </p:cNvPr>
            <p:cNvSpPr txBox="1"/>
            <p:nvPr/>
          </p:nvSpPr>
          <p:spPr>
            <a:xfrm>
              <a:off x="9626834" y="3436169"/>
              <a:ext cx="1019511"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60%</a:t>
              </a:r>
            </a:p>
          </p:txBody>
        </p:sp>
        <p:grpSp>
          <p:nvGrpSpPr>
            <p:cNvPr id="24" name="Group 23">
              <a:extLst>
                <a:ext uri="{FF2B5EF4-FFF2-40B4-BE49-F238E27FC236}">
                  <a16:creationId xmlns:a16="http://schemas.microsoft.com/office/drawing/2014/main" id="{076F9C8F-5E75-4567-912E-0BC657F668CB}"/>
                </a:ext>
              </a:extLst>
            </p:cNvPr>
            <p:cNvGrpSpPr/>
            <p:nvPr/>
          </p:nvGrpSpPr>
          <p:grpSpPr>
            <a:xfrm>
              <a:off x="6980629" y="3134284"/>
              <a:ext cx="1320383" cy="1229921"/>
              <a:chOff x="7038392" y="3134284"/>
              <a:chExt cx="1320383" cy="1229921"/>
            </a:xfrm>
          </p:grpSpPr>
          <p:pic>
            <p:nvPicPr>
              <p:cNvPr id="25" name="Picture 24">
                <a:extLst>
                  <a:ext uri="{FF2B5EF4-FFF2-40B4-BE49-F238E27FC236}">
                    <a16:creationId xmlns:a16="http://schemas.microsoft.com/office/drawing/2014/main" id="{68525EF2-5621-4445-8570-04712CCF1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id="{72EE74F9-01EF-47EF-A42E-5A2CF5D75523}"/>
                  </a:ext>
                </a:extLst>
              </p:cNvPr>
              <p:cNvSpPr txBox="1"/>
              <p:nvPr/>
            </p:nvSpPr>
            <p:spPr>
              <a:xfrm>
                <a:off x="7461340" y="3134284"/>
                <a:ext cx="474489"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B</a:t>
                </a:r>
              </a:p>
            </p:txBody>
          </p:sp>
        </p:grpSp>
      </p:grpSp>
      <p:grpSp>
        <p:nvGrpSpPr>
          <p:cNvPr id="29" name="Dap an C - 9Slide.vn">
            <a:extLst>
              <a:ext uri="{FF2B5EF4-FFF2-40B4-BE49-F238E27FC236}">
                <a16:creationId xmlns:a16="http://schemas.microsoft.com/office/drawing/2014/main" id="{54A21D12-8841-4B36-BE8C-1B50BB4E319B}"/>
              </a:ext>
            </a:extLst>
          </p:cNvPr>
          <p:cNvGrpSpPr/>
          <p:nvPr/>
        </p:nvGrpSpPr>
        <p:grpSpPr>
          <a:xfrm>
            <a:off x="6698986" y="4752902"/>
            <a:ext cx="5044329" cy="1421875"/>
            <a:chOff x="4062080" y="5105400"/>
            <a:chExt cx="5044329" cy="1421875"/>
          </a:xfrm>
        </p:grpSpPr>
        <p:grpSp>
          <p:nvGrpSpPr>
            <p:cNvPr id="30" name="Group 29">
              <a:extLst>
                <a:ext uri="{FF2B5EF4-FFF2-40B4-BE49-F238E27FC236}">
                  <a16:creationId xmlns:a16="http://schemas.microsoft.com/office/drawing/2014/main" id="{D783F25C-5B9E-445C-A2F5-48E0CC91E199}"/>
                </a:ext>
              </a:extLst>
            </p:cNvPr>
            <p:cNvGrpSpPr/>
            <p:nvPr/>
          </p:nvGrpSpPr>
          <p:grpSpPr>
            <a:xfrm>
              <a:off x="4062080" y="5105400"/>
              <a:ext cx="5044329" cy="1421875"/>
              <a:chOff x="289671" y="3263477"/>
              <a:chExt cx="10591800" cy="1981200"/>
            </a:xfrm>
          </p:grpSpPr>
          <p:sp>
            <p:nvSpPr>
              <p:cNvPr id="35" name="Rectangle: Rounded Corners 29">
                <a:extLst>
                  <a:ext uri="{FF2B5EF4-FFF2-40B4-BE49-F238E27FC236}">
                    <a16:creationId xmlns:a16="http://schemas.microsoft.com/office/drawing/2014/main" id="{5FD0979C-639C-4E6C-AF22-D7EF50A09BA1}"/>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0">
                <a:extLst>
                  <a:ext uri="{FF2B5EF4-FFF2-40B4-BE49-F238E27FC236}">
                    <a16:creationId xmlns:a16="http://schemas.microsoft.com/office/drawing/2014/main" id="{E1AB957F-0A3B-44A5-BB22-66D4D36BBA2F}"/>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4BF35E0A-3A01-4522-BBDA-30D199994DEC}"/>
                </a:ext>
              </a:extLst>
            </p:cNvPr>
            <p:cNvSpPr txBox="1"/>
            <p:nvPr/>
          </p:nvSpPr>
          <p:spPr>
            <a:xfrm>
              <a:off x="6805041" y="5508560"/>
              <a:ext cx="1017907"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40%</a:t>
              </a:r>
            </a:p>
          </p:txBody>
        </p:sp>
        <p:grpSp>
          <p:nvGrpSpPr>
            <p:cNvPr id="32" name="Group 31">
              <a:extLst>
                <a:ext uri="{FF2B5EF4-FFF2-40B4-BE49-F238E27FC236}">
                  <a16:creationId xmlns:a16="http://schemas.microsoft.com/office/drawing/2014/main" id="{9095B8BF-8A09-480F-9041-08D4043CED54}"/>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id="{EBA3C68D-7F89-41CE-8690-A57E90B35D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id="{E77B9104-63B0-4C74-A90D-CC74BF5992F7}"/>
                  </a:ext>
                </a:extLst>
              </p:cNvPr>
              <p:cNvSpPr txBox="1"/>
              <p:nvPr/>
            </p:nvSpPr>
            <p:spPr>
              <a:xfrm>
                <a:off x="4657948" y="5208081"/>
                <a:ext cx="533800"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D</a:t>
                </a:r>
              </a:p>
            </p:txBody>
          </p:sp>
        </p:grpSp>
      </p:grpSp>
      <p:grpSp>
        <p:nvGrpSpPr>
          <p:cNvPr id="37" name="Dap an C - 9Slide.vn">
            <a:extLst>
              <a:ext uri="{FF2B5EF4-FFF2-40B4-BE49-F238E27FC236}">
                <a16:creationId xmlns:a16="http://schemas.microsoft.com/office/drawing/2014/main" id="{A4738562-C967-4A9C-BF10-E1C6152DED82}"/>
              </a:ext>
            </a:extLst>
          </p:cNvPr>
          <p:cNvGrpSpPr/>
          <p:nvPr/>
        </p:nvGrpSpPr>
        <p:grpSpPr>
          <a:xfrm>
            <a:off x="518319" y="4788561"/>
            <a:ext cx="5044329" cy="1421875"/>
            <a:chOff x="4062080" y="5105400"/>
            <a:chExt cx="5044329" cy="1421875"/>
          </a:xfrm>
        </p:grpSpPr>
        <p:grpSp>
          <p:nvGrpSpPr>
            <p:cNvPr id="38" name="Group 37">
              <a:extLst>
                <a:ext uri="{FF2B5EF4-FFF2-40B4-BE49-F238E27FC236}">
                  <a16:creationId xmlns:a16="http://schemas.microsoft.com/office/drawing/2014/main" id="{C42CAECE-B78A-40F8-BC53-834EA9136E72}"/>
                </a:ext>
              </a:extLst>
            </p:cNvPr>
            <p:cNvGrpSpPr/>
            <p:nvPr/>
          </p:nvGrpSpPr>
          <p:grpSpPr>
            <a:xfrm>
              <a:off x="4062080" y="5105400"/>
              <a:ext cx="5044329" cy="1421875"/>
              <a:chOff x="289671" y="3263477"/>
              <a:chExt cx="10591800" cy="1981200"/>
            </a:xfrm>
          </p:grpSpPr>
          <p:sp>
            <p:nvSpPr>
              <p:cNvPr id="43" name="Rectangle: Rounded Corners 83">
                <a:extLst>
                  <a:ext uri="{FF2B5EF4-FFF2-40B4-BE49-F238E27FC236}">
                    <a16:creationId xmlns:a16="http://schemas.microsoft.com/office/drawing/2014/main" id="{7F7C5E46-0EBE-4018-BB5E-CCC7577ED73A}"/>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84">
                <a:extLst>
                  <a:ext uri="{FF2B5EF4-FFF2-40B4-BE49-F238E27FC236}">
                    <a16:creationId xmlns:a16="http://schemas.microsoft.com/office/drawing/2014/main" id="{C15E4302-9150-48C2-B3DD-9288F80F44EC}"/>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06FE5EF-1BD2-44B9-9430-F46B8040D5D6}"/>
                </a:ext>
              </a:extLst>
            </p:cNvPr>
            <p:cNvSpPr txBox="1"/>
            <p:nvPr/>
          </p:nvSpPr>
          <p:spPr>
            <a:xfrm>
              <a:off x="6803114" y="5518841"/>
              <a:ext cx="1021113"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66%</a:t>
              </a:r>
            </a:p>
          </p:txBody>
        </p:sp>
        <p:grpSp>
          <p:nvGrpSpPr>
            <p:cNvPr id="40" name="Group 39">
              <a:extLst>
                <a:ext uri="{FF2B5EF4-FFF2-40B4-BE49-F238E27FC236}">
                  <a16:creationId xmlns:a16="http://schemas.microsoft.com/office/drawing/2014/main" id="{BA7DBABD-53A1-4C10-9C8A-47746748FD2F}"/>
                </a:ext>
              </a:extLst>
            </p:cNvPr>
            <p:cNvGrpSpPr/>
            <p:nvPr/>
          </p:nvGrpSpPr>
          <p:grpSpPr>
            <a:xfrm>
              <a:off x="4215284" y="5208081"/>
              <a:ext cx="1320383" cy="1200401"/>
              <a:chOff x="4264656" y="5208081"/>
              <a:chExt cx="1320383" cy="1200401"/>
            </a:xfrm>
          </p:grpSpPr>
          <p:pic>
            <p:nvPicPr>
              <p:cNvPr id="41" name="Picture 40">
                <a:extLst>
                  <a:ext uri="{FF2B5EF4-FFF2-40B4-BE49-F238E27FC236}">
                    <a16:creationId xmlns:a16="http://schemas.microsoft.com/office/drawing/2014/main" id="{940A9784-6112-4540-8103-987357254D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42" name="TextBox 41">
                <a:extLst>
                  <a:ext uri="{FF2B5EF4-FFF2-40B4-BE49-F238E27FC236}">
                    <a16:creationId xmlns:a16="http://schemas.microsoft.com/office/drawing/2014/main" id="{9A61BB29-9C8B-4A26-81F3-FFB9BC5BB0CF}"/>
                  </a:ext>
                </a:extLst>
              </p:cNvPr>
              <p:cNvSpPr txBox="1"/>
              <p:nvPr/>
            </p:nvSpPr>
            <p:spPr>
              <a:xfrm>
                <a:off x="4701229" y="5208081"/>
                <a:ext cx="447238"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C</a:t>
                </a:r>
              </a:p>
            </p:txBody>
          </p:sp>
        </p:grpSp>
      </p:grpSp>
      <p:grpSp>
        <p:nvGrpSpPr>
          <p:cNvPr id="4" name="Group 3"/>
          <p:cNvGrpSpPr/>
          <p:nvPr/>
        </p:nvGrpSpPr>
        <p:grpSpPr>
          <a:xfrm>
            <a:off x="289719" y="381000"/>
            <a:ext cx="11472296" cy="1905000"/>
            <a:chOff x="289719" y="381000"/>
            <a:chExt cx="11472296" cy="1905000"/>
          </a:xfrm>
        </p:grpSpPr>
        <p:grpSp>
          <p:nvGrpSpPr>
            <p:cNvPr id="45" name="Group 44"/>
            <p:cNvGrpSpPr/>
            <p:nvPr/>
          </p:nvGrpSpPr>
          <p:grpSpPr>
            <a:xfrm>
              <a:off x="289719" y="381000"/>
              <a:ext cx="11472296" cy="1905000"/>
              <a:chOff x="2619262" y="457200"/>
              <a:chExt cx="6897189" cy="1371600"/>
            </a:xfrm>
          </p:grpSpPr>
          <p:sp>
            <p:nvSpPr>
              <p:cNvPr id="46" name="Rounded Rectangle 45"/>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594519" y="751582"/>
              <a:ext cx="10989898" cy="1077218"/>
            </a:xfrm>
            <a:prstGeom prst="rect">
              <a:avLst/>
            </a:prstGeom>
            <a:noFill/>
          </p:spPr>
          <p:txBody>
            <a:bodyPr wrap="square" rtlCol="0" anchor="ctr">
              <a:spAutoFit/>
            </a:bodyPr>
            <a:lstStyle/>
            <a:p>
              <a:r>
                <a:rPr lang="en-US" sz="3200" b="1" dirty="0" err="1">
                  <a:latin typeface="#9Slide03 Arima Madurai Black" pitchFamily="2" charset="0"/>
                  <a:cs typeface="#9Slide03 Arima Madurai Black" pitchFamily="2" charset="0"/>
                </a:rPr>
                <a:t>Bài</a:t>
              </a:r>
              <a:r>
                <a:rPr lang="en-US" sz="3200" b="1" dirty="0">
                  <a:latin typeface="#9Slide03 Arima Madurai Black" pitchFamily="2" charset="0"/>
                  <a:cs typeface="#9Slide03 Arima Madurai Black" pitchFamily="2" charset="0"/>
                </a:rPr>
                <a:t> 4. </a:t>
              </a:r>
              <a:r>
                <a:rPr lang="en-US" sz="3200" b="1" dirty="0" err="1">
                  <a:latin typeface="#9Slide03 Arima Madurai Black" pitchFamily="2" charset="0"/>
                  <a:cs typeface="#9Slide03 Arima Madurai Black" pitchFamily="2" charset="0"/>
                </a:rPr>
                <a:t>Một</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lớp</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học</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có</a:t>
              </a:r>
              <a:r>
                <a:rPr lang="en-US" sz="3200" b="1" dirty="0">
                  <a:latin typeface="#9Slide03 Arima Madurai Black" pitchFamily="2" charset="0"/>
                  <a:cs typeface="#9Slide03 Arima Madurai Black" pitchFamily="2" charset="0"/>
                </a:rPr>
                <a:t> 18 </a:t>
              </a:r>
              <a:r>
                <a:rPr lang="en-US" sz="3200" b="1" dirty="0" err="1">
                  <a:latin typeface="#9Slide03 Arima Madurai Black" pitchFamily="2" charset="0"/>
                  <a:cs typeface="#9Slide03 Arima Madurai Black" pitchFamily="2" charset="0"/>
                </a:rPr>
                <a:t>nữ</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và</a:t>
              </a:r>
              <a:r>
                <a:rPr lang="en-US" sz="3200" b="1" dirty="0">
                  <a:latin typeface="#9Slide03 Arima Madurai Black" pitchFamily="2" charset="0"/>
                  <a:cs typeface="#9Slide03 Arima Madurai Black" pitchFamily="2" charset="0"/>
                </a:rPr>
                <a:t> 12 </a:t>
              </a:r>
              <a:r>
                <a:rPr lang="en-US" sz="3200" b="1" dirty="0" err="1">
                  <a:latin typeface="#9Slide03 Arima Madurai Black" pitchFamily="2" charset="0"/>
                  <a:cs typeface="#9Slide03 Arima Madurai Black" pitchFamily="2" charset="0"/>
                </a:rPr>
                <a:t>nam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Hỏi</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học</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sinh</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nam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chiếm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bao</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nhiêu</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phần</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trăm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học</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sinh</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cả</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lớp</a:t>
              </a:r>
              <a:r>
                <a:rPr lang="en-US" sz="3200" b="1" dirty="0">
                  <a:latin typeface="#9Slide03 Arima Madurai Black" pitchFamily="2" charset="0"/>
                  <a:cs typeface="#9Slide03 Arima Madurai Black" pitchFamily="2" charset="0"/>
                </a:rPr>
                <a:t>?</a:t>
              </a:r>
            </a:p>
          </p:txBody>
        </p:sp>
      </p:grpSp>
      <p:pic>
        <p:nvPicPr>
          <p:cNvPr id="63"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 b="97222" l="7667" r="97000">
                        <a14:foregroundMark x1="26000" y1="61000" x2="26000" y2="61000"/>
                        <a14:foregroundMark x1="28111" y1="39222" x2="31444" y2="77222"/>
                        <a14:foregroundMark x1="48778" y1="34889" x2="51000" y2="92444"/>
                        <a14:foregroundMark x1="72667" y1="34889" x2="74889" y2="86000"/>
                        <a14:foregroundMark x1="27000" y1="37111" x2="30333" y2="86000"/>
                        <a14:foregroundMark x1="22667" y1="34889" x2="24889" y2="83778"/>
                        <a14:foregroundMark x1="31444" y1="91444" x2="31444" y2="91444"/>
                        <a14:foregroundMark x1="49889" y1="39222" x2="54222" y2="62111"/>
                        <a14:foregroundMark x1="71556" y1="36000" x2="70444" y2="78333"/>
                      </a14:backgroundRemoval>
                    </a14:imgEffect>
                  </a14:imgLayer>
                </a14:imgProps>
              </a:ext>
              <a:ext uri="{28A0092B-C50C-407E-A947-70E740481C1C}">
                <a14:useLocalDpi xmlns:a14="http://schemas.microsoft.com/office/drawing/2010/main" val="0"/>
              </a:ext>
            </a:extLst>
          </a:blip>
          <a:srcRect l="5804" r="3664"/>
          <a:stretch/>
        </p:blipFill>
        <p:spPr bwMode="auto">
          <a:xfrm>
            <a:off x="8394612" y="2508366"/>
            <a:ext cx="1420107" cy="156862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7D4A56A1-DDBC-4354-94A4-457A89909E9E}"/>
              </a:ext>
            </a:extLst>
          </p:cNvPr>
          <p:cNvGrpSpPr/>
          <p:nvPr/>
        </p:nvGrpSpPr>
        <p:grpSpPr>
          <a:xfrm>
            <a:off x="-15831" y="3021593"/>
            <a:ext cx="6550367" cy="3226807"/>
            <a:chOff x="292038" y="2590799"/>
            <a:chExt cx="4631208" cy="4534969"/>
          </a:xfrm>
        </p:grpSpPr>
        <p:grpSp>
          <p:nvGrpSpPr>
            <p:cNvPr id="50" name="Group 49">
              <a:extLst>
                <a:ext uri="{FF2B5EF4-FFF2-40B4-BE49-F238E27FC236}">
                  <a16:creationId xmlns:a16="http://schemas.microsoft.com/office/drawing/2014/main" id="{490D224A-E2A0-4AA1-982F-D6EC83E2CA86}"/>
                </a:ext>
              </a:extLst>
            </p:cNvPr>
            <p:cNvGrpSpPr/>
            <p:nvPr/>
          </p:nvGrpSpPr>
          <p:grpSpPr>
            <a:xfrm>
              <a:off x="292038" y="2590799"/>
              <a:ext cx="4631208" cy="4534969"/>
              <a:chOff x="4042102" y="2590799"/>
              <a:chExt cx="4631208" cy="4534969"/>
            </a:xfrm>
          </p:grpSpPr>
          <p:sp>
            <p:nvSpPr>
              <p:cNvPr id="52" name="Rectangle: Rounded Corners 53">
                <a:extLst>
                  <a:ext uri="{FF2B5EF4-FFF2-40B4-BE49-F238E27FC236}">
                    <a16:creationId xmlns:a16="http://schemas.microsoft.com/office/drawing/2014/main" id="{5627C3B4-9DC3-49D0-9B7F-7B37D1B8D597}"/>
                  </a:ext>
                </a:extLst>
              </p:cNvPr>
              <p:cNvSpPr/>
              <p:nvPr/>
            </p:nvSpPr>
            <p:spPr>
              <a:xfrm>
                <a:off x="4259610" y="2590799"/>
                <a:ext cx="4413700" cy="4534969"/>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Arrow: Chevron 54">
                <a:extLst>
                  <a:ext uri="{FF2B5EF4-FFF2-40B4-BE49-F238E27FC236}">
                    <a16:creationId xmlns:a16="http://schemas.microsoft.com/office/drawing/2014/main" id="{D75078C9-57F0-4A40-8AF4-181CA86F4CD6}"/>
                  </a:ext>
                </a:extLst>
              </p:cNvPr>
              <p:cNvSpPr/>
              <p:nvPr/>
            </p:nvSpPr>
            <p:spPr>
              <a:xfrm rot="10800000">
                <a:off x="4042102" y="2729599"/>
                <a:ext cx="1091172" cy="686213"/>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TextBox 53">
                <a:extLst>
                  <a:ext uri="{FF2B5EF4-FFF2-40B4-BE49-F238E27FC236}">
                    <a16:creationId xmlns:a16="http://schemas.microsoft.com/office/drawing/2014/main" id="{53340FC8-37FC-40F1-B651-2848DB067BE0}"/>
                  </a:ext>
                </a:extLst>
              </p:cNvPr>
              <p:cNvSpPr txBox="1"/>
              <p:nvPr/>
            </p:nvSpPr>
            <p:spPr>
              <a:xfrm>
                <a:off x="4325155" y="2776503"/>
                <a:ext cx="679443" cy="605570"/>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Giải</a:t>
                </a:r>
                <a:endParaRPr lang="en-US" sz="2800" dirty="0">
                  <a:solidFill>
                    <a:srgbClr val="1E1E1E"/>
                  </a:solidFill>
                  <a:latin typeface="#9Slide07 IcielPony" panose="02000000000000000000" pitchFamily="2" charset="0"/>
                </a:endParaRPr>
              </a:p>
            </p:txBody>
          </p:sp>
          <p:sp>
            <p:nvSpPr>
              <p:cNvPr id="55" name="Heart 54">
                <a:extLst>
                  <a:ext uri="{FF2B5EF4-FFF2-40B4-BE49-F238E27FC236}">
                    <a16:creationId xmlns:a16="http://schemas.microsoft.com/office/drawing/2014/main" id="{8BC6AC11-35D0-47F8-A922-8F020BA338D0}"/>
                  </a:ext>
                </a:extLst>
              </p:cNvPr>
              <p:cNvSpPr/>
              <p:nvPr/>
            </p:nvSpPr>
            <p:spPr>
              <a:xfrm>
                <a:off x="7866953" y="6296581"/>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AB939FF4-5FE9-4E97-8939-097F8B575F7A}"/>
                </a:ext>
              </a:extLst>
            </p:cNvPr>
            <p:cNvSpPr txBox="1"/>
            <p:nvPr/>
          </p:nvSpPr>
          <p:spPr>
            <a:xfrm>
              <a:off x="634413" y="3693426"/>
              <a:ext cx="4035144" cy="3027860"/>
            </a:xfrm>
            <a:prstGeom prst="rect">
              <a:avLst/>
            </a:prstGeom>
            <a:noFill/>
          </p:spPr>
          <p:txBody>
            <a:bodyPr wrap="square" lIns="0" tIns="0" rIns="0" bIns="0" rtlCol="0">
              <a:spAutoFit/>
            </a:bodyPr>
            <a:lstStyle/>
            <a:p>
              <a:r>
                <a:rPr lang="en-US" sz="2800" dirty="0" err="1">
                  <a:latin typeface="#9Slide03 BoosterNextFYBlack" pitchFamily="2" charset="0"/>
                </a:rPr>
                <a:t>Số</a:t>
              </a:r>
              <a:r>
                <a:rPr lang="en-US" sz="2800" dirty="0">
                  <a:latin typeface="#9Slide03 BoosterNextFYBlack" pitchFamily="2" charset="0"/>
                </a:rPr>
                <a:t> HS </a:t>
              </a:r>
              <a:r>
                <a:rPr lang="en-US" sz="2800" dirty="0" err="1">
                  <a:latin typeface="#9Slide03 BoosterNextFYBlack" pitchFamily="2" charset="0"/>
                </a:rPr>
                <a:t>cả</a:t>
              </a:r>
              <a:r>
                <a:rPr lang="en-US" sz="2800" dirty="0">
                  <a:latin typeface="#9Slide03 BoosterNextFYBlack" pitchFamily="2" charset="0"/>
                </a:rPr>
                <a:t> </a:t>
              </a:r>
              <a:r>
                <a:rPr lang="en-US" sz="2800" dirty="0" err="1">
                  <a:latin typeface="#9Slide03 BoosterNextFYBlack" pitchFamily="2" charset="0"/>
                </a:rPr>
                <a:t>lớp</a:t>
              </a:r>
              <a:r>
                <a:rPr lang="en-US" sz="2800" dirty="0">
                  <a:latin typeface="#9Slide03 BoosterNextFYBlack" pitchFamily="2" charset="0"/>
                </a:rPr>
                <a:t> </a:t>
              </a:r>
              <a:r>
                <a:rPr lang="en-US" sz="2800" dirty="0" err="1">
                  <a:latin typeface="#9Slide03 BoosterNextFYBlack" pitchFamily="2" charset="0"/>
                </a:rPr>
                <a:t>là</a:t>
              </a:r>
              <a:r>
                <a:rPr lang="en-US" sz="2800" dirty="0">
                  <a:latin typeface="#9Slide03 BoosterNextFYBlack" pitchFamily="2" charset="0"/>
                </a:rPr>
                <a:t>:</a:t>
              </a:r>
            </a:p>
            <a:p>
              <a:r>
                <a:rPr lang="en-US" sz="2800" dirty="0">
                  <a:latin typeface="#9Slide03 BoosterNextFYBlack" pitchFamily="2" charset="0"/>
                </a:rPr>
                <a:t>	18 + 12 = 30 (</a:t>
              </a:r>
              <a:r>
                <a:rPr lang="en-US" sz="2800" dirty="0" err="1">
                  <a:latin typeface="#9Slide03 BoosterNextFYBlack" pitchFamily="2" charset="0"/>
                </a:rPr>
                <a:t>học</a:t>
              </a:r>
              <a:r>
                <a:rPr lang="en-US" sz="2800" dirty="0">
                  <a:latin typeface="#9Slide03 BoosterNextFYBlack" pitchFamily="2" charset="0"/>
                </a:rPr>
                <a:t> </a:t>
              </a:r>
              <a:r>
                <a:rPr lang="en-US" sz="2800" dirty="0" err="1">
                  <a:latin typeface="#9Slide03 BoosterNextFYBlack" pitchFamily="2" charset="0"/>
                </a:rPr>
                <a:t>sinh</a:t>
              </a:r>
              <a:r>
                <a:rPr lang="en-US" sz="2800" dirty="0">
                  <a:latin typeface="#9Slide03 BoosterNextFYBlack" pitchFamily="2" charset="0"/>
                </a:rPr>
                <a:t>)</a:t>
              </a:r>
            </a:p>
            <a:p>
              <a:r>
                <a:rPr lang="en-US" sz="2800" dirty="0" err="1">
                  <a:latin typeface="#9Slide03 BoosterNextFYBlack" pitchFamily="2" charset="0"/>
                </a:rPr>
                <a:t>Số</a:t>
              </a:r>
              <a:r>
                <a:rPr lang="en-US" sz="2800" dirty="0">
                  <a:latin typeface="#9Slide03 BoosterNextFYBlack" pitchFamily="2" charset="0"/>
                </a:rPr>
                <a:t> </a:t>
              </a:r>
              <a:r>
                <a:rPr lang="en-US" sz="2800" dirty="0" err="1">
                  <a:latin typeface="#9Slide03 BoosterNextFYBlack" pitchFamily="2" charset="0"/>
                </a:rPr>
                <a:t>học</a:t>
              </a:r>
              <a:r>
                <a:rPr lang="en-US" sz="2800" dirty="0">
                  <a:latin typeface="#9Slide03 BoosterNextFYBlack" pitchFamily="2" charset="0"/>
                </a:rPr>
                <a:t> </a:t>
              </a:r>
              <a:r>
                <a:rPr lang="en-US" sz="2800" dirty="0" err="1">
                  <a:latin typeface="#9Slide03 BoosterNextFYBlack" pitchFamily="2" charset="0"/>
                </a:rPr>
                <a:t>sinh</a:t>
              </a:r>
              <a:r>
                <a:rPr lang="en-US" sz="2800" dirty="0">
                  <a:latin typeface="#9Slide03 BoosterNextFYBlack" pitchFamily="2" charset="0"/>
                </a:rPr>
                <a:t> </a:t>
              </a:r>
              <a:r>
                <a:rPr lang="en-US" sz="2800" dirty="0" err="1">
                  <a:latin typeface="#9Slide03 BoosterNextFYBlack" pitchFamily="2" charset="0"/>
                </a:rPr>
                <a:t>nam</a:t>
              </a:r>
              <a:r>
                <a:rPr lang="en-US" sz="2800" dirty="0">
                  <a:latin typeface="#9Slide03 BoosterNextFYBlack" pitchFamily="2" charset="0"/>
                </a:rPr>
                <a:t> </a:t>
              </a:r>
              <a:r>
                <a:rPr lang="en-US" sz="2800" dirty="0" err="1">
                  <a:latin typeface="#9Slide03 BoosterNextFYBlack" pitchFamily="2" charset="0"/>
                </a:rPr>
                <a:t>chiếm</a:t>
              </a:r>
              <a:r>
                <a:rPr lang="en-US" sz="2800" dirty="0">
                  <a:latin typeface="#9Slide03 BoosterNextFYBlack" pitchFamily="2" charset="0"/>
                </a:rPr>
                <a:t> </a:t>
              </a:r>
              <a:r>
                <a:rPr lang="en-US" sz="2800" dirty="0" err="1">
                  <a:latin typeface="#9Slide03 BoosterNextFYBlack" pitchFamily="2" charset="0"/>
                </a:rPr>
                <a:t>số</a:t>
              </a:r>
              <a:r>
                <a:rPr lang="en-US" sz="2800" dirty="0">
                  <a:latin typeface="#9Slide03 BoosterNextFYBlack" pitchFamily="2" charset="0"/>
                </a:rPr>
                <a:t> </a:t>
              </a:r>
              <a:r>
                <a:rPr lang="en-US" sz="2800" dirty="0" err="1">
                  <a:latin typeface="#9Slide03 BoosterNextFYBlack" pitchFamily="2" charset="0"/>
                </a:rPr>
                <a:t>phần</a:t>
              </a:r>
              <a:r>
                <a:rPr lang="en-US" sz="2800" dirty="0">
                  <a:latin typeface="#9Slide03 BoosterNextFYBlack" pitchFamily="2" charset="0"/>
                </a:rPr>
                <a:t> </a:t>
              </a:r>
              <a:r>
                <a:rPr lang="en-US" sz="2800" dirty="0" err="1">
                  <a:latin typeface="#9Slide03 BoosterNextFYBlack" pitchFamily="2" charset="0"/>
                </a:rPr>
                <a:t>trăm</a:t>
              </a:r>
              <a:r>
                <a:rPr lang="en-US" sz="2800" dirty="0">
                  <a:latin typeface="#9Slide03 BoosterNextFYBlack" pitchFamily="2" charset="0"/>
                </a:rPr>
                <a:t> </a:t>
              </a:r>
              <a:r>
                <a:rPr lang="en-US" sz="2800" dirty="0" err="1">
                  <a:latin typeface="#9Slide03 BoosterNextFYBlack" pitchFamily="2" charset="0"/>
                </a:rPr>
                <a:t>số</a:t>
              </a:r>
              <a:r>
                <a:rPr lang="en-US" sz="2800" dirty="0">
                  <a:latin typeface="#9Slide03 BoosterNextFYBlack" pitchFamily="2" charset="0"/>
                </a:rPr>
                <a:t> </a:t>
              </a:r>
              <a:r>
                <a:rPr lang="en-US" sz="2800" dirty="0" err="1">
                  <a:latin typeface="#9Slide03 BoosterNextFYBlack" pitchFamily="2" charset="0"/>
                </a:rPr>
                <a:t>học</a:t>
              </a:r>
              <a:r>
                <a:rPr lang="en-US" sz="2800" dirty="0">
                  <a:latin typeface="#9Slide03 BoosterNextFYBlack" pitchFamily="2" charset="0"/>
                </a:rPr>
                <a:t> </a:t>
              </a:r>
              <a:r>
                <a:rPr lang="en-US" sz="2800" dirty="0" err="1">
                  <a:latin typeface="#9Slide03 BoosterNextFYBlack" pitchFamily="2" charset="0"/>
                </a:rPr>
                <a:t>sinh</a:t>
              </a:r>
              <a:r>
                <a:rPr lang="en-US" sz="2800" dirty="0">
                  <a:latin typeface="#9Slide03 BoosterNextFYBlack" pitchFamily="2" charset="0"/>
                </a:rPr>
                <a:t> </a:t>
              </a:r>
              <a:r>
                <a:rPr lang="en-US" sz="2800" dirty="0" err="1">
                  <a:latin typeface="#9Slide03 BoosterNextFYBlack" pitchFamily="2" charset="0"/>
                </a:rPr>
                <a:t>cả</a:t>
              </a:r>
              <a:r>
                <a:rPr lang="en-US" sz="2800" dirty="0">
                  <a:latin typeface="#9Slide03 BoosterNextFYBlack" pitchFamily="2" charset="0"/>
                </a:rPr>
                <a:t> </a:t>
              </a:r>
              <a:r>
                <a:rPr lang="en-US" sz="2800" dirty="0" err="1">
                  <a:latin typeface="#9Slide03 BoosterNextFYBlack" pitchFamily="2" charset="0"/>
                </a:rPr>
                <a:t>lớp</a:t>
              </a:r>
              <a:r>
                <a:rPr lang="en-US" sz="2800" dirty="0">
                  <a:latin typeface="#9Slide03 BoosterNextFYBlack" pitchFamily="2" charset="0"/>
                </a:rPr>
                <a:t> </a:t>
              </a:r>
              <a:r>
                <a:rPr lang="en-US" sz="2800" dirty="0" err="1">
                  <a:latin typeface="#9Slide03 BoosterNextFYBlack" pitchFamily="2" charset="0"/>
                </a:rPr>
                <a:t>là</a:t>
              </a:r>
              <a:r>
                <a:rPr lang="en-US" sz="2800" dirty="0">
                  <a:latin typeface="#9Slide03 BoosterNextFYBlack" pitchFamily="2" charset="0"/>
                </a:rPr>
                <a:t>:</a:t>
              </a:r>
            </a:p>
            <a:p>
              <a:r>
                <a:rPr lang="en-US" sz="2800" dirty="0">
                  <a:latin typeface="#9Slide03 BoosterNextFYBlack" pitchFamily="2" charset="0"/>
                </a:rPr>
                <a:t>	12 : 30 = 0,4 = 40%</a:t>
              </a:r>
            </a:p>
          </p:txBody>
        </p:sp>
      </p:grpSp>
    </p:spTree>
    <p:extLst>
      <p:ext uri="{BB962C8B-B14F-4D97-AF65-F5344CB8AC3E}">
        <p14:creationId xmlns:p14="http://schemas.microsoft.com/office/powerpoint/2010/main" val="39905311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14:presetBounceEnd="7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8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mThanhDung_2.wav"/>
                                            </p:tgtEl>
                                          </p:cMediaNode>
                                        </p:audio>
                                      </p:sub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29"/>
                                            </p:tgtEl>
                                          </p:cBhvr>
                                        </p:animEffect>
                                        <p:animScale>
                                          <p:cBhvr>
                                            <p:cTn id="45" dur="250" autoRev="1" fill="hold"/>
                                            <p:tgtEl>
                                              <p:spTgt spid="29"/>
                                            </p:tgtEl>
                                          </p:cBhvr>
                                          <p:by x="105000" y="105000"/>
                                        </p:animScale>
                                      </p:childTnLst>
                                    </p:cTn>
                                  </p:par>
                                </p:childTnLst>
                              </p:cTn>
                            </p:par>
                            <p:par>
                              <p:cTn id="46" fill="hold">
                                <p:stCondLst>
                                  <p:cond delay="500"/>
                                </p:stCondLst>
                                <p:childTnLst>
                                  <p:par>
                                    <p:cTn id="47" presetID="37"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900" decel="100000" fill="hold"/>
                                            <p:tgtEl>
                                              <p:spTgt spid="4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childTnLst>
                              </p:cTn>
                            </p:par>
                          </p:childTnLst>
                        </p:cTn>
                      </p:par>
                    </p:childTnLst>
                  </p:cTn>
                  <p:nextCondLst>
                    <p:cond evt="onClick" delay="0">
                      <p:tgtEl>
                        <p:spTgt spid="2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900" decel="100000" fill="hold"/>
                                            <p:tgtEl>
                                              <p:spTgt spid="5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AmThanhDung_2.wav"/>
                                            </p:tgtEl>
                                          </p:cMediaNode>
                                        </p:audio>
                                      </p:subTnLst>
                                    </p:cTn>
                                  </p:par>
                                  <p:par>
                                    <p:cTn id="52" presetID="1" presetClass="exit" presetSubtype="0" fill="hold"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7"/>
                                            </p:tgtEl>
                                            <p:attrNameLst>
                                              <p:attrName>style.visibility</p:attrName>
                                            </p:attrNameLst>
                                          </p:cBhvr>
                                          <p:to>
                                            <p:strVal val="hidden"/>
                                          </p:to>
                                        </p:set>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29"/>
                                            </p:tgtEl>
                                          </p:cBhvr>
                                        </p:animEffect>
                                        <p:animScale>
                                          <p:cBhvr>
                                            <p:cTn id="58" dur="250" autoRev="1" fill="hold"/>
                                            <p:tgtEl>
                                              <p:spTgt spid="29"/>
                                            </p:tgtEl>
                                          </p:cBhvr>
                                          <p:by x="105000" y="105000"/>
                                        </p:animScale>
                                      </p:childTnLst>
                                    </p:cTn>
                                  </p:par>
                                </p:childTnLst>
                              </p:cTn>
                            </p:par>
                            <p:par>
                              <p:cTn id="59" fill="hold">
                                <p:stCondLst>
                                  <p:cond delay="500"/>
                                </p:stCondLst>
                                <p:childTnLst>
                                  <p:par>
                                    <p:cTn id="60" presetID="37"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900" decel="100000" fill="hold"/>
                                            <p:tgtEl>
                                              <p:spTgt spid="4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Effect transition="in" filter="fade">
                                          <p:cBhvr>
                                            <p:cTn id="70" dur="500"/>
                                            <p:tgtEl>
                                              <p:spTgt spid="63"/>
                                            </p:tgtEl>
                                          </p:cBhvr>
                                        </p:animEffect>
                                      </p:childTnLst>
                                    </p:cTn>
                                  </p:par>
                                </p:childTnLst>
                              </p:cTn>
                            </p:par>
                          </p:childTnLst>
                        </p:cTn>
                      </p:par>
                    </p:childTnLst>
                  </p:cTn>
                  <p:nextCondLst>
                    <p:cond evt="onClick" delay="0">
                      <p:tgtEl>
                        <p:spTgt spid="29"/>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1353D4-52C6-4501-AA15-B2E07D212BBF}"/>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435037" y="509729"/>
            <a:ext cx="1415440" cy="1296927"/>
          </a:xfrm>
          <a:prstGeom prst="rect">
            <a:avLst/>
          </a:prstGeom>
        </p:spPr>
      </p:pic>
      <p:pic>
        <p:nvPicPr>
          <p:cNvPr id="4" name="Picture 3">
            <a:extLst>
              <a:ext uri="{FF2B5EF4-FFF2-40B4-BE49-F238E27FC236}">
                <a16:creationId xmlns:a16="http://schemas.microsoft.com/office/drawing/2014/main" id="{A24E2615-7A75-41F8-9FD2-0BFE22AF8CBB}"/>
              </a:ext>
            </a:extLst>
          </p:cNvPr>
          <p:cNvPicPr>
            <a:picLocks noChangeAspect="1"/>
          </p:cNvPicPr>
          <p:nvPr/>
        </p:nvPicPr>
        <p:blipFill>
          <a:blip r:embed="rId5">
            <a:duotone>
              <a:prstClr val="black"/>
              <a:schemeClr val="accent3">
                <a:tint val="45000"/>
                <a:satMod val="400000"/>
              </a:schemeClr>
            </a:duotone>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80F8B94-FF80-4243-B217-779B22022834}"/>
              </a:ext>
            </a:extLst>
          </p:cNvPr>
          <p:cNvPicPr>
            <a:picLocks noChangeAspect="1"/>
          </p:cNvPicPr>
          <p:nvPr/>
        </p:nvPicPr>
        <p:blipFill rotWithShape="1">
          <a:blip r:embed="rId4">
            <a:extLst>
              <a:ext uri="{28A0092B-C50C-407E-A947-70E740481C1C}">
                <a14:useLocalDpi xmlns:a14="http://schemas.microsoft.com/office/drawing/2010/main" val="0"/>
              </a:ext>
            </a:extLst>
          </a:blip>
          <a:srcRect l="63940" t="6316" r="20484" b="69401"/>
          <a:stretch/>
        </p:blipFill>
        <p:spPr>
          <a:xfrm>
            <a:off x="9098413" y="-159485"/>
            <a:ext cx="1898973" cy="1665300"/>
          </a:xfrm>
          <a:prstGeom prst="rect">
            <a:avLst/>
          </a:prstGeom>
        </p:spPr>
      </p:pic>
      <p:pic>
        <p:nvPicPr>
          <p:cNvPr id="24"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130199" y="1493520"/>
            <a:ext cx="3931920" cy="5212080"/>
            <a:chOff x="7166434" y="484406"/>
            <a:chExt cx="4376356" cy="5680642"/>
          </a:xfrm>
        </p:grpSpPr>
        <p:pic>
          <p:nvPicPr>
            <p:cNvPr id="12" name="Picture 12" descr="Gastronomía Postre Baguette Bocanadas | Food background wallpapers, Gourmet  desserts, Cake wallpape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6434" y="484406"/>
              <a:ext cx="4376356" cy="5680642"/>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3" name="Picture 12" descr="Gastronomía Postre Baguette Bocanadas | Food background wallpapers, Gourmet  desserts, Cake wall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832" y="678650"/>
              <a:ext cx="4071557" cy="5285004"/>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4"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9496473" y="1822621"/>
              <a:ext cx="1531475" cy="848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izza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9300962" y="4806302"/>
              <a:ext cx="1770095" cy="64269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9805010" y="3399185"/>
              <a:ext cx="1125371" cy="841195"/>
              <a:chOff x="2538853" y="5268654"/>
              <a:chExt cx="1125371" cy="841195"/>
            </a:xfrm>
          </p:grpSpPr>
          <p:pic>
            <p:nvPicPr>
              <p:cNvPr id="22" name="Picture 2" descr="Vector Kimbap | Food illustration art, Kimbap, Artsy illustrati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Vector Kimbap | Food illustration art, Kimbap, Artsy illustration"/>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38853"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Hình ảnh Mì Cay PNG, Vector, PSD, và biểu tượng để tải về miễn phí | pngtree"/>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7623633" y="4607546"/>
              <a:ext cx="991529" cy="841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Boba - Câu Nói Hay Về Trà Sữa Transparent PNG - 750x750 - Free  Download on NicePNG"/>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7730049" y="3056285"/>
              <a:ext cx="778699" cy="12589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 b="97222" l="7667" r="97000"/>
                      </a14:imgEffect>
                    </a14:imgLayer>
                  </a14:imgProps>
                </a:ext>
                <a:ext uri="{28A0092B-C50C-407E-A947-70E740481C1C}">
                  <a14:useLocalDpi xmlns:a14="http://schemas.microsoft.com/office/drawing/2010/main" val="0"/>
                </a:ext>
              </a:extLst>
            </a:blip>
            <a:srcRect l="5804" r="3664"/>
            <a:stretch/>
          </p:blipFill>
          <p:spPr bwMode="auto">
            <a:xfrm>
              <a:off x="7730049" y="1821648"/>
              <a:ext cx="768854" cy="849264"/>
            </a:xfrm>
            <a:prstGeom prst="rect">
              <a:avLst/>
            </a:prstGeom>
            <a:noFill/>
            <a:extLst>
              <a:ext uri="{909E8E84-426E-40DD-AFC4-6F175D3DCCD1}">
                <a14:hiddenFill xmlns:a14="http://schemas.microsoft.com/office/drawing/2010/main">
                  <a:solidFill>
                    <a:srgbClr val="FFFFFF"/>
                  </a:solidFill>
                </a14:hiddenFill>
              </a:ext>
            </a:extLst>
          </p:spPr>
        </p:pic>
        <p:sp>
          <p:nvSpPr>
            <p:cNvPr id="20" name="Curved Down Ribbon 19"/>
            <p:cNvSpPr/>
            <p:nvPr/>
          </p:nvSpPr>
          <p:spPr>
            <a:xfrm>
              <a:off x="7929362" y="746563"/>
              <a:ext cx="2799757" cy="1234637"/>
            </a:xfrm>
            <a:prstGeom prst="ellipseRibbon">
              <a:avLst>
                <a:gd name="adj1" fmla="val 36492"/>
                <a:gd name="adj2" fmla="val 55172"/>
                <a:gd name="adj3" fmla="val 28362"/>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595519" y="1287113"/>
              <a:ext cx="1467068" cy="646333"/>
            </a:xfrm>
            <a:prstGeom prst="rect">
              <a:avLst/>
            </a:prstGeom>
            <a:noFill/>
          </p:spPr>
          <p:txBody>
            <a:bodyPr wrap="none" rtlCol="0" anchor="ctr">
              <a:spAutoFit/>
            </a:bodyPr>
            <a:lstStyle/>
            <a:p>
              <a:r>
                <a:rPr lang="en-US" sz="3600" b="1" dirty="0">
                  <a:solidFill>
                    <a:srgbClr val="FF7C80"/>
                  </a:solidFill>
                  <a:effectLst>
                    <a:glow rad="101600">
                      <a:srgbClr val="FFFF00">
                        <a:alpha val="60000"/>
                      </a:srgbClr>
                    </a:glow>
                  </a:effectLst>
                  <a:latin typeface="#9Slide03 Arima Madurai Black" pitchFamily="2" charset="0"/>
                  <a:cs typeface="#9Slide03 Arima Madurai Black" pitchFamily="2" charset="0"/>
                </a:rPr>
                <a:t>MENU</a:t>
              </a:r>
            </a:p>
          </p:txBody>
        </p:sp>
      </p:grpSp>
      <p:sp>
        <p:nvSpPr>
          <p:cNvPr id="31" name="Rounded Rectangle 30"/>
          <p:cNvSpPr/>
          <p:nvPr/>
        </p:nvSpPr>
        <p:spPr>
          <a:xfrm>
            <a:off x="915354" y="80656"/>
            <a:ext cx="10270965" cy="1298903"/>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C000"/>
                </a:solidFill>
                <a:latin typeface="#9Slide03 BoosterNextFYBlack" pitchFamily="2" charset="0"/>
              </a:rPr>
              <a:t>Chúc</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mừng</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bạn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đã</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hoàn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thành</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nhiệm</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vụ</a:t>
            </a:r>
            <a:endParaRPr lang="en-US" sz="3600" dirty="0">
              <a:solidFill>
                <a:srgbClr val="FFC000"/>
              </a:solidFill>
              <a:latin typeface="#9Slide03 BoosterNextFYBlack" pitchFamily="2" charset="0"/>
            </a:endParaRPr>
          </a:p>
        </p:txBody>
      </p:sp>
      <p:pic>
        <p:nvPicPr>
          <p:cNvPr id="32" name="Tieng-yeah-tre-con-www_nhacchuongvui_com (2)">
            <a:hlinkClick r:id="" action="ppaction://media"/>
            <a:extLst>
              <a:ext uri="{FF2B5EF4-FFF2-40B4-BE49-F238E27FC236}">
                <a16:creationId xmlns:a16="http://schemas.microsoft.com/office/drawing/2014/main" id="{8FE75405-3EE4-4548-9EF4-5F67B4EF117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9362" y="850241"/>
            <a:ext cx="609600" cy="609600"/>
          </a:xfrm>
          <a:prstGeom prst="rect">
            <a:avLst/>
          </a:prstGeom>
        </p:spPr>
      </p:pic>
    </p:spTree>
    <p:extLst>
      <p:ext uri="{BB962C8B-B14F-4D97-AF65-F5344CB8AC3E}">
        <p14:creationId xmlns:p14="http://schemas.microsoft.com/office/powerpoint/2010/main" val="13617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4414" fill="hold"/>
                                        <p:tgtEl>
                                          <p:spTgt spid="32"/>
                                        </p:tgtEl>
                                      </p:cBhvr>
                                    </p:cmd>
                                  </p:childTnLst>
                                </p:cTn>
                              </p:par>
                              <p:par>
                                <p:cTn id="16" presetID="23" presetClass="entr" presetSubtype="16" repeatCount="indefinite"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repeatCount="indefinite"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2"/>
                </p:tgtEl>
              </p:cMediaNode>
            </p:audio>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1966119" y="381000"/>
            <a:ext cx="8174105" cy="1077190"/>
            <a:chOff x="2466147" y="457200"/>
            <a:chExt cx="81741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81741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4065193" y="574807"/>
              <a:ext cx="4938853" cy="522522"/>
            </a:xfrm>
            <a:prstGeom prst="rect">
              <a:avLst/>
            </a:prstGeom>
            <a:noFill/>
          </p:spPr>
          <p:txBody>
            <a:bodyPr wrap="none" lIns="0" tIns="0" rIns="0" bIns="0" rtlCol="0">
              <a:spAutoFit/>
            </a:bodyPr>
            <a:lstStyle/>
            <a:p>
              <a:pPr algn="ctr"/>
              <a:r>
                <a:rPr lang="en-US" sz="4400" dirty="0" err="1" smtClean="0">
                  <a:solidFill>
                    <a:schemeClr val="bg1"/>
                  </a:solidFill>
                  <a:latin typeface="#9Slide07 SVNPosterizer KG Inli" panose="02000503000000020003" pitchFamily="2" charset="0"/>
                </a:rPr>
                <a:t>Đánh</a:t>
              </a:r>
              <a:r>
                <a:rPr lang="en-US" sz="4400" dirty="0" smtClean="0">
                  <a:solidFill>
                    <a:schemeClr val="bg1"/>
                  </a:solidFill>
                  <a:latin typeface="#9Slide07 SVNPosterizer KG Inli" panose="02000503000000020003" pitchFamily="2" charset="0"/>
                </a:rPr>
                <a:t> </a:t>
              </a:r>
              <a:r>
                <a:rPr lang="en-US" sz="4400" dirty="0" err="1" smtClean="0">
                  <a:solidFill>
                    <a:schemeClr val="bg1"/>
                  </a:solidFill>
                  <a:latin typeface="#9Slide07 SVNPosterizer KG Inli" panose="02000503000000020003" pitchFamily="2" charset="0"/>
                </a:rPr>
                <a:t>giá</a:t>
              </a:r>
              <a:r>
                <a:rPr lang="en-US" sz="4400" dirty="0" smtClean="0">
                  <a:solidFill>
                    <a:schemeClr val="bg1"/>
                  </a:solidFill>
                  <a:latin typeface="#9Slide07 SVNPosterizer KG Inli" panose="02000503000000020003" pitchFamily="2" charset="0"/>
                </a:rPr>
                <a:t> </a:t>
              </a:r>
              <a:r>
                <a:rPr lang="en-US" sz="4400" dirty="0" err="1" smtClean="0">
                  <a:solidFill>
                    <a:schemeClr val="bg1"/>
                  </a:solidFill>
                  <a:latin typeface="#9Slide07 SVNPosterizer KG Inli" panose="02000503000000020003" pitchFamily="2" charset="0"/>
                </a:rPr>
                <a:t>mục</a:t>
              </a:r>
              <a:r>
                <a:rPr lang="en-US" sz="4400" dirty="0" smtClean="0">
                  <a:solidFill>
                    <a:schemeClr val="bg1"/>
                  </a:solidFill>
                  <a:latin typeface="#9Slide07 SVNPosterizer KG Inli" panose="02000503000000020003" pitchFamily="2" charset="0"/>
                </a:rPr>
                <a:t> </a:t>
              </a:r>
              <a:r>
                <a:rPr lang="en-US" sz="4400" dirty="0" err="1" smtClean="0">
                  <a:solidFill>
                    <a:schemeClr val="bg1"/>
                  </a:solidFill>
                  <a:latin typeface="#9Slide07 SVNPosterizer KG Inli" panose="02000503000000020003" pitchFamily="2" charset="0"/>
                </a:rPr>
                <a:t>tiêu</a:t>
              </a:r>
              <a:r>
                <a:rPr lang="en-US" sz="4400" dirty="0" smtClean="0">
                  <a:solidFill>
                    <a:schemeClr val="bg1"/>
                  </a:solidFill>
                  <a:latin typeface="#9Slide07 SVNPosterizer KG Inli" panose="02000503000000020003" pitchFamily="2" charset="0"/>
                </a:rPr>
                <a:t>:</a:t>
              </a:r>
              <a:endParaRPr lang="en-US" sz="4400" dirty="0">
                <a:solidFill>
                  <a:schemeClr val="bg1"/>
                </a:solidFill>
                <a:latin typeface="#9Slide07 SVNPosterizer KG Inli" panose="02000503000000020003" pitchFamily="2" charset="0"/>
              </a:endParaRP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2248209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19" y="609600"/>
            <a:ext cx="7391400" cy="4343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2716725" y="1849816"/>
            <a:ext cx="6899325" cy="677108"/>
          </a:xfrm>
          <a:prstGeom prst="rect">
            <a:avLst/>
          </a:prstGeom>
          <a:noFill/>
        </p:spPr>
        <p:txBody>
          <a:bodyPr wrap="none" lIns="0" tIns="0" rIns="0" bIns="0" rtlCol="0">
            <a:spAutoFit/>
          </a:bodyPr>
          <a:lstStyle/>
          <a:p>
            <a:pPr algn="ctr"/>
            <a:r>
              <a:rPr lang="en-US" sz="4400" dirty="0" err="1"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Định</a:t>
            </a:r>
            <a:r>
              <a:rPr lang="en-US" sz="4400" dirty="0"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4400" dirty="0" err="1"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hướng</a:t>
            </a:r>
            <a:r>
              <a:rPr lang="en-US" sz="4400" dirty="0"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4400" dirty="0" err="1"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bài</a:t>
            </a:r>
            <a:r>
              <a:rPr lang="en-US" sz="4400" dirty="0"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4400" dirty="0" err="1"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học</a:t>
            </a:r>
            <a:r>
              <a:rPr lang="en-US" sz="4400" dirty="0"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4400" dirty="0" err="1"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tiếp</a:t>
            </a:r>
            <a:r>
              <a:rPr lang="en-US" sz="4400" dirty="0"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4400" dirty="0" err="1" smtClean="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theo</a:t>
            </a:r>
            <a:endParaRPr lang="en-US" sz="4400" dirty="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endParaRPr>
          </a:p>
        </p:txBody>
      </p:sp>
      <p:sp>
        <p:nvSpPr>
          <p:cNvPr id="12" name="TextBox 11">
            <a:extLst>
              <a:ext uri="{FF2B5EF4-FFF2-40B4-BE49-F238E27FC236}">
                <a16:creationId xmlns:a16="http://schemas.microsoft.com/office/drawing/2014/main" id="{C038473A-80E7-431D-B332-652A3ED58596}"/>
              </a:ext>
            </a:extLst>
          </p:cNvPr>
          <p:cNvSpPr txBox="1"/>
          <p:nvPr/>
        </p:nvSpPr>
        <p:spPr>
          <a:xfrm>
            <a:off x="2849579" y="2582526"/>
            <a:ext cx="6234079" cy="1107996"/>
          </a:xfrm>
          <a:prstGeom prst="rect">
            <a:avLst/>
          </a:prstGeom>
          <a:noFill/>
        </p:spPr>
        <p:txBody>
          <a:bodyPr wrap="none" lIns="0" tIns="0" rIns="0" bIns="0" rtlCol="0">
            <a:spAutoFit/>
          </a:bodyPr>
          <a:lstStyle/>
          <a:p>
            <a:pPr marL="685800" indent="-685800">
              <a:buFontTx/>
              <a:buChar char="-"/>
            </a:pPr>
            <a:r>
              <a:rPr lang="en-US" sz="3600" dirty="0" err="1">
                <a:solidFill>
                  <a:schemeClr val="accent6">
                    <a:lumMod val="50000"/>
                  </a:schemeClr>
                </a:solidFill>
                <a:latin typeface="#9Slide07 Itim" panose="00000500000000000000" pitchFamily="2" charset="-34"/>
                <a:cs typeface="#9Slide07 Itim" panose="00000500000000000000" pitchFamily="2" charset="-34"/>
              </a:rPr>
              <a:t>Chữa</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bài</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sai</a:t>
            </a:r>
            <a:endParaRPr lang="en-US" sz="3600" dirty="0">
              <a:solidFill>
                <a:schemeClr val="accent6">
                  <a:lumMod val="50000"/>
                </a:schemeClr>
              </a:solidFill>
              <a:latin typeface="#9Slide07 Itim" panose="00000500000000000000" pitchFamily="2" charset="-34"/>
              <a:cs typeface="#9Slide07 Itim" panose="00000500000000000000" pitchFamily="2" charset="-34"/>
            </a:endParaRPr>
          </a:p>
          <a:p>
            <a:pPr marL="685800" indent="-685800">
              <a:buFontTx/>
              <a:buChar char="-"/>
            </a:pPr>
            <a:r>
              <a:rPr lang="en-US" sz="3600" dirty="0" err="1">
                <a:solidFill>
                  <a:schemeClr val="accent6">
                    <a:lumMod val="50000"/>
                  </a:schemeClr>
                </a:solidFill>
                <a:latin typeface="#9Slide07 Itim" panose="00000500000000000000" pitchFamily="2" charset="-34"/>
                <a:cs typeface="#9Slide07 Itim" panose="00000500000000000000" pitchFamily="2" charset="-34"/>
              </a:rPr>
              <a:t>Chuẩn</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bị</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bài</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sau</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Luyện</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tập</a:t>
            </a:r>
            <a:endParaRPr lang="en-US" sz="3600" dirty="0">
              <a:solidFill>
                <a:schemeClr val="accent6">
                  <a:lumMod val="50000"/>
                </a:schemeClr>
              </a:solidFill>
              <a:latin typeface="#9Slide07 Itim" panose="00000500000000000000" pitchFamily="2" charset="-34"/>
              <a:cs typeface="#9Slide07 Itim" panose="00000500000000000000" pitchFamily="2" charset="-34"/>
            </a:endParaRP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2395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3317014" y="381000"/>
            <a:ext cx="7259705" cy="1077190"/>
            <a:chOff x="2466147" y="457200"/>
            <a:chExt cx="72597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4691780" y="527447"/>
              <a:ext cx="2808461" cy="570025"/>
            </a:xfrm>
            <a:prstGeom prst="rect">
              <a:avLst/>
            </a:prstGeom>
            <a:noFill/>
          </p:spPr>
          <p:txBody>
            <a:bodyPr wrap="none" lIns="0" tIns="0" rIns="0" bIns="0" rtlCol="0">
              <a:spAutoFit/>
            </a:bodyPr>
            <a:lstStyle/>
            <a:p>
              <a:pPr algn="ctr"/>
              <a:r>
                <a:rPr lang="en-US" sz="4800" dirty="0" err="1">
                  <a:solidFill>
                    <a:schemeClr val="bg1"/>
                  </a:solidFill>
                  <a:latin typeface="#9Slide07 SVNPosterizer KG Inli" panose="02000503000000020003" pitchFamily="2" charset="0"/>
                </a:rPr>
                <a:t>Mục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tiêu</a:t>
              </a:r>
              <a:r>
                <a:rPr lang="en-US" sz="4800" dirty="0">
                  <a:solidFill>
                    <a:schemeClr val="bg1"/>
                  </a:solidFill>
                  <a:latin typeface="#9Slide07 SVNPosterizer KG Inli" panose="02000503000000020003" pitchFamily="2" charset="0"/>
                </a:rPr>
                <a:t> </a:t>
              </a:r>
              <a:r>
                <a:rPr lang="en-US" sz="4800" dirty="0" smtClean="0">
                  <a:solidFill>
                    <a:schemeClr val="bg1"/>
                  </a:solidFill>
                  <a:latin typeface="#9Slide07 SVNPosterizer KG Inli" panose="02000503000000020003" pitchFamily="2" charset="0"/>
                </a:rPr>
                <a:t> </a:t>
              </a:r>
              <a:endParaRPr lang="en-US" sz="4800" dirty="0">
                <a:solidFill>
                  <a:schemeClr val="bg1"/>
                </a:solidFill>
                <a:latin typeface="#9Slide07 SVNPosterizer KG Inli" panose="02000503000000020003" pitchFamily="2" charset="0"/>
              </a:endParaRP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pic>
        <p:nvPicPr>
          <p:cNvPr id="13" name="Picture 2" descr="Premium Vector | Cute chef smiling and winking | Cute bakery, Cartoon logo,  Cartoon che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70800" l="9585" r="89617">
                        <a14:backgroundMark x1="74121" y1="59000" x2="74121" y2="59000"/>
                      </a14:backgroundRemoval>
                    </a14:imgEffect>
                  </a14:imgLayer>
                </a14:imgProps>
              </a:ext>
              <a:ext uri="{28A0092B-C50C-407E-A947-70E740481C1C}">
                <a14:useLocalDpi xmlns:a14="http://schemas.microsoft.com/office/drawing/2010/main" val="0"/>
              </a:ext>
            </a:extLst>
          </a:blip>
          <a:srcRect l="14103" r="21232" b="30461"/>
          <a:stretch/>
        </p:blipFill>
        <p:spPr bwMode="auto">
          <a:xfrm rot="21435013">
            <a:off x="1325283" y="1373"/>
            <a:ext cx="1898219" cy="163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08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1280319" y="1848668"/>
                <a:ext cx="2743200" cy="125133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12</m:t>
                          </m:r>
                        </m:num>
                        <m:den>
                          <m:r>
                            <a:rPr lang="en-US" sz="3600" b="0" i="1" smtClean="0">
                              <a:latin typeface="Cambria Math"/>
                            </a:rPr>
                            <m:t>17</m:t>
                          </m:r>
                        </m:den>
                      </m:f>
                      <m:r>
                        <a:rPr lang="en-US" sz="3600" b="0" i="1" smtClean="0">
                          <a:latin typeface="Cambria Math"/>
                        </a:rPr>
                        <m:t>:6</m:t>
                      </m:r>
                    </m:oMath>
                  </m:oMathPara>
                </a14:m>
                <a:endParaRPr lang="en-US" sz="3600" dirty="0">
                  <a:latin typeface="#9Slide03 FS Neusa Regular" pitchFamily="2"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280319" y="1848668"/>
                <a:ext cx="2743200" cy="1251336"/>
              </a:xfrm>
              <a:prstGeom prst="roundRect">
                <a:avLst/>
              </a:prstGeom>
              <a:blipFill rotWithShape="1">
                <a:blip r:embed="rId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21723" y="1848668"/>
                <a:ext cx="2728862" cy="1249633"/>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16 :</m:t>
                      </m:r>
                      <m:f>
                        <m:fPr>
                          <m:ctrlPr>
                            <a:rPr lang="en-US" sz="3600" i="1" smtClean="0">
                              <a:latin typeface="Cambria Math" panose="02040503050406030204" pitchFamily="18" charset="0"/>
                            </a:rPr>
                          </m:ctrlPr>
                        </m:fPr>
                        <m:num>
                          <m:r>
                            <a:rPr lang="en-US" sz="3600" b="0" i="1" smtClean="0">
                              <a:latin typeface="Cambria Math"/>
                            </a:rPr>
                            <m:t>8</m:t>
                          </m:r>
                        </m:num>
                        <m:den>
                          <m:r>
                            <a:rPr lang="en-US" sz="3600" b="0" i="1" smtClean="0">
                              <a:latin typeface="Cambria Math"/>
                            </a:rPr>
                            <m:t>11</m:t>
                          </m:r>
                        </m:den>
                      </m:f>
                    </m:oMath>
                  </m:oMathPara>
                </a14:m>
                <a:endParaRPr lang="en-US" sz="3600" dirty="0">
                  <a:latin typeface="#9Slide03 FS Neusa Regular" pitchFamily="2"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721723" y="1848668"/>
                <a:ext cx="2728862" cy="1249633"/>
              </a:xfrm>
              <a:prstGeom prst="roundRect">
                <a:avLst/>
              </a:prstGeom>
              <a:blipFill rotWithShape="1">
                <a:blip r:embed="rId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180192" y="1848668"/>
                <a:ext cx="2743200" cy="125360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m:t>
                      </m:r>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5</m:t>
                          </m:r>
                        </m:den>
                      </m:f>
                      <m:r>
                        <a:rPr lang="en-US" sz="3600" i="1" smtClean="0">
                          <a:latin typeface="Cambria Math"/>
                          <a:ea typeface="Cambria Math"/>
                        </a:rPr>
                        <m:t>×</m:t>
                      </m:r>
                      <m:f>
                        <m:fPr>
                          <m:ctrlPr>
                            <a:rPr lang="en-US" sz="3600" i="1" smtClean="0">
                              <a:latin typeface="Cambria Math" panose="02040503050406030204" pitchFamily="18" charset="0"/>
                              <a:ea typeface="Cambria Math"/>
                            </a:rPr>
                          </m:ctrlPr>
                        </m:fPr>
                        <m:num>
                          <m:r>
                            <a:rPr lang="en-US" sz="3600" b="0" i="1" smtClean="0">
                              <a:latin typeface="Cambria Math"/>
                              <a:ea typeface="Cambria Math"/>
                            </a:rPr>
                            <m:t>4</m:t>
                          </m:r>
                        </m:num>
                        <m:den>
                          <m:r>
                            <a:rPr lang="en-US" sz="3600" b="0" i="1" smtClean="0">
                              <a:latin typeface="Cambria Math"/>
                              <a:ea typeface="Cambria Math"/>
                            </a:rPr>
                            <m:t>15</m:t>
                          </m:r>
                        </m:den>
                      </m:f>
                    </m:oMath>
                  </m:oMathPara>
                </a14:m>
                <a:endParaRPr lang="en-US" sz="3600" dirty="0">
                  <a:latin typeface="#9Slide03 FS Neusa Regular" pitchFamily="2"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180192" y="1848668"/>
                <a:ext cx="2743200" cy="1253606"/>
              </a:xfrm>
              <a:prstGeom prst="roundRect">
                <a:avLst/>
              </a:prstGeom>
              <a:blipFill rotWithShape="1">
                <a:blip r:embed="rId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56519" y="3821358"/>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72:45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56519" y="3821358"/>
                <a:ext cx="2743200" cy="715089"/>
              </a:xfrm>
              <a:prstGeom prst="roundRect">
                <a:avLst/>
              </a:prstGeom>
              <a:blipFill rotWithShape="1">
                <a:blip r:embed="rId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707385" y="3820506"/>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 :8</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707385" y="3820506"/>
                <a:ext cx="2743200" cy="715089"/>
              </a:xfrm>
              <a:prstGeom prst="roundRect">
                <a:avLst/>
              </a:prstGeom>
              <a:blipFill rotWithShape="1">
                <a:blip r:embed="rId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138319" y="3822493"/>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138319" y="3822493"/>
                <a:ext cx="2743200" cy="715089"/>
              </a:xfrm>
              <a:prstGeom prst="roundRect">
                <a:avLst/>
              </a:prstGeom>
              <a:blipFill rotWithShape="1">
                <a:blip r:embed="rId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56519" y="5257800"/>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15:50</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56519" y="5257800"/>
                <a:ext cx="2743200" cy="715089"/>
              </a:xfrm>
              <a:prstGeom prst="roundRect">
                <a:avLst/>
              </a:prstGeom>
              <a:blipFill rotWithShape="1">
                <a:blip r:embed="rId1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709319" y="5257800"/>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smtClean="0">
                          <a:latin typeface="Cambria Math"/>
                        </a:rPr>
                        <m:t>9</m:t>
                      </m:r>
                      <m:r>
                        <a:rPr lang="en-US" sz="3600" b="0" i="0" smtClean="0">
                          <a:latin typeface="Cambria Math"/>
                        </a:rPr>
                        <m:t>12,8:28</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09319" y="5257800"/>
                <a:ext cx="2743200" cy="715089"/>
              </a:xfrm>
              <a:prstGeom prst="roundRect">
                <a:avLst/>
              </a:prstGeom>
              <a:blipFill rotWithShape="1">
                <a:blip r:embed="rId11"/>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38319" y="5257800"/>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38319" y="5257800"/>
                <a:ext cx="2743200" cy="715089"/>
              </a:xfrm>
              <a:prstGeom prst="roundRect">
                <a:avLst/>
              </a:prstGeom>
              <a:blipFill rotWithShape="1">
                <a:blip r:embed="rId12"/>
                <a:stretch>
                  <a:fillRect/>
                </a:stretch>
              </a:blipFill>
              <a:ln w="38100"/>
            </p:spPr>
            <p:txBody>
              <a:bodyPr/>
              <a:lstStyle/>
              <a:p>
                <a:r>
                  <a:rPr lang="en-US">
                    <a:noFill/>
                  </a:rPr>
                  <a:t> </a:t>
                </a:r>
              </a:p>
            </p:txBody>
          </p:sp>
        </mc:Fallback>
      </mc:AlternateContent>
      <p:grpSp>
        <p:nvGrpSpPr>
          <p:cNvPr id="2" name="Group 1"/>
          <p:cNvGrpSpPr/>
          <p:nvPr/>
        </p:nvGrpSpPr>
        <p:grpSpPr>
          <a:xfrm>
            <a:off x="439343" y="220625"/>
            <a:ext cx="4191000" cy="1371600"/>
            <a:chOff x="365919" y="152400"/>
            <a:chExt cx="4191000" cy="1371600"/>
          </a:xfrm>
        </p:grpSpPr>
        <p:grpSp>
          <p:nvGrpSpPr>
            <p:cNvPr id="6" name="Group 5"/>
            <p:cNvGrpSpPr/>
            <p:nvPr/>
          </p:nvGrpSpPr>
          <p:grpSpPr>
            <a:xfrm>
              <a:off x="365919" y="152400"/>
              <a:ext cx="4191000"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305493" y="545812"/>
              <a:ext cx="2311851" cy="646331"/>
            </a:xfrm>
            <a:prstGeom prst="rect">
              <a:avLst/>
            </a:prstGeom>
            <a:noFill/>
          </p:spPr>
          <p:txBody>
            <a:bodyPr wrap="none" rtlCol="0">
              <a:spAutoFit/>
            </a:bodyPr>
            <a:lstStyle/>
            <a:p>
              <a:r>
                <a:rPr lang="en-US" sz="3600" b="1" dirty="0" err="1">
                  <a:latin typeface="#9Slide03 Arima Madurai Black" pitchFamily="2" charset="0"/>
                  <a:cs typeface="#9Slide03 Arima Madurai Black" pitchFamily="2" charset="0"/>
                </a:rPr>
                <a:t>Bài</a:t>
              </a:r>
              <a:r>
                <a:rPr lang="en-US" sz="3600" b="1" dirty="0">
                  <a:latin typeface="#9Slide03 Arima Madurai Black" pitchFamily="2" charset="0"/>
                  <a:cs typeface="#9Slide03 Arima Madurai Black" pitchFamily="2" charset="0"/>
                </a:rPr>
                <a:t> 1. </a:t>
              </a:r>
              <a:r>
                <a:rPr lang="en-US" sz="3600" b="1" dirty="0" err="1">
                  <a:latin typeface="#9Slide03 Arima Madurai Black" pitchFamily="2" charset="0"/>
                  <a:cs typeface="#9Slide03 Arima Madurai Black" pitchFamily="2" charset="0"/>
                </a:rPr>
                <a:t>Tính</a:t>
              </a:r>
              <a:endParaRPr lang="en-US" sz="3600" b="1" dirty="0">
                <a:latin typeface="#9Slide03 Arima Madurai Black" pitchFamily="2" charset="0"/>
                <a:cs typeface="#9Slide03 Arima Madurai Black" pitchFamily="2" charset="0"/>
              </a:endParaRPr>
            </a:p>
          </p:txBody>
        </p:sp>
      </p:grpSp>
    </p:spTree>
    <p:extLst>
      <p:ext uri="{BB962C8B-B14F-4D97-AF65-F5344CB8AC3E}">
        <p14:creationId xmlns:p14="http://schemas.microsoft.com/office/powerpoint/2010/main" val="10022380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14:presetBounceEnd="6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6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6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0000">
                                          <p:cBhvr additive="base">
                                            <p:cTn id="32"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14:presetBounceEnd="6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14:presetBounceEnd="6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60000">
                                          <p:cBhvr additive="base">
                                            <p:cTn id="41"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14:presetBounceEnd="60000">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14:bounceEnd="60000">
                                          <p:cBhvr additive="base">
                                            <p:cTn id="45"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14:presetBounceEnd="60000">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14:bounceEnd="60000">
                                          <p:cBhvr additive="base">
                                            <p:cTn id="49"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249956" y="4131212"/>
            <a:ext cx="2725271" cy="1421030"/>
            <a:chOff x="4270048" y="3810000"/>
            <a:chExt cx="2725271" cy="1421030"/>
          </a:xfrm>
        </p:grpSpPr>
        <p:pic>
          <p:nvPicPr>
            <p:cNvPr id="1032" name="Picture 8" descr="Soup plate icon in cartoon style isolated on white background Stock Vector  | Adobe 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4270048" y="4049632"/>
              <a:ext cx="2725271" cy="11813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54542" y="3810000"/>
              <a:ext cx="2310369" cy="1211646"/>
              <a:chOff x="4454542" y="3810000"/>
              <a:chExt cx="2310369" cy="1211646"/>
            </a:xfrm>
          </p:grpSpPr>
          <p:pic>
            <p:nvPicPr>
              <p:cNvPr id="1026" name="Picture 2" descr="3,782 Raw Chicken Illustrations &amp; Clip Art - i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12" b="43791" l="3268" r="33824"/>
                        </a14:imgEffect>
                      </a14:imgLayer>
                    </a14:imgProps>
                  </a:ext>
                  <a:ext uri="{28A0092B-C50C-407E-A947-70E740481C1C}">
                    <a14:useLocalDpi xmlns:a14="http://schemas.microsoft.com/office/drawing/2010/main" val="0"/>
                  </a:ext>
                </a:extLst>
              </a:blip>
              <a:srcRect r="66509" b="53873"/>
              <a:stretch/>
            </p:blipFill>
            <p:spPr bwMode="auto">
              <a:xfrm rot="5400000">
                <a:off x="5554549" y="3617907"/>
                <a:ext cx="1018270" cy="1402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82 Raw Chicken Illustrations &amp; Clip Art - iStock"/>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95" b="37582" l="65033" r="90850"/>
                        </a14:imgEffect>
                      </a14:imgLayer>
                    </a14:imgProps>
                  </a:ext>
                  <a:ext uri="{28A0092B-C50C-407E-A947-70E740481C1C}">
                    <a14:useLocalDpi xmlns:a14="http://schemas.microsoft.com/office/drawing/2010/main" val="0"/>
                  </a:ext>
                </a:extLst>
              </a:blip>
              <a:srcRect l="64269" r="7142" b="62497"/>
              <a:stretch/>
            </p:blipFill>
            <p:spPr bwMode="auto">
              <a:xfrm rot="14706585">
                <a:off x="4639350" y="3651268"/>
                <a:ext cx="1185570" cy="1555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782 Raw Chicken Illustrations &amp; Clip Art - iStock"/>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47876" b="83987" l="4248" r="30556">
                            <a14:foregroundMark x1="29412" y1="57516" x2="29412" y2="57516"/>
                          </a14:backgroundRemoval>
                        </a14:imgEffect>
                      </a14:imgLayer>
                    </a14:imgProps>
                  </a:ext>
                  <a:ext uri="{28A0092B-C50C-407E-A947-70E740481C1C}">
                    <a14:useLocalDpi xmlns:a14="http://schemas.microsoft.com/office/drawing/2010/main" val="0"/>
                  </a:ext>
                </a:extLst>
              </a:blip>
              <a:srcRect l="2782" t="46131" r="68882" b="14653"/>
              <a:stretch/>
            </p:blipFill>
            <p:spPr bwMode="auto">
              <a:xfrm rot="15821765">
                <a:off x="5092622" y="3681457"/>
                <a:ext cx="1080121" cy="149481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6" name="Picture 12" descr="Imágenes Prediseñadas De Harina Etiquetadas PNG , Clipart De Harina,  Harina, Clipart PNG y Vector para Descargar Gratis |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5166519" y="3369734"/>
            <a:ext cx="1428627" cy="1659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gg carton Drawing, Cardboard box eggs, food, cardboard, gift Box png |  Klipartz"/>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6995319" y="4474291"/>
            <a:ext cx="1600200" cy="9745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3"/>
              <p:cNvSpPr txBox="1"/>
              <p:nvPr/>
            </p:nvSpPr>
            <p:spPr>
              <a:xfrm>
                <a:off x="6435514" y="2205118"/>
                <a:ext cx="5553058" cy="994599"/>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16:</m:t>
                      </m:r>
                      <m:f>
                        <m:fPr>
                          <m:ctrlPr>
                            <a:rPr lang="en-US" sz="2800" i="1" smtClean="0">
                              <a:latin typeface="Cambria Math" panose="02040503050406030204" pitchFamily="18" charset="0"/>
                            </a:rPr>
                          </m:ctrlPr>
                        </m:fPr>
                        <m:num>
                          <m:r>
                            <a:rPr lang="en-US" sz="2800" b="0" i="1" smtClean="0">
                              <a:latin typeface="Cambria Math"/>
                            </a:rPr>
                            <m:t>8</m:t>
                          </m:r>
                        </m:num>
                        <m:den>
                          <m:r>
                            <a:rPr lang="en-US" sz="2800" b="0" i="1" smtClean="0">
                              <a:latin typeface="Cambria Math"/>
                            </a:rPr>
                            <m:t>11</m:t>
                          </m:r>
                        </m:den>
                      </m:f>
                      <m:r>
                        <a:rPr lang="en-US" sz="2800" b="0" i="1" smtClean="0">
                          <a:latin typeface="Cambria Math"/>
                        </a:rPr>
                        <m:t>                                                       </m:t>
                      </m:r>
                    </m:oMath>
                  </m:oMathPara>
                </a14:m>
                <a:endParaRPr lang="en-US" sz="2800" dirty="0">
                  <a:latin typeface="#9Slide03 FS Neusa Regular" pitchFamily="2" charset="0"/>
                </a:endParaRPr>
              </a:p>
            </p:txBody>
          </p:sp>
        </mc:Choice>
        <mc:Fallback xmlns="">
          <p:sp>
            <p:nvSpPr>
              <p:cNvPr id="17" name="3"/>
              <p:cNvSpPr txBox="1">
                <a:spLocks noRot="1" noChangeAspect="1" noMove="1" noResize="1" noEditPoints="1" noAdjustHandles="1" noChangeArrowheads="1" noChangeShapeType="1" noTextEdit="1"/>
              </p:cNvSpPr>
              <p:nvPr/>
            </p:nvSpPr>
            <p:spPr>
              <a:xfrm>
                <a:off x="6435514" y="2205118"/>
                <a:ext cx="5553058" cy="994599"/>
              </a:xfrm>
              <a:prstGeom prst="roundRect">
                <a:avLst/>
              </a:prstGeom>
              <a:blipFill rotWithShape="1">
                <a:blip r:embed="rId16"/>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1"/>
              <p:cNvSpPr txBox="1"/>
              <p:nvPr/>
            </p:nvSpPr>
            <p:spPr>
              <a:xfrm>
                <a:off x="2828968" y="457200"/>
                <a:ext cx="6452351" cy="997720"/>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9:</m:t>
                      </m:r>
                      <m:f>
                        <m:fPr>
                          <m:ctrlPr>
                            <a:rPr lang="en-US" sz="2800" i="1" smtClean="0">
                              <a:latin typeface="Cambria Math" panose="02040503050406030204" pitchFamily="18" charset="0"/>
                            </a:rPr>
                          </m:ctrlPr>
                        </m:fPr>
                        <m:num>
                          <m:r>
                            <a:rPr lang="en-US" sz="2800" b="0" i="1" smtClean="0">
                              <a:latin typeface="Cambria Math"/>
                            </a:rPr>
                            <m:t>3</m:t>
                          </m:r>
                        </m:num>
                        <m:den>
                          <m:r>
                            <a:rPr lang="en-US" sz="2800" b="0" i="1" smtClean="0">
                              <a:latin typeface="Cambria Math"/>
                            </a:rPr>
                            <m:t>5</m:t>
                          </m:r>
                        </m:den>
                      </m:f>
                      <m:r>
                        <a:rPr lang="en-US" sz="2800" i="1" smtClean="0">
                          <a:latin typeface="Cambria Math"/>
                          <a:ea typeface="Cambria Math"/>
                        </a:rPr>
                        <m:t>×</m:t>
                      </m:r>
                      <m:f>
                        <m:fPr>
                          <m:ctrlPr>
                            <a:rPr lang="en-US" sz="2800" i="1" smtClean="0">
                              <a:latin typeface="Cambria Math" panose="02040503050406030204" pitchFamily="18" charset="0"/>
                              <a:ea typeface="Cambria Math"/>
                            </a:rPr>
                          </m:ctrlPr>
                        </m:fPr>
                        <m:num>
                          <m:r>
                            <a:rPr lang="en-US" sz="2800" b="0" i="1" smtClean="0">
                              <a:latin typeface="Cambria Math"/>
                              <a:ea typeface="Cambria Math"/>
                            </a:rPr>
                            <m:t>4</m:t>
                          </m:r>
                        </m:num>
                        <m:den>
                          <m:r>
                            <a:rPr lang="en-US" sz="2800" b="0" i="1" smtClean="0">
                              <a:latin typeface="Cambria Math"/>
                              <a:ea typeface="Cambria Math"/>
                            </a:rPr>
                            <m:t>15</m:t>
                          </m:r>
                        </m:den>
                      </m:f>
                      <m:r>
                        <a:rPr lang="en-US" sz="2800" b="0" i="1" smtClean="0">
                          <a:latin typeface="Cambria Math"/>
                          <a:ea typeface="Cambria Math"/>
                        </a:rPr>
                        <m:t>                                                             </m:t>
                      </m:r>
                    </m:oMath>
                  </m:oMathPara>
                </a14:m>
                <a:endParaRPr lang="en-US" sz="28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2828968" y="457200"/>
                <a:ext cx="6452351" cy="997720"/>
              </a:xfrm>
              <a:prstGeom prst="roundRect">
                <a:avLst/>
              </a:prstGeom>
              <a:blipFill rotWithShape="1">
                <a:blip r:embed="rId17"/>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2"/>
              <p:cNvSpPr txBox="1"/>
              <p:nvPr/>
            </p:nvSpPr>
            <p:spPr>
              <a:xfrm>
                <a:off x="746623" y="2201997"/>
                <a:ext cx="4953296" cy="996017"/>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12</m:t>
                          </m:r>
                        </m:num>
                        <m:den>
                          <m:r>
                            <a:rPr lang="en-US" sz="2800" b="0" i="1" smtClean="0">
                              <a:latin typeface="Cambria Math"/>
                            </a:rPr>
                            <m:t>17</m:t>
                          </m:r>
                        </m:den>
                      </m:f>
                      <m:r>
                        <a:rPr lang="en-US" sz="2800" b="0" i="1" smtClean="0">
                          <a:latin typeface="Cambria Math"/>
                        </a:rPr>
                        <m:t>:6                                              </m:t>
                      </m:r>
                    </m:oMath>
                  </m:oMathPara>
                </a14:m>
                <a:endParaRPr lang="en-US" sz="2800" dirty="0">
                  <a:latin typeface="#9Slide03 FS Neusa Regular" pitchFamily="2" charset="0"/>
                </a:endParaRPr>
              </a:p>
            </p:txBody>
          </p:sp>
        </mc:Choice>
        <mc:Fallback xmlns="">
          <p:sp>
            <p:nvSpPr>
              <p:cNvPr id="16" name="2"/>
              <p:cNvSpPr txBox="1">
                <a:spLocks noRot="1" noChangeAspect="1" noMove="1" noResize="1" noEditPoints="1" noAdjustHandles="1" noChangeArrowheads="1" noChangeShapeType="1" noTextEdit="1"/>
              </p:cNvSpPr>
              <p:nvPr/>
            </p:nvSpPr>
            <p:spPr>
              <a:xfrm>
                <a:off x="746623" y="2201997"/>
                <a:ext cx="4953296" cy="996017"/>
              </a:xfrm>
              <a:prstGeom prst="roundRect">
                <a:avLst/>
              </a:prstGeom>
              <a:blipFill rotWithShape="1">
                <a:blip r:embed="rId18"/>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2-2"/>
              <p:cNvSpPr txBox="1"/>
              <p:nvPr/>
            </p:nvSpPr>
            <p:spPr>
              <a:xfrm>
                <a:off x="1632152" y="2201997"/>
                <a:ext cx="4067767" cy="997720"/>
              </a:xfrm>
              <a:prstGeom prst="wedgeRoundRectCallou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m:t>
                          </m:r>
                        </m:num>
                        <m:den>
                          <m:r>
                            <a:rPr lang="en-US" sz="2800" b="0" i="1" smtClean="0">
                              <a:solidFill>
                                <a:srgbClr val="C00000"/>
                              </a:solidFill>
                              <a:latin typeface="Cambria Math"/>
                              <a:ea typeface="Cambria Math"/>
                            </a:rPr>
                            <m:t>17</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m:t>
                          </m:r>
                        </m:num>
                        <m:den>
                          <m:r>
                            <a:rPr lang="en-US" sz="2800" b="0" i="1" smtClean="0">
                              <a:solidFill>
                                <a:srgbClr val="C00000"/>
                              </a:solidFill>
                              <a:latin typeface="Cambria Math"/>
                              <a:ea typeface="Cambria Math"/>
                            </a:rPr>
                            <m:t>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12×1</m:t>
                          </m:r>
                        </m:num>
                        <m:den>
                          <m:r>
                            <a:rPr lang="en-US" sz="2800" b="0" i="1" smtClean="0">
                              <a:solidFill>
                                <a:srgbClr val="C00000"/>
                              </a:solidFill>
                              <a:latin typeface="Cambria Math"/>
                              <a:ea typeface="Cambria Math"/>
                            </a:rPr>
                            <m:t>17×6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2</m:t>
                          </m:r>
                        </m:num>
                        <m:den>
                          <m:r>
                            <a:rPr lang="en-US" sz="2800" b="0" i="1" smtClean="0">
                              <a:solidFill>
                                <a:srgbClr val="C00000"/>
                              </a:solidFill>
                              <a:latin typeface="Cambria Math"/>
                              <a:ea typeface="Cambria Math"/>
                            </a:rPr>
                            <m:t>17</m:t>
                          </m:r>
                        </m:den>
                      </m:f>
                    </m:oMath>
                  </m:oMathPara>
                </a14:m>
                <a:endParaRPr lang="en-US" sz="2800" dirty="0">
                  <a:solidFill>
                    <a:srgbClr val="C00000"/>
                  </a:solidFill>
                </a:endParaRPr>
              </a:p>
            </p:txBody>
          </p:sp>
        </mc:Choice>
        <mc:Fallback xmlns="">
          <p:sp>
            <p:nvSpPr>
              <p:cNvPr id="2" name="2-2"/>
              <p:cNvSpPr txBox="1">
                <a:spLocks noRot="1" noChangeAspect="1" noMove="1" noResize="1" noEditPoints="1" noAdjustHandles="1" noChangeArrowheads="1" noChangeShapeType="1" noTextEdit="1"/>
              </p:cNvSpPr>
              <p:nvPr/>
            </p:nvSpPr>
            <p:spPr>
              <a:xfrm>
                <a:off x="1632152" y="2201997"/>
                <a:ext cx="4067767" cy="997720"/>
              </a:xfrm>
              <a:prstGeom prst="wedgeRoundRectCallou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3"/>
              <p:cNvSpPr txBox="1"/>
              <p:nvPr/>
            </p:nvSpPr>
            <p:spPr>
              <a:xfrm>
                <a:off x="7426114" y="2266867"/>
                <a:ext cx="4466671"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11</m:t>
                          </m:r>
                        </m:num>
                        <m:den>
                          <m:r>
                            <a:rPr lang="en-US" sz="2800" b="0" i="1" smtClean="0">
                              <a:solidFill>
                                <a:srgbClr val="C00000"/>
                              </a:solidFill>
                              <a:latin typeface="Cambria Math"/>
                              <a:ea typeface="Cambria Math"/>
                            </a:rPr>
                            <m:t>8</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16×11</m:t>
                          </m:r>
                        </m:num>
                        <m:den>
                          <m:r>
                            <a:rPr lang="en-US" sz="2800" b="0" i="1" smtClean="0">
                              <a:solidFill>
                                <a:srgbClr val="C00000"/>
                              </a:solidFill>
                              <a:latin typeface="Cambria Math"/>
                              <a:ea typeface="Cambria Math"/>
                            </a:rPr>
                            <m:t>1×8</m:t>
                          </m:r>
                        </m:den>
                      </m:f>
                      <m:r>
                        <a:rPr lang="en-US" sz="2800" b="0" i="1" smtClean="0">
                          <a:solidFill>
                            <a:srgbClr val="C00000"/>
                          </a:solidFill>
                          <a:latin typeface="Cambria Math"/>
                          <a:ea typeface="Cambria Math"/>
                        </a:rPr>
                        <m:t>=22</m:t>
                      </m:r>
                    </m:oMath>
                  </m:oMathPara>
                </a14:m>
                <a:endParaRPr lang="en-US" sz="2800" dirty="0">
                  <a:solidFill>
                    <a:srgbClr val="C00000"/>
                  </a:solidFill>
                </a:endParaRPr>
              </a:p>
            </p:txBody>
          </p:sp>
        </mc:Choice>
        <mc:Fallback xmlns="">
          <p:sp>
            <p:nvSpPr>
              <p:cNvPr id="20" name="3-3"/>
              <p:cNvSpPr txBox="1">
                <a:spLocks noRot="1" noChangeAspect="1" noMove="1" noResize="1" noEditPoints="1" noAdjustHandles="1" noChangeArrowheads="1" noChangeShapeType="1" noTextEdit="1"/>
              </p:cNvSpPr>
              <p:nvPr/>
            </p:nvSpPr>
            <p:spPr>
              <a:xfrm>
                <a:off x="7426114" y="2266867"/>
                <a:ext cx="4466671" cy="901785"/>
              </a:xfrm>
              <a:prstGeom prst="rect">
                <a:avLst/>
              </a:prstGeom>
              <a:blipFill>
                <a:blip r:embed="rId20"/>
                <a:stretch>
                  <a:fillRect/>
                </a:stretch>
              </a:blipFill>
            </p:spPr>
            <p:txBody>
              <a:bodyPr/>
              <a:lstStyle/>
              <a:p>
                <a:r>
                  <a:rPr lang="en-US">
                    <a:noFill/>
                  </a:rPr>
                  <a:t> </a:t>
                </a:r>
              </a:p>
            </p:txBody>
          </p:sp>
        </mc:Fallback>
      </mc:AlternateContent>
      <p:pic>
        <p:nvPicPr>
          <p:cNvPr id="21" name="Picture 2" descr="Beautiful chef girl holding an empty plate cartoon illustration 1936473  Vector Art at Vecteez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1-1"/>
              <p:cNvSpPr txBox="1"/>
              <p:nvPr/>
            </p:nvSpPr>
            <p:spPr>
              <a:xfrm>
                <a:off x="4259944" y="500775"/>
                <a:ext cx="5021375" cy="9105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5</m:t>
                          </m:r>
                        </m:num>
                        <m:den>
                          <m:r>
                            <a:rPr lang="en-US" sz="2800" b="0" i="1" smtClean="0">
                              <a:solidFill>
                                <a:srgbClr val="C00000"/>
                              </a:solidFill>
                              <a:latin typeface="Cambria Math"/>
                              <a:ea typeface="Cambria Math"/>
                            </a:rPr>
                            <m:t>3</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4</m:t>
                          </m:r>
                        </m:num>
                        <m:den>
                          <m:r>
                            <a:rPr lang="en-US" sz="2800" b="0" i="1" smtClean="0">
                              <a:solidFill>
                                <a:srgbClr val="C00000"/>
                              </a:solidFill>
                              <a:latin typeface="Cambria Math"/>
                              <a:ea typeface="Cambria Math"/>
                            </a:rPr>
                            <m:t>15</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9×5×4</m:t>
                          </m:r>
                        </m:num>
                        <m:den>
                          <m:r>
                            <a:rPr lang="en-US" sz="2800" b="0" i="1" smtClean="0">
                              <a:solidFill>
                                <a:srgbClr val="C00000"/>
                              </a:solidFill>
                              <a:latin typeface="Cambria Math"/>
                              <a:ea typeface="Cambria Math"/>
                            </a:rPr>
                            <m:t>1×3×15</m:t>
                          </m:r>
                        </m:den>
                      </m:f>
                      <m:r>
                        <a:rPr lang="en-US" sz="2800" b="0" i="1" smtClean="0">
                          <a:solidFill>
                            <a:srgbClr val="C00000"/>
                          </a:solidFill>
                          <a:latin typeface="Cambria Math"/>
                          <a:ea typeface="Cambria Math"/>
                        </a:rPr>
                        <m:t>=4</m:t>
                      </m:r>
                    </m:oMath>
                  </m:oMathPara>
                </a14:m>
                <a:endParaRPr lang="en-US" sz="2800" dirty="0">
                  <a:solidFill>
                    <a:srgbClr val="C00000"/>
                  </a:solidFill>
                </a:endParaRPr>
              </a:p>
            </p:txBody>
          </p:sp>
        </mc:Choice>
        <mc:Fallback xmlns="">
          <p:sp>
            <p:nvSpPr>
              <p:cNvPr id="22" name="1-1"/>
              <p:cNvSpPr txBox="1">
                <a:spLocks noRot="1" noChangeAspect="1" noMove="1" noResize="1" noEditPoints="1" noAdjustHandles="1" noChangeArrowheads="1" noChangeShapeType="1" noTextEdit="1"/>
              </p:cNvSpPr>
              <p:nvPr/>
            </p:nvSpPr>
            <p:spPr>
              <a:xfrm>
                <a:off x="4259944" y="500775"/>
                <a:ext cx="5021375" cy="910570"/>
              </a:xfrm>
              <a:prstGeom prst="rect">
                <a:avLst/>
              </a:prstGeom>
              <a:blipFill>
                <a:blip r:embed="rId23"/>
                <a:stretch>
                  <a:fillRect/>
                </a:stretch>
              </a:blipFill>
            </p:spPr>
            <p:txBody>
              <a:bodyPr/>
              <a:lstStyle/>
              <a:p>
                <a:r>
                  <a:rPr lang="en-US">
                    <a:noFill/>
                  </a:rPr>
                  <a:t> </a:t>
                </a:r>
              </a:p>
            </p:txBody>
          </p:sp>
        </mc:Fallback>
      </mc:AlternateContent>
      <p:pic>
        <p:nvPicPr>
          <p:cNvPr id="1042"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10258151" y="3467100"/>
            <a:ext cx="1851153" cy="102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randombar(horizontal)">
                                      <p:cBhvr>
                                        <p:cTn id="24" dur="500"/>
                                        <p:tgtEl>
                                          <p:spTgt spid="1042"/>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Dung_2.wav"/>
                                        </p:tgtEl>
                                      </p:cMediaNode>
                                    </p:audio>
                                  </p:sub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79373E-6 -3.29325E-6 L -0.62637 0.25278 " pathEditMode="relative" rAng="0" ptsTypes="AA">
                                      <p:cBhvr>
                                        <p:cTn id="27" dur="2000" fill="hold"/>
                                        <p:tgtEl>
                                          <p:spTgt spid="1042"/>
                                        </p:tgtEl>
                                        <p:attrNameLst>
                                          <p:attrName>ppt_x</p:attrName>
                                          <p:attrName>ppt_y</p:attrName>
                                        </p:attrNameLst>
                                      </p:cBhvr>
                                      <p:rCtr x="-31319" y="126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14" presetClass="entr" presetSubtype="10" fill="hold" nodeType="afterEffect">
                                  <p:stCondLst>
                                    <p:cond delay="100"/>
                                  </p:stCondLst>
                                  <p:childTnLst>
                                    <p:set>
                                      <p:cBhvr>
                                        <p:cTn id="36" dur="1" fill="hold">
                                          <p:stCondLst>
                                            <p:cond delay="0"/>
                                          </p:stCondLst>
                                        </p:cTn>
                                        <p:tgtEl>
                                          <p:spTgt spid="1036"/>
                                        </p:tgtEl>
                                        <p:attrNameLst>
                                          <p:attrName>style.visibility</p:attrName>
                                        </p:attrNameLst>
                                      </p:cBhvr>
                                      <p:to>
                                        <p:strVal val="visible"/>
                                      </p:to>
                                    </p:set>
                                    <p:animEffect transition="in" filter="randombar(horizontal)">
                                      <p:cBhvr>
                                        <p:cTn id="37" dur="500"/>
                                        <p:tgtEl>
                                          <p:spTgt spid="1036"/>
                                        </p:tgtEl>
                                      </p:cBhvr>
                                    </p:animEffec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randombar(horizontal)">
                                      <p:cBhvr>
                                        <p:cTn id="47" dur="500"/>
                                        <p:tgtEl>
                                          <p:spTgt spid="1040"/>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7"/>
                  </p:tgtEl>
                </p:cond>
              </p:nextCondLst>
            </p:seq>
          </p:childTnLst>
        </p:cTn>
      </p:par>
    </p:tnLst>
    <p:bldLst>
      <p:bldP spid="17" grpId="0" animBg="1"/>
      <p:bldP spid="18" grpId="0" animBg="1"/>
      <p:bldP spid="16" grpId="0" animBg="1"/>
      <p:bldP spid="2"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éc tơ đồ họa súp cà Chua Chua nước trái cây bánh Pizza - cà chua phim hoạt  hình png tải về - Miễn phí trong suốt Thực Phẩm Tự Nhiên 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105" b="82500" l="4556" r="94111"/>
                    </a14:imgEffect>
                  </a14:imgLayer>
                </a14:imgProps>
              </a:ext>
              <a:ext uri="{28A0092B-C50C-407E-A947-70E740481C1C}">
                <a14:useLocalDpi xmlns:a14="http://schemas.microsoft.com/office/drawing/2010/main" val="0"/>
              </a:ext>
            </a:extLst>
          </a:blip>
          <a:srcRect l="3174" t="17250" r="4965" b="16740"/>
          <a:stretch/>
        </p:blipFill>
        <p:spPr bwMode="auto">
          <a:xfrm>
            <a:off x="11085913" y="4733694"/>
            <a:ext cx="1102885" cy="669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ágenes Prediseñadas De Harina Etiquetadas PNG , Clipart De Harina,  Harina, Clipart PNG y Vector para Descargar Gratis | Pngtre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6571521" y="3362981"/>
            <a:ext cx="1411698" cy="16399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592162" y="4172781"/>
            <a:ext cx="2451158" cy="1140200"/>
            <a:chOff x="2390801" y="4234104"/>
            <a:chExt cx="2362120" cy="1023973"/>
          </a:xfrm>
        </p:grpSpPr>
        <p:pic>
          <p:nvPicPr>
            <p:cNvPr id="15"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rilled sausage icon Royalty Free Vector Imag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8" name="Picture 12" descr="Pho Mát Phim Hoạt Hình PNG &amp; Pho Mát Phim Hoạt Hình Transparent Clipart  Miễn phí Tải về - Mì ống và pho mát bánh mì Phô-mai Thụy sĩ pho mát Clip"/>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89500" l="0" r="98846"/>
                    </a14:imgEffect>
                  </a14:imgLayer>
                </a14:imgProps>
              </a:ext>
              <a:ext uri="{28A0092B-C50C-407E-A947-70E740481C1C}">
                <a14:useLocalDpi xmlns:a14="http://schemas.microsoft.com/office/drawing/2010/main" val="0"/>
              </a:ext>
            </a:extLst>
          </a:blip>
          <a:srcRect/>
          <a:stretch>
            <a:fillRect/>
          </a:stretch>
        </p:blipFill>
        <p:spPr bwMode="auto">
          <a:xfrm>
            <a:off x="7191649" y="4760589"/>
            <a:ext cx="1087146" cy="836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utiful chef girl holding an empty plate cartoon illustration 1936473  Vector Art at Vecteez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79731" y="4733694"/>
            <a:ext cx="2321482" cy="925956"/>
            <a:chOff x="5179730" y="4478252"/>
            <a:chExt cx="2725271" cy="1181398"/>
          </a:xfrm>
        </p:grpSpPr>
        <p:pic>
          <p:nvPicPr>
            <p:cNvPr id="9"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179730" y="4478252"/>
              <a:ext cx="2725271" cy="11813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lack Pitted Olives Cuts Leaves Cartoon Stock Vector (Royalty Free)  1803861922"/>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41923" y1="40714" x2="41923" y2="40714"/>
                          <a14:foregroundMark x1="46154" y1="39643" x2="46154" y2="39643"/>
                          <a14:foregroundMark x1="45000" y1="39643" x2="45000" y2="39643"/>
                          <a14:foregroundMark x1="66923" y1="44286" x2="66923" y2="44286"/>
                        </a14:backgroundRemoval>
                      </a14:imgEffect>
                    </a14:imgLayer>
                  </a14:imgProps>
                </a:ext>
                <a:ext uri="{28A0092B-C50C-407E-A947-70E740481C1C}">
                  <a14:useLocalDpi xmlns:a14="http://schemas.microsoft.com/office/drawing/2010/main" val="0"/>
                </a:ext>
              </a:extLst>
            </a:blip>
            <a:srcRect l="17482" t="20368" r="10769" b="30968"/>
            <a:stretch/>
          </p:blipFill>
          <p:spPr bwMode="auto">
            <a:xfrm>
              <a:off x="5866700" y="4496226"/>
              <a:ext cx="1060051" cy="7742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liced black olive icon cartoon style Royalty Free Vecto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8889" b="61019" l="2700" r="94900"/>
                      </a14:imgEffect>
                      <a14:imgEffect>
                        <a14:colorTemperature colorTemp="4700"/>
                      </a14:imgEffect>
                    </a14:imgLayer>
                  </a14:imgProps>
                </a:ext>
                <a:ext uri="{28A0092B-C50C-407E-A947-70E740481C1C}">
                  <a14:useLocalDpi xmlns:a14="http://schemas.microsoft.com/office/drawing/2010/main" val="0"/>
                </a:ext>
              </a:extLst>
            </a:blip>
            <a:srcRect t="25998" b="37001"/>
            <a:stretch/>
          </p:blipFill>
          <p:spPr bwMode="auto">
            <a:xfrm>
              <a:off x="6286537" y="4916266"/>
              <a:ext cx="914400" cy="3654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Pizza Background"/>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2320113" y="5402933"/>
            <a:ext cx="2541606" cy="9228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1"/>
              <p:cNvSpPr txBox="1"/>
              <p:nvPr/>
            </p:nvSpPr>
            <p:spPr>
              <a:xfrm>
                <a:off x="365919" y="12001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72:45           </m:t>
                      </m:r>
                    </m:oMath>
                  </m:oMathPara>
                </a14:m>
                <a:endParaRPr lang="en-US" sz="36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365919" y="1200147"/>
                <a:ext cx="3657600" cy="715089"/>
              </a:xfrm>
              <a:prstGeom prst="roundRect">
                <a:avLst/>
              </a:prstGeom>
              <a:blipFill rotWithShape="1">
                <a:blip r:embed="rId26"/>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252119" y="1200147"/>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281,6:8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252119" y="1200147"/>
                <a:ext cx="3652882" cy="715089"/>
              </a:xfrm>
              <a:prstGeom prst="roundRect">
                <a:avLst/>
              </a:prstGeom>
              <a:blipFill rotWithShape="1">
                <a:blip r:embed="rId27"/>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138319" y="1219200"/>
                <a:ext cx="37338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138319" y="1219200"/>
                <a:ext cx="3733800" cy="715089"/>
              </a:xfrm>
              <a:prstGeom prst="roundRect">
                <a:avLst/>
              </a:prstGeom>
              <a:blipFill rotWithShape="1">
                <a:blip r:embed="rId28"/>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3659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15:50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365919" y="2647947"/>
                <a:ext cx="3657600" cy="715089"/>
              </a:xfrm>
              <a:prstGeom prst="roundRect">
                <a:avLst/>
              </a:prstGeom>
              <a:blipFill rotWithShape="1">
                <a:blip r:embed="rId29"/>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5"/>
              <p:cNvSpPr txBox="1"/>
              <p:nvPr/>
            </p:nvSpPr>
            <p:spPr>
              <a:xfrm>
                <a:off x="4252119" y="2637711"/>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14:m>
                  <m:oMath xmlns:m="http://schemas.openxmlformats.org/officeDocument/2006/math">
                    <m:r>
                      <a:rPr lang="en-US" sz="3600" b="0" i="0" smtClean="0">
                        <a:latin typeface="Cambria Math"/>
                      </a:rPr>
                      <m:t>912,8:28              </m:t>
                    </m:r>
                  </m:oMath>
                </a14:m>
                <a:r>
                  <a:rPr lang="en-US" sz="3600" dirty="0">
                    <a:latin typeface="#9Slide03 FS Neusa Regular" pitchFamily="2" charset="0"/>
                  </a:rPr>
                  <a:t>     </a:t>
                </a:r>
              </a:p>
            </p:txBody>
          </p:sp>
        </mc:Choice>
        <mc:Fallback xmlns="">
          <p:sp>
            <p:nvSpPr>
              <p:cNvPr id="23" name="5"/>
              <p:cNvSpPr txBox="1">
                <a:spLocks noRot="1" noChangeAspect="1" noMove="1" noResize="1" noEditPoints="1" noAdjustHandles="1" noChangeArrowheads="1" noChangeShapeType="1" noTextEdit="1"/>
              </p:cNvSpPr>
              <p:nvPr/>
            </p:nvSpPr>
            <p:spPr>
              <a:xfrm>
                <a:off x="4252119" y="2637711"/>
                <a:ext cx="3652882" cy="715089"/>
              </a:xfrm>
              <a:prstGeom prst="roundRect">
                <a:avLst/>
              </a:prstGeom>
              <a:blipFill rotWithShape="1">
                <a:blip r:embed="rId30"/>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6"/>
              <p:cNvSpPr txBox="1"/>
              <p:nvPr/>
            </p:nvSpPr>
            <p:spPr>
              <a:xfrm>
                <a:off x="82145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             </m:t>
                      </m:r>
                    </m:oMath>
                  </m:oMathPara>
                </a14:m>
                <a:endParaRPr lang="en-US" sz="3600" dirty="0">
                  <a:latin typeface="#9Slide03 FS Neusa Regular" pitchFamily="2" charset="0"/>
                </a:endParaRPr>
              </a:p>
            </p:txBody>
          </p:sp>
        </mc:Choice>
        <mc:Fallback xmlns="">
          <p:sp>
            <p:nvSpPr>
              <p:cNvPr id="24" name="6"/>
              <p:cNvSpPr txBox="1">
                <a:spLocks noRot="1" noChangeAspect="1" noMove="1" noResize="1" noEditPoints="1" noAdjustHandles="1" noChangeArrowheads="1" noChangeShapeType="1" noTextEdit="1"/>
              </p:cNvSpPr>
              <p:nvPr/>
            </p:nvSpPr>
            <p:spPr>
              <a:xfrm>
                <a:off x="8214519" y="2647947"/>
                <a:ext cx="3657600" cy="715089"/>
              </a:xfrm>
              <a:prstGeom prst="roundRect">
                <a:avLst/>
              </a:prstGeom>
              <a:blipFill rotWithShape="1">
                <a:blip r:embed="rId31"/>
                <a:stretch>
                  <a:fillRect/>
                </a:stretch>
              </a:blipFill>
              <a:ln w="38100">
                <a:solidFill>
                  <a:schemeClr val="accent6">
                    <a:lumMod val="75000"/>
                  </a:schemeClr>
                </a:solidFill>
              </a:ln>
            </p:spPr>
            <p:txBody>
              <a:bodyPr/>
              <a:lstStyle/>
              <a:p>
                <a:r>
                  <a:rPr lang="en-US">
                    <a:noFill/>
                  </a:rPr>
                  <a:t> </a:t>
                </a:r>
              </a:p>
            </p:txBody>
          </p:sp>
        </mc:Fallback>
      </mc:AlternateContent>
      <p:sp>
        <p:nvSpPr>
          <p:cNvPr id="2" name="TextBox 1"/>
          <p:cNvSpPr txBox="1"/>
          <p:nvPr/>
        </p:nvSpPr>
        <p:spPr>
          <a:xfrm>
            <a:off x="2270919" y="1265303"/>
            <a:ext cx="108876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1,6</a:t>
            </a:r>
          </a:p>
        </p:txBody>
      </p:sp>
      <p:sp>
        <p:nvSpPr>
          <p:cNvPr id="25" name="TextBox 24"/>
          <p:cNvSpPr txBox="1"/>
          <p:nvPr/>
        </p:nvSpPr>
        <p:spPr>
          <a:xfrm>
            <a:off x="2270919" y="2691825"/>
            <a:ext cx="115288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0,3</a:t>
            </a:r>
          </a:p>
        </p:txBody>
      </p:sp>
      <p:sp>
        <p:nvSpPr>
          <p:cNvPr id="26" name="TextBox 25"/>
          <p:cNvSpPr txBox="1"/>
          <p:nvPr/>
        </p:nvSpPr>
        <p:spPr>
          <a:xfrm>
            <a:off x="6167449" y="1284356"/>
            <a:ext cx="136127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35,2</a:t>
            </a:r>
          </a:p>
        </p:txBody>
      </p:sp>
      <p:sp>
        <p:nvSpPr>
          <p:cNvPr id="27" name="TextBox 26"/>
          <p:cNvSpPr txBox="1"/>
          <p:nvPr/>
        </p:nvSpPr>
        <p:spPr>
          <a:xfrm>
            <a:off x="6286537" y="2691825"/>
            <a:ext cx="1369286"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32,6</a:t>
            </a:r>
          </a:p>
        </p:txBody>
      </p:sp>
      <p:sp>
        <p:nvSpPr>
          <p:cNvPr id="28" name="TextBox 27"/>
          <p:cNvSpPr txBox="1"/>
          <p:nvPr/>
        </p:nvSpPr>
        <p:spPr>
          <a:xfrm>
            <a:off x="10647848" y="1265303"/>
            <a:ext cx="1148071"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5,6</a:t>
            </a:r>
          </a:p>
        </p:txBody>
      </p:sp>
      <p:sp>
        <p:nvSpPr>
          <p:cNvPr id="29" name="TextBox 28"/>
          <p:cNvSpPr txBox="1"/>
          <p:nvPr/>
        </p:nvSpPr>
        <p:spPr>
          <a:xfrm>
            <a:off x="10424319" y="2698952"/>
            <a:ext cx="1402948"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0,45</a:t>
            </a:r>
          </a:p>
        </p:txBody>
      </p:sp>
      <p:grpSp>
        <p:nvGrpSpPr>
          <p:cNvPr id="30" name="Group 29"/>
          <p:cNvGrpSpPr/>
          <p:nvPr/>
        </p:nvGrpSpPr>
        <p:grpSpPr>
          <a:xfrm>
            <a:off x="8988162" y="4456512"/>
            <a:ext cx="2462544" cy="1223088"/>
            <a:chOff x="9357518" y="4604287"/>
            <a:chExt cx="2216893" cy="1004425"/>
          </a:xfrm>
        </p:grpSpPr>
        <p:pic>
          <p:nvPicPr>
            <p:cNvPr id="31"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0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230"/>
                                        </p:tgtEl>
                                        <p:attrNameLst>
                                          <p:attrName>style.visibility</p:attrName>
                                        </p:attrNameLst>
                                      </p:cBhvr>
                                      <p:to>
                                        <p:strVal val="visible"/>
                                      </p:to>
                                    </p:set>
                                    <p:anim calcmode="lin" valueType="num">
                                      <p:cBhvr>
                                        <p:cTn id="39" dur="500" fill="hold"/>
                                        <p:tgtEl>
                                          <p:spTgt spid="9230"/>
                                        </p:tgtEl>
                                        <p:attrNameLst>
                                          <p:attrName>ppt_w</p:attrName>
                                        </p:attrNameLst>
                                      </p:cBhvr>
                                      <p:tavLst>
                                        <p:tav tm="0">
                                          <p:val>
                                            <p:fltVal val="0"/>
                                          </p:val>
                                        </p:tav>
                                        <p:tav tm="100000">
                                          <p:val>
                                            <p:strVal val="#ppt_w"/>
                                          </p:val>
                                        </p:tav>
                                      </p:tavLst>
                                    </p:anim>
                                    <p:anim calcmode="lin" valueType="num">
                                      <p:cBhvr>
                                        <p:cTn id="40" dur="500" fill="hold"/>
                                        <p:tgtEl>
                                          <p:spTgt spid="9230"/>
                                        </p:tgtEl>
                                        <p:attrNameLst>
                                          <p:attrName>ppt_h</p:attrName>
                                        </p:attrNameLst>
                                      </p:cBhvr>
                                      <p:tavLst>
                                        <p:tav tm="0">
                                          <p:val>
                                            <p:fltVal val="0"/>
                                          </p:val>
                                        </p:tav>
                                        <p:tav tm="100000">
                                          <p:val>
                                            <p:strVal val="#ppt_h"/>
                                          </p:val>
                                        </p:tav>
                                      </p:tavLst>
                                    </p:anim>
                                    <p:animEffect transition="in" filter="fade">
                                      <p:cBhvr>
                                        <p:cTn id="41" dur="500"/>
                                        <p:tgtEl>
                                          <p:spTgt spid="923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9228"/>
                                        </p:tgtEl>
                                        <p:attrNameLst>
                                          <p:attrName>style.visibility</p:attrName>
                                        </p:attrNameLst>
                                      </p:cBhvr>
                                      <p:to>
                                        <p:strVal val="visible"/>
                                      </p:to>
                                    </p:set>
                                    <p:animEffect transition="in" filter="randombar(horizontal)">
                                      <p:cBhvr>
                                        <p:cTn id="81" dur="500"/>
                                        <p:tgtEl>
                                          <p:spTgt spid="922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9226"/>
                                        </p:tgtEl>
                                        <p:attrNameLst>
                                          <p:attrName>style.visibility</p:attrName>
                                        </p:attrNameLst>
                                      </p:cBhvr>
                                      <p:to>
                                        <p:strVal val="visible"/>
                                      </p:to>
                                    </p:set>
                                    <p:animEffect transition="in" filter="randombar(horizontal)">
                                      <p:cBhvr>
                                        <p:cTn id="91" dur="500"/>
                                        <p:tgtEl>
                                          <p:spTgt spid="9226"/>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randombar(horizontal)">
                                      <p:cBhvr>
                                        <p:cTn id="101" dur="500"/>
                                        <p:tgtEl>
                                          <p:spTgt spid="30"/>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3" grpId="0" animBg="1"/>
      <p:bldP spid="24" grpId="0" animBg="1"/>
      <p:bldP spid="2"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8319" y="143540"/>
            <a:ext cx="5051189" cy="1371600"/>
            <a:chOff x="3544330" y="152400"/>
            <a:chExt cx="5051189" cy="1371600"/>
          </a:xfrm>
        </p:grpSpPr>
        <p:grpSp>
          <p:nvGrpSpPr>
            <p:cNvPr id="6" name="Group 5"/>
            <p:cNvGrpSpPr/>
            <p:nvPr/>
          </p:nvGrpSpPr>
          <p:grpSpPr>
            <a:xfrm>
              <a:off x="3544330" y="152400"/>
              <a:ext cx="5051189"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4306331" y="545812"/>
              <a:ext cx="3658374" cy="646331"/>
            </a:xfrm>
            <a:prstGeom prst="rect">
              <a:avLst/>
            </a:prstGeom>
            <a:noFill/>
          </p:spPr>
          <p:txBody>
            <a:bodyPr wrap="none" rtlCol="0">
              <a:spAutoFit/>
            </a:bodyPr>
            <a:lstStyle/>
            <a:p>
              <a:r>
                <a:rPr lang="en-US" sz="3600" b="1" dirty="0" err="1">
                  <a:latin typeface="#9Slide03 Arima Madurai Black" pitchFamily="2" charset="0"/>
                  <a:cs typeface="#9Slide03 Arima Madurai Black" pitchFamily="2" charset="0"/>
                </a:rPr>
                <a:t>Bài</a:t>
              </a:r>
              <a:r>
                <a:rPr lang="en-US" sz="3600" b="1" dirty="0">
                  <a:latin typeface="#9Slide03 Arima Madurai Black" pitchFamily="2" charset="0"/>
                  <a:cs typeface="#9Slide03 Arima Madurai Black" pitchFamily="2" charset="0"/>
                </a:rPr>
                <a:t> 2. </a:t>
              </a:r>
              <a:r>
                <a:rPr lang="en-US" sz="3600" b="1" dirty="0" err="1">
                  <a:latin typeface="#9Slide03 Arima Madurai Black" pitchFamily="2" charset="0"/>
                  <a:cs typeface="#9Slide03 Arima Madurai Black" pitchFamily="2" charset="0"/>
                </a:rPr>
                <a:t>Tính</a:t>
              </a:r>
              <a:r>
                <a:rPr lang="en-US" sz="3600" b="1" dirty="0">
                  <a:latin typeface="#9Slide03 Arima Madurai Black" pitchFamily="2" charset="0"/>
                  <a:cs typeface="#9Slide03 Arima Madurai Black" pitchFamily="2" charset="0"/>
                </a:rPr>
                <a:t> </a:t>
              </a:r>
              <a:r>
                <a:rPr lang="en-US" sz="3600" b="1" dirty="0" err="1">
                  <a:latin typeface="#9Slide03 Arima Madurai Black" pitchFamily="2" charset="0"/>
                  <a:cs typeface="#9Slide03 Arima Madurai Black" pitchFamily="2" charset="0"/>
                </a:rPr>
                <a:t>nhẩm</a:t>
              </a:r>
              <a:endParaRPr lang="en-US" sz="3600" b="1" dirty="0">
                <a:latin typeface="#9Slide03 Arima Madurai Black" pitchFamily="2" charset="0"/>
                <a:cs typeface="#9Slide03 Arima Madurai Black" pitchFamily="2" charset="0"/>
              </a:endParaRPr>
            </a:p>
          </p:txBody>
        </p:sp>
      </p:grpSp>
      <mc:AlternateContent xmlns:mc="http://schemas.openxmlformats.org/markup-compatibility/2006" xmlns:a14="http://schemas.microsoft.com/office/drawing/2010/main">
        <mc:Choice Requires="a14">
          <p:sp>
            <p:nvSpPr>
              <p:cNvPr id="11" name="TextBox 10"/>
              <p:cNvSpPr txBox="1"/>
              <p:nvPr/>
            </p:nvSpPr>
            <p:spPr>
              <a:xfrm>
                <a:off x="15089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12:0,5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08919" y="4068380"/>
                <a:ext cx="2103120" cy="715089"/>
              </a:xfrm>
              <a:prstGeom prst="round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0141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20:0,25</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014119" y="4068380"/>
                <a:ext cx="2103120" cy="715089"/>
              </a:xfrm>
              <a:prstGeom prst="round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83039" y="3810000"/>
                <a:ext cx="2103120" cy="1251336"/>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83039" y="3810000"/>
                <a:ext cx="2103120" cy="1251336"/>
              </a:xfrm>
              <a:prstGeom prst="round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5089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08919" y="5257800"/>
                <a:ext cx="2103120" cy="715089"/>
              </a:xfrm>
              <a:prstGeom prst="round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141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014119" y="5257800"/>
                <a:ext cx="2103120" cy="715089"/>
              </a:xfrm>
              <a:prstGeom prst="round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58303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583039" y="5257800"/>
                <a:ext cx="2103120" cy="715089"/>
              </a:xfrm>
              <a:prstGeom prst="round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5089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3</m:t>
                      </m:r>
                      <m:r>
                        <a:rPr lang="en-US" sz="3600" b="0" i="1" smtClean="0">
                          <a:latin typeface="Cambria Math"/>
                        </a:rPr>
                        <m:t>,5:0,1</m:t>
                      </m:r>
                    </m:oMath>
                  </m:oMathPara>
                </a14:m>
                <a:endParaRPr lang="en-US" sz="3600" dirty="0">
                  <a:latin typeface="#9Slide03 FS Neusa Regular"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08919" y="1689538"/>
                <a:ext cx="2103120" cy="715089"/>
              </a:xfrm>
              <a:prstGeom prst="round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0141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m:t>
                      </m:r>
                    </m:oMath>
                  </m:oMathPara>
                </a14:m>
                <a:endParaRPr lang="en-US" sz="3600" dirty="0">
                  <a:latin typeface="#9Slide03 FS Neusa Regular" pitchFamily="2"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014119" y="1689538"/>
                <a:ext cx="2103120" cy="715089"/>
              </a:xfrm>
              <a:prstGeom prst="round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58303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m:t>
                      </m:r>
                    </m:oMath>
                  </m:oMathPara>
                </a14:m>
                <a:endParaRPr lang="en-US" sz="3600" dirty="0">
                  <a:latin typeface="#9Slide03 FS Neusa Regular" pitchFamily="2"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583039" y="1689538"/>
                <a:ext cx="2103120" cy="715089"/>
              </a:xfrm>
              <a:prstGeom prst="round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089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m:t>
                      </m:r>
                    </m:oMath>
                  </m:oMathPara>
                </a14:m>
                <a:endParaRPr lang="en-US" sz="3600" dirty="0">
                  <a:latin typeface="#9Slide03 FS Neusa Regular" pitchFamily="2"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08919" y="2878959"/>
                <a:ext cx="2103120" cy="715089"/>
              </a:xfrm>
              <a:prstGeom prst="round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0141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m:t>
                      </m:r>
                    </m:oMath>
                  </m:oMathPara>
                </a14:m>
                <a:endParaRPr lang="en-US" sz="3600" dirty="0">
                  <a:latin typeface="#9Slide03 FS Neusa Regular" pitchFamily="2"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014119" y="2878959"/>
                <a:ext cx="2103120" cy="715089"/>
              </a:xfrm>
              <a:prstGeom prst="round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58303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m:t>
                      </m:r>
                    </m:oMath>
                  </m:oMathPara>
                </a14:m>
                <a:endParaRPr lang="en-US" sz="3600" dirty="0">
                  <a:latin typeface="#9Slide03 FS Neusa Regular" pitchFamily="2"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583039" y="2878959"/>
                <a:ext cx="2103120" cy="715089"/>
              </a:xfrm>
              <a:prstGeom prst="round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530999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14:presetBounceEnd="5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50000">
                                          <p:cBhvr additive="base">
                                            <p:cTn id="28"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14:presetBounceEnd="50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0000">
                                          <p:cBhvr additive="base">
                                            <p:cTn id="3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14:presetBounceEnd="50000">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14:bounceEnd="50000">
                                          <p:cBhvr additive="base">
                                            <p:cTn id="4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14:presetBounceEnd="50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50000">
                                          <p:cBhvr additive="base">
                                            <p:cTn id="4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14:presetBounceEnd="50000">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14:bounceEnd="50000">
                                          <p:cBhvr additive="base">
                                            <p:cTn id="5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14:presetBounceEnd="50000">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14:bounceEnd="50000">
                                          <p:cBhvr additive="base">
                                            <p:cTn id="5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14:presetBounceEnd="50000">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14:bounceEnd="50000">
                                          <p:cBhvr additive="base">
                                            <p:cTn id="62"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ng Biển Ăn Liền Yangban Dầu Olive (9 gói) dongwonfnb"/>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000" b="85714" l="7429" r="93286"/>
                    </a14:imgEffect>
                  </a14:imgLayer>
                </a14:imgProps>
              </a:ext>
              <a:ext uri="{28A0092B-C50C-407E-A947-70E740481C1C}">
                <a14:useLocalDpi xmlns:a14="http://schemas.microsoft.com/office/drawing/2010/main" val="0"/>
              </a:ext>
            </a:extLst>
          </a:blip>
          <a:srcRect l="6309" t="28165" r="6760" b="13715"/>
          <a:stretch/>
        </p:blipFill>
        <p:spPr bwMode="auto">
          <a:xfrm>
            <a:off x="4861719" y="4407436"/>
            <a:ext cx="1636738" cy="109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à Rốt Vector Minh Họa Png, Rau, Vẽ Tay, Món ăn miễn phí tải tập  tin PNG PSDComment và Vecto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406"/>
                    </a14:imgEffect>
                  </a14:imgLayer>
                </a14:imgProps>
              </a:ext>
              <a:ext uri="{28A0092B-C50C-407E-A947-70E740481C1C}">
                <a14:useLocalDpi xmlns:a14="http://schemas.microsoft.com/office/drawing/2010/main" val="0"/>
              </a:ext>
            </a:extLst>
          </a:blip>
          <a:srcRect l="9845" t="16855" r="8866" b="18125"/>
          <a:stretch/>
        </p:blipFill>
        <p:spPr bwMode="auto">
          <a:xfrm>
            <a:off x="10296637" y="4540229"/>
            <a:ext cx="1452990" cy="1162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Trứng Tải về Clip nghệ thuật - Trứng Chiên Yêu png tải về -  Miễn phí trong suốt Khu Vực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461919" y="4688142"/>
            <a:ext cx="624798" cy="6247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In Winter Rice Spicy Rice Rice, Food Clipart, Food, Delicious PNG and  Vector with Transparent Background for Free Downloa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4703" b="98021" l="0" r="100000"/>
                    </a14:imgEffect>
                  </a14:imgLayer>
                </a14:imgProps>
              </a:ext>
              <a:ext uri="{28A0092B-C50C-407E-A947-70E740481C1C}">
                <a14:useLocalDpi xmlns:a14="http://schemas.microsoft.com/office/drawing/2010/main" val="0"/>
              </a:ext>
            </a:extLst>
          </a:blip>
          <a:srcRect t="33896" b="3415"/>
          <a:stretch/>
        </p:blipFill>
        <p:spPr bwMode="auto">
          <a:xfrm>
            <a:off x="7382888" y="4578877"/>
            <a:ext cx="1218087" cy="7838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Bó Minh Họa Vector Rau Bina Trong Phong Cách Phim Hoạt Hình,  Clipart Rau Bina, Rau Chân Vịt, Tươi Vector và PNG với nền trong suốt để  tải xuống miễ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9006" t="11397" r="9732" b="14282"/>
          <a:stretch/>
        </p:blipFill>
        <p:spPr bwMode="auto">
          <a:xfrm rot="20401864">
            <a:off x="8400044" y="3500046"/>
            <a:ext cx="1303555" cy="1359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utiful chef girl holding an empty plate cartoon illustration 1936473  Vector Art at Vecteez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722696" y="4578877"/>
            <a:ext cx="2362120" cy="1057679"/>
            <a:chOff x="7422770" y="3962400"/>
            <a:chExt cx="2362120" cy="1057679"/>
          </a:xfrm>
        </p:grpSpPr>
        <p:pic>
          <p:nvPicPr>
            <p:cNvPr id="18" name="Picture 8" descr="Soup plate icon in cartoon style isolated on white background Stock Vector  | Adobe Stock"/>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llustration Of A Cartoon Surimi Stick Made Of Seafood Ingredients Royalty  Free Cliparts, Vectors, And Stock Illustration. Image 12187058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8462" b="88077" l="1231" r="95385">
                          <a14:backgroundMark x1="45077" y1="73000" x2="45077" y2="73000"/>
                          <a14:backgroundMark x1="90692" y1="48923" x2="90692" y2="48923"/>
                        </a14:backgroundRemoval>
                      </a14:imgEffect>
                    </a14:imgLayer>
                  </a14:imgProps>
                </a:ext>
                <a:ext uri="{28A0092B-C50C-407E-A947-70E740481C1C}">
                  <a14:useLocalDpi xmlns:a14="http://schemas.microsoft.com/office/drawing/2010/main" val="0"/>
                </a:ext>
              </a:extLst>
            </a:blip>
            <a:srcRect t="19247" b="22932"/>
            <a:stretch/>
          </p:blipFill>
          <p:spPr bwMode="auto">
            <a:xfrm>
              <a:off x="7898980" y="3962400"/>
              <a:ext cx="1458539" cy="843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597424" y="5268654"/>
            <a:ext cx="1219200" cy="841195"/>
            <a:chOff x="2597424" y="5268654"/>
            <a:chExt cx="1219200" cy="841195"/>
          </a:xfrm>
        </p:grpSpPr>
        <p:pic>
          <p:nvPicPr>
            <p:cNvPr id="5122"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749824"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6" name="1"/>
              <p:cNvSpPr txBox="1"/>
              <p:nvPr/>
            </p:nvSpPr>
            <p:spPr>
              <a:xfrm>
                <a:off x="670719" y="990600"/>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3</m:t>
                    </m:r>
                    <m:r>
                      <a:rPr lang="en-US" sz="3600" b="0" i="1" smtClean="0">
                        <a:latin typeface="Cambria Math"/>
                      </a:rPr>
                      <m:t>,5:0,1</m:t>
                    </m:r>
                  </m:oMath>
                </a14:m>
                <a:r>
                  <a:rPr lang="en-US" sz="3600" dirty="0">
                    <a:latin typeface="#9Slide03 FS Neusa Regular" pitchFamily="2" charset="0"/>
                  </a:rPr>
                  <a:t>        </a:t>
                </a:r>
              </a:p>
            </p:txBody>
          </p:sp>
        </mc:Choice>
        <mc:Fallback xmlns="">
          <p:sp>
            <p:nvSpPr>
              <p:cNvPr id="16"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653385"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595519"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595519" y="1032262"/>
                <a:ext cx="2889504"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677533" y="2180021"/>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5"/>
              <p:cNvSpPr txBox="1"/>
              <p:nvPr/>
            </p:nvSpPr>
            <p:spPr>
              <a:xfrm>
                <a:off x="4633119" y="2221683"/>
                <a:ext cx="290976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2"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6"/>
              <p:cNvSpPr txBox="1"/>
              <p:nvPr/>
            </p:nvSpPr>
            <p:spPr>
              <a:xfrm>
                <a:off x="8583039" y="2221683"/>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          </m:t>
                      </m:r>
                    </m:oMath>
                  </m:oMathPara>
                </a14:m>
                <a:endParaRPr lang="en-US" sz="3600" dirty="0">
                  <a:latin typeface="#9Slide03 FS Neusa Regular" pitchFamily="2" charset="0"/>
                </a:endParaRPr>
              </a:p>
            </p:txBody>
          </p:sp>
        </mc:Choice>
        <mc:Fallback xmlns="">
          <p:sp>
            <p:nvSpPr>
              <p:cNvPr id="23"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29"/>
                <a:stretch>
                  <a:fillRect/>
                </a:stretch>
              </a:blipFill>
              <a:ln w="38100"/>
            </p:spPr>
            <p:txBody>
              <a:bodyPr/>
              <a:lstStyle/>
              <a:p>
                <a:r>
                  <a:rPr lang="en-US">
                    <a:noFill/>
                  </a:rPr>
                  <a:t> </a:t>
                </a:r>
              </a:p>
            </p:txBody>
          </p:sp>
        </mc:Fallback>
      </mc:AlternateContent>
      <p:sp>
        <p:nvSpPr>
          <p:cNvPr id="24" name="TextBox 23"/>
          <p:cNvSpPr txBox="1"/>
          <p:nvPr/>
        </p:nvSpPr>
        <p:spPr>
          <a:xfrm>
            <a:off x="2414928" y="1043949"/>
            <a:ext cx="99899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35</a:t>
            </a:r>
          </a:p>
        </p:txBody>
      </p:sp>
      <p:sp>
        <p:nvSpPr>
          <p:cNvPr id="25" name="TextBox 24"/>
          <p:cNvSpPr txBox="1"/>
          <p:nvPr/>
        </p:nvSpPr>
        <p:spPr>
          <a:xfrm>
            <a:off x="2422313" y="2263149"/>
            <a:ext cx="122020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720</a:t>
            </a:r>
          </a:p>
        </p:txBody>
      </p:sp>
      <p:sp>
        <p:nvSpPr>
          <p:cNvPr id="26" name="TextBox 25"/>
          <p:cNvSpPr txBox="1"/>
          <p:nvPr/>
        </p:nvSpPr>
        <p:spPr>
          <a:xfrm>
            <a:off x="6335023" y="1095324"/>
            <a:ext cx="1269899" cy="584775"/>
          </a:xfrm>
          <a:prstGeom prst="rect">
            <a:avLst/>
          </a:prstGeom>
          <a:noFill/>
        </p:spPr>
        <p:txBody>
          <a:bodyPr wrap="none" rtlCol="0">
            <a:spAutoFit/>
          </a:bodyPr>
          <a:lstStyle/>
          <a:p>
            <a:r>
              <a:rPr lang="en-US" sz="3200" b="1" dirty="0">
                <a:solidFill>
                  <a:srgbClr val="AC0000"/>
                </a:solidFill>
                <a:latin typeface="#9Slide03 BoosterNextFYBlack" pitchFamily="2" charset="0"/>
              </a:rPr>
              <a:t>= 840</a:t>
            </a:r>
          </a:p>
        </p:txBody>
      </p:sp>
      <p:sp>
        <p:nvSpPr>
          <p:cNvPr id="27" name="TextBox 26"/>
          <p:cNvSpPr txBox="1"/>
          <p:nvPr/>
        </p:nvSpPr>
        <p:spPr>
          <a:xfrm>
            <a:off x="6277604" y="2263149"/>
            <a:ext cx="100380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62</a:t>
            </a:r>
          </a:p>
        </p:txBody>
      </p:sp>
      <p:sp>
        <p:nvSpPr>
          <p:cNvPr id="28" name="TextBox 27"/>
          <p:cNvSpPr txBox="1"/>
          <p:nvPr/>
        </p:nvSpPr>
        <p:spPr>
          <a:xfrm>
            <a:off x="10271919" y="1095324"/>
            <a:ext cx="1016625" cy="584775"/>
          </a:xfrm>
          <a:prstGeom prst="rect">
            <a:avLst/>
          </a:prstGeom>
          <a:noFill/>
        </p:spPr>
        <p:txBody>
          <a:bodyPr wrap="none" rtlCol="0">
            <a:spAutoFit/>
          </a:bodyPr>
          <a:lstStyle/>
          <a:p>
            <a:r>
              <a:rPr lang="en-US" sz="3200" b="1" dirty="0">
                <a:solidFill>
                  <a:srgbClr val="AC0000"/>
                </a:solidFill>
                <a:latin typeface="#9Slide03 BoosterNextFYBlack" pitchFamily="2" charset="0"/>
              </a:rPr>
              <a:t>= 94</a:t>
            </a:r>
          </a:p>
        </p:txBody>
      </p:sp>
      <p:sp>
        <p:nvSpPr>
          <p:cNvPr id="29" name="TextBox 28"/>
          <p:cNvSpPr txBox="1"/>
          <p:nvPr/>
        </p:nvSpPr>
        <p:spPr>
          <a:xfrm>
            <a:off x="10299023" y="2310335"/>
            <a:ext cx="126829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550</a:t>
            </a:r>
          </a:p>
        </p:txBody>
      </p:sp>
    </p:spTree>
    <p:extLst>
      <p:ext uri="{BB962C8B-B14F-4D97-AF65-F5344CB8AC3E}">
        <p14:creationId xmlns:p14="http://schemas.microsoft.com/office/powerpoint/2010/main" val="27376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randombar(horizontal)">
                                      <p:cBhvr>
                                        <p:cTn id="51" dur="500"/>
                                        <p:tgtEl>
                                          <p:spTgt spid="2050"/>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randombar(horizontal)">
                                      <p:cBhvr>
                                        <p:cTn id="61" dur="500"/>
                                        <p:tgtEl>
                                          <p:spTgt spid="2054"/>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randombar(horizontal)">
                                      <p:cBhvr>
                                        <p:cTn id="71" dur="500"/>
                                        <p:tgtEl>
                                          <p:spTgt spid="2056"/>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2058"/>
                                        </p:tgtEl>
                                        <p:attrNameLst>
                                          <p:attrName>style.visibility</p:attrName>
                                        </p:attrNameLst>
                                      </p:cBhvr>
                                      <p:to>
                                        <p:strVal val="visible"/>
                                      </p:to>
                                    </p:set>
                                    <p:animEffect transition="in" filter="randombar(horizontal)">
                                      <p:cBhvr>
                                        <p:cTn id="81" dur="500"/>
                                        <p:tgtEl>
                                          <p:spTgt spid="205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randombar(horizontal)">
                                      <p:cBhvr>
                                        <p:cTn id="91" dur="500"/>
                                        <p:tgtEl>
                                          <p:spTgt spid="2"/>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2052"/>
                                        </p:tgtEl>
                                        <p:attrNameLst>
                                          <p:attrName>style.visibility</p:attrName>
                                        </p:attrNameLst>
                                      </p:cBhvr>
                                      <p:to>
                                        <p:strVal val="visible"/>
                                      </p:to>
                                    </p:set>
                                    <p:animEffect transition="in" filter="randombar(horizontal)">
                                      <p:cBhvr>
                                        <p:cTn id="101" dur="500"/>
                                        <p:tgtEl>
                                          <p:spTgt spid="2052"/>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childTnLst>
        </p:cTn>
      </p:par>
    </p:tnLst>
    <p:bldLst>
      <p:bldP spid="16"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ấm Kim Châm Hoạt Hình Minh Họa Nấm - Tay Vẽ hình trái Cây và rau quả  rau,trái Cây và Rau quả phim Hoạt hình png tải về - Miễn phí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0000" l="4111" r="90000">
                        <a14:backgroundMark x1="27333" y1="58000" x2="36556" y2="89125"/>
                        <a14:backgroundMark x1="72778" y1="54625" x2="56889" y2="90750"/>
                      </a14:backgroundRemoval>
                    </a14:imgEffect>
                  </a14:imgLayer>
                </a14:imgProps>
              </a:ext>
              <a:ext uri="{28A0092B-C50C-407E-A947-70E740481C1C}">
                <a14:useLocalDpi xmlns:a14="http://schemas.microsoft.com/office/drawing/2010/main" val="0"/>
              </a:ext>
            </a:extLst>
          </a:blip>
          <a:srcRect l="24797" r="26423" b="10953"/>
          <a:stretch/>
        </p:blipFill>
        <p:spPr bwMode="auto">
          <a:xfrm rot="20141210">
            <a:off x="5623163" y="3892816"/>
            <a:ext cx="819810" cy="1330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95519" y="4663624"/>
            <a:ext cx="2362120" cy="1023973"/>
            <a:chOff x="7422770" y="3996106"/>
            <a:chExt cx="2362120" cy="1023973"/>
          </a:xfrm>
        </p:grpSpPr>
        <p:pic>
          <p:nvPicPr>
            <p:cNvPr id="1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7989576"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2997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5516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233399" y="4614827"/>
            <a:ext cx="2362120" cy="1023973"/>
            <a:chOff x="5918181" y="4234105"/>
            <a:chExt cx="2362120" cy="1023973"/>
          </a:xfrm>
        </p:grpSpPr>
        <p:pic>
          <p:nvPicPr>
            <p:cNvPr id="17"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918181" y="4234105"/>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054 Noodles Cartoon Illustrations &amp; Clip Art - i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536" b="90359" l="6863" r="92157"/>
                      </a14:imgEffect>
                    </a14:imgLayer>
                  </a14:imgProps>
                </a:ext>
                <a:ext uri="{28A0092B-C50C-407E-A947-70E740481C1C}">
                  <a14:useLocalDpi xmlns:a14="http://schemas.microsoft.com/office/drawing/2010/main" val="0"/>
                </a:ext>
              </a:extLst>
            </a:blip>
            <a:srcRect t="19635" b="19776"/>
            <a:stretch/>
          </p:blipFill>
          <p:spPr bwMode="auto">
            <a:xfrm>
              <a:off x="6385719" y="4279059"/>
              <a:ext cx="1275335" cy="772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452599" y="4194131"/>
            <a:ext cx="2362120" cy="1023973"/>
            <a:chOff x="2390801" y="4234104"/>
            <a:chExt cx="2362120" cy="1023973"/>
          </a:xfrm>
        </p:grpSpPr>
        <p:pic>
          <p:nvPicPr>
            <p:cNvPr id="19"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illed sausage icon Royalty Free Vector Imag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Ilustração De Repolho Roxo Vegetal PNG , Repolho Roxo Vegetal, Ilustração  Dos Desenhos Animados, Ilustração Vegetal Imagem PNG e PSD Para Download  Gratuito"/>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098" t="8667" r="10940" b="10704"/>
          <a:stretch/>
        </p:blipFill>
        <p:spPr bwMode="auto">
          <a:xfrm>
            <a:off x="5046088" y="4516722"/>
            <a:ext cx="1094254" cy="10068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autiful chef girl holding an empty plate cartoon illustration 1936473  Vector Art at Vecteezy"/>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17226" y="4587790"/>
            <a:ext cx="2216893" cy="1004425"/>
            <a:chOff x="9357518" y="4604287"/>
            <a:chExt cx="2216893" cy="1004425"/>
          </a:xfrm>
        </p:grpSpPr>
        <p:pic>
          <p:nvPicPr>
            <p:cNvPr id="2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4" name="Picture 14" descr="Hình ảnh Mì Cay PNG, Vector, PSD, và biểu tượng để tải về miễn phí | pngtre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2488809" y="4937022"/>
            <a:ext cx="1382310" cy="1173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1"/>
              <p:cNvSpPr txBox="1"/>
              <p:nvPr/>
            </p:nvSpPr>
            <p:spPr>
              <a:xfrm>
                <a:off x="670719" y="990600"/>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1</m:t>
                    </m:r>
                    <m:r>
                      <a:rPr lang="en-US" sz="3600" b="0" i="1" smtClean="0">
                        <a:latin typeface="Cambria Math"/>
                      </a:rPr>
                      <m:t>2:0,5</m:t>
                    </m:r>
                  </m:oMath>
                </a14:m>
                <a:r>
                  <a:rPr lang="en-US" sz="3600" dirty="0">
                    <a:latin typeface="#9Slide03 FS Neusa Regular" pitchFamily="2" charset="0"/>
                  </a:rPr>
                  <a:t>        </a:t>
                </a:r>
              </a:p>
            </p:txBody>
          </p:sp>
        </mc:Choice>
        <mc:Fallback xmlns="">
          <p:sp>
            <p:nvSpPr>
              <p:cNvPr id="24"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2"/>
              <p:cNvSpPr txBox="1"/>
              <p:nvPr/>
            </p:nvSpPr>
            <p:spPr>
              <a:xfrm>
                <a:off x="4653385" y="1032262"/>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20:0,5          </m:t>
                      </m:r>
                    </m:oMath>
                  </m:oMathPara>
                </a14:m>
                <a:endParaRPr lang="en-US" sz="3600" dirty="0">
                  <a:latin typeface="#9Slide03 FS Neusa Regular" pitchFamily="2" charset="0"/>
                </a:endParaRPr>
              </a:p>
            </p:txBody>
          </p:sp>
        </mc:Choice>
        <mc:Fallback xmlns="">
          <p:sp>
            <p:nvSpPr>
              <p:cNvPr id="25"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3"/>
              <p:cNvSpPr txBox="1"/>
              <p:nvPr/>
            </p:nvSpPr>
            <p:spPr>
              <a:xfrm>
                <a:off x="8595519" y="731567"/>
                <a:ext cx="2889504" cy="124963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        </m:t>
                      </m:r>
                    </m:oMath>
                  </m:oMathPara>
                </a14:m>
                <a:endParaRPr lang="en-US" sz="3600" dirty="0">
                  <a:latin typeface="#9Slide03 FS Neusa Regular" pitchFamily="2" charset="0"/>
                </a:endParaRPr>
              </a:p>
            </p:txBody>
          </p:sp>
        </mc:Choice>
        <mc:Fallback xmlns="">
          <p:sp>
            <p:nvSpPr>
              <p:cNvPr id="26" name="3"/>
              <p:cNvSpPr txBox="1">
                <a:spLocks noRot="1" noChangeAspect="1" noMove="1" noResize="1" noEditPoints="1" noAdjustHandles="1" noChangeArrowheads="1" noChangeShapeType="1" noTextEdit="1"/>
              </p:cNvSpPr>
              <p:nvPr/>
            </p:nvSpPr>
            <p:spPr>
              <a:xfrm>
                <a:off x="8595519" y="731567"/>
                <a:ext cx="2889504" cy="1249633"/>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4"/>
              <p:cNvSpPr txBox="1"/>
              <p:nvPr/>
            </p:nvSpPr>
            <p:spPr>
              <a:xfrm>
                <a:off x="677533" y="2180021"/>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              </m:t>
                      </m:r>
                    </m:oMath>
                  </m:oMathPara>
                </a14:m>
                <a:endParaRPr lang="en-US" sz="3600" dirty="0">
                  <a:latin typeface="#9Slide03 FS Neusa Regular" pitchFamily="2" charset="0"/>
                </a:endParaRPr>
              </a:p>
            </p:txBody>
          </p:sp>
        </mc:Choice>
        <mc:Fallback xmlns="">
          <p:sp>
            <p:nvSpPr>
              <p:cNvPr id="28"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5"/>
              <p:cNvSpPr txBox="1"/>
              <p:nvPr/>
            </p:nvSpPr>
            <p:spPr>
              <a:xfrm>
                <a:off x="4633119" y="2221683"/>
                <a:ext cx="2909769"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          </m:t>
                      </m:r>
                    </m:oMath>
                  </m:oMathPara>
                </a14:m>
                <a:endParaRPr lang="en-US" sz="3600" dirty="0">
                  <a:latin typeface="#9Slide03 FS Neusa Regular" pitchFamily="2" charset="0"/>
                </a:endParaRPr>
              </a:p>
            </p:txBody>
          </p:sp>
        </mc:Choice>
        <mc:Fallback xmlns="">
          <p:sp>
            <p:nvSpPr>
              <p:cNvPr id="29"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3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6"/>
              <p:cNvSpPr txBox="1"/>
              <p:nvPr/>
            </p:nvSpPr>
            <p:spPr>
              <a:xfrm>
                <a:off x="8583039" y="2221683"/>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          </m:t>
                      </m:r>
                    </m:oMath>
                  </m:oMathPara>
                </a14:m>
                <a:endParaRPr lang="en-US" sz="3600" dirty="0">
                  <a:latin typeface="#9Slide03 FS Neusa Regular" pitchFamily="2" charset="0"/>
                </a:endParaRPr>
              </a:p>
            </p:txBody>
          </p:sp>
        </mc:Choice>
        <mc:Fallback xmlns="">
          <p:sp>
            <p:nvSpPr>
              <p:cNvPr id="30"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31"/>
                <a:stretch>
                  <a:fillRect/>
                </a:stretch>
              </a:blipFill>
              <a:ln w="38100"/>
            </p:spPr>
            <p:txBody>
              <a:bodyPr/>
              <a:lstStyle/>
              <a:p>
                <a:r>
                  <a:rPr lang="en-US">
                    <a:noFill/>
                  </a:rPr>
                  <a:t> </a:t>
                </a:r>
              </a:p>
            </p:txBody>
          </p:sp>
        </mc:Fallback>
      </mc:AlternateContent>
      <p:sp>
        <p:nvSpPr>
          <p:cNvPr id="31" name="TextBox 30"/>
          <p:cNvSpPr txBox="1"/>
          <p:nvPr/>
        </p:nvSpPr>
        <p:spPr>
          <a:xfrm>
            <a:off x="2347119" y="1043949"/>
            <a:ext cx="99738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24</a:t>
            </a:r>
          </a:p>
        </p:txBody>
      </p:sp>
      <p:sp>
        <p:nvSpPr>
          <p:cNvPr id="32" name="TextBox 31"/>
          <p:cNvSpPr txBox="1"/>
          <p:nvPr/>
        </p:nvSpPr>
        <p:spPr>
          <a:xfrm>
            <a:off x="2422313" y="2263149"/>
            <a:ext cx="1010213"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44</a:t>
            </a:r>
          </a:p>
        </p:txBody>
      </p:sp>
      <p:sp>
        <p:nvSpPr>
          <p:cNvPr id="33" name="TextBox 32"/>
          <p:cNvSpPr txBox="1"/>
          <p:nvPr/>
        </p:nvSpPr>
        <p:spPr>
          <a:xfrm>
            <a:off x="6335023" y="1095324"/>
            <a:ext cx="102944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40</a:t>
            </a:r>
          </a:p>
        </p:txBody>
      </p:sp>
      <p:sp>
        <p:nvSpPr>
          <p:cNvPr id="34" name="TextBox 33"/>
          <p:cNvSpPr txBox="1"/>
          <p:nvPr/>
        </p:nvSpPr>
        <p:spPr>
          <a:xfrm>
            <a:off x="6233319" y="2263149"/>
            <a:ext cx="100860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48</a:t>
            </a:r>
          </a:p>
        </p:txBody>
      </p:sp>
      <mc:AlternateContent xmlns:mc="http://schemas.openxmlformats.org/markup-compatibility/2006" xmlns:a14="http://schemas.microsoft.com/office/drawing/2010/main">
        <mc:Choice Requires="a14">
          <p:sp>
            <p:nvSpPr>
              <p:cNvPr id="35" name="TextBox 34"/>
              <p:cNvSpPr txBox="1"/>
              <p:nvPr/>
            </p:nvSpPr>
            <p:spPr>
              <a:xfrm>
                <a:off x="10271919" y="842305"/>
                <a:ext cx="942887" cy="984885"/>
              </a:xfrm>
              <a:prstGeom prst="rect">
                <a:avLst/>
              </a:prstGeom>
              <a:noFill/>
            </p:spPr>
            <p:txBody>
              <a:bodyPr wrap="none" rtlCol="0">
                <a:spAutoFit/>
              </a:bodyPr>
              <a:lstStyle/>
              <a:p>
                <a:r>
                  <a:rPr lang="en-US" sz="3600" b="1" dirty="0">
                    <a:solidFill>
                      <a:srgbClr val="0070C0"/>
                    </a:solidFill>
                    <a:latin typeface="#9Slide03 BoosterNextFYBlack" pitchFamily="2" charset="0"/>
                  </a:rPr>
                  <a:t>= </a:t>
                </a:r>
                <a14:m>
                  <m:oMath xmlns:m="http://schemas.openxmlformats.org/officeDocument/2006/math">
                    <m:f>
                      <m:fPr>
                        <m:ctrlPr>
                          <a:rPr lang="en-US" sz="3600" b="1" i="1" smtClean="0">
                            <a:solidFill>
                              <a:srgbClr val="0070C0"/>
                            </a:solidFill>
                            <a:latin typeface="Cambria Math" panose="02040503050406030204" pitchFamily="18" charset="0"/>
                          </a:rPr>
                        </m:ctrlPr>
                      </m:fPr>
                      <m:num>
                        <m:r>
                          <m:rPr>
                            <m:nor/>
                          </m:rPr>
                          <a:rPr lang="en-US" sz="3600" b="1" dirty="0">
                            <a:solidFill>
                              <a:srgbClr val="0070C0"/>
                            </a:solidFill>
                            <a:latin typeface="#9Slide03 BoosterNextFYBlack" pitchFamily="2" charset="0"/>
                          </a:rPr>
                          <m:t>6 </m:t>
                        </m:r>
                      </m:num>
                      <m:den>
                        <m:r>
                          <m:rPr>
                            <m:nor/>
                          </m:rPr>
                          <a:rPr lang="en-US" sz="3600" b="1" dirty="0">
                            <a:solidFill>
                              <a:srgbClr val="0070C0"/>
                            </a:solidFill>
                            <a:latin typeface="#9Slide03 BoosterNextFYBlack" pitchFamily="2" charset="0"/>
                          </a:rPr>
                          <m:t>7 </m:t>
                        </m:r>
                      </m:den>
                    </m:f>
                  </m:oMath>
                </a14:m>
                <a:endParaRPr lang="en-US" sz="3600" b="1" dirty="0">
                  <a:solidFill>
                    <a:srgbClr val="0070C0"/>
                  </a:solidFill>
                  <a:latin typeface="#9Slide03 BoosterNextFYBlack" pitchFamily="2"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271919" y="842305"/>
                <a:ext cx="942887" cy="984885"/>
              </a:xfrm>
              <a:prstGeom prst="rect">
                <a:avLst/>
              </a:prstGeom>
              <a:blipFill rotWithShape="1">
                <a:blip r:embed="rId32"/>
                <a:stretch>
                  <a:fillRect l="-19355" b="-9259"/>
                </a:stretch>
              </a:blipFill>
            </p:spPr>
            <p:txBody>
              <a:bodyPr/>
              <a:lstStyle/>
              <a:p>
                <a:r>
                  <a:rPr lang="en-US">
                    <a:noFill/>
                  </a:rPr>
                  <a:t> </a:t>
                </a:r>
              </a:p>
            </p:txBody>
          </p:sp>
        </mc:Fallback>
      </mc:AlternateContent>
      <p:sp>
        <p:nvSpPr>
          <p:cNvPr id="36" name="TextBox 35"/>
          <p:cNvSpPr txBox="1"/>
          <p:nvPr/>
        </p:nvSpPr>
        <p:spPr>
          <a:xfrm>
            <a:off x="10299023" y="2310335"/>
            <a:ext cx="1035861" cy="584775"/>
          </a:xfrm>
          <a:prstGeom prst="rect">
            <a:avLst/>
          </a:prstGeom>
          <a:noFill/>
        </p:spPr>
        <p:txBody>
          <a:bodyPr wrap="none" rtlCol="0">
            <a:spAutoFit/>
          </a:bodyPr>
          <a:lstStyle/>
          <a:p>
            <a:r>
              <a:rPr lang="en-US" sz="3200" b="1" dirty="0">
                <a:solidFill>
                  <a:srgbClr val="0070C0"/>
                </a:solidFill>
                <a:latin typeface="#9Slide03 BoosterNextFYBlack" pitchFamily="2" charset="0"/>
              </a:rPr>
              <a:t>= 60</a:t>
            </a:r>
          </a:p>
        </p:txBody>
      </p:sp>
    </p:spTree>
    <p:extLst>
      <p:ext uri="{BB962C8B-B14F-4D97-AF65-F5344CB8AC3E}">
        <p14:creationId xmlns:p14="http://schemas.microsoft.com/office/powerpoint/2010/main" val="41911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134"/>
                                        </p:tgtEl>
                                        <p:attrNameLst>
                                          <p:attrName>style.visibility</p:attrName>
                                        </p:attrNameLst>
                                      </p:cBhvr>
                                      <p:to>
                                        <p:strVal val="visible"/>
                                      </p:to>
                                    </p:set>
                                    <p:anim calcmode="lin" valueType="num">
                                      <p:cBhvr>
                                        <p:cTn id="39" dur="500" fill="hold"/>
                                        <p:tgtEl>
                                          <p:spTgt spid="5134"/>
                                        </p:tgtEl>
                                        <p:attrNameLst>
                                          <p:attrName>ppt_w</p:attrName>
                                        </p:attrNameLst>
                                      </p:cBhvr>
                                      <p:tavLst>
                                        <p:tav tm="0">
                                          <p:val>
                                            <p:fltVal val="0"/>
                                          </p:val>
                                        </p:tav>
                                        <p:tav tm="100000">
                                          <p:val>
                                            <p:strVal val="#ppt_w"/>
                                          </p:val>
                                        </p:tav>
                                      </p:tavLst>
                                    </p:anim>
                                    <p:anim calcmode="lin" valueType="num">
                                      <p:cBhvr>
                                        <p:cTn id="40" dur="500" fill="hold"/>
                                        <p:tgtEl>
                                          <p:spTgt spid="5134"/>
                                        </p:tgtEl>
                                        <p:attrNameLst>
                                          <p:attrName>ppt_h</p:attrName>
                                        </p:attrNameLst>
                                      </p:cBhvr>
                                      <p:tavLst>
                                        <p:tav tm="0">
                                          <p:val>
                                            <p:fltVal val="0"/>
                                          </p:val>
                                        </p:tav>
                                        <p:tav tm="100000">
                                          <p:val>
                                            <p:strVal val="#ppt_h"/>
                                          </p:val>
                                        </p:tav>
                                      </p:tavLst>
                                    </p:anim>
                                    <p:animEffect transition="in" filter="fade">
                                      <p:cBhvr>
                                        <p:cTn id="41" dur="500"/>
                                        <p:tgtEl>
                                          <p:spTgt spid="5134"/>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randombar(horizontal)">
                                      <p:cBhvr>
                                        <p:cTn id="95" dur="500"/>
                                        <p:tgtEl>
                                          <p:spTgt spid="34"/>
                                        </p:tgtEl>
                                      </p:cBhvr>
                                    </p:animEffect>
                                  </p:childTnLst>
                                </p:cTn>
                              </p:par>
                            </p:childTnLst>
                          </p:cTn>
                        </p:par>
                        <p:par>
                          <p:cTn id="96" fill="hold">
                            <p:stCondLst>
                              <p:cond delay="500"/>
                            </p:stCondLst>
                            <p:childTnLst>
                              <p:par>
                                <p:cTn id="97" presetID="53" presetClass="entr" presetSubtype="16" fill="hold" nodeType="afterEffect">
                                  <p:stCondLst>
                                    <p:cond delay="0"/>
                                  </p:stCondLst>
                                  <p:childTnLst>
                                    <p:set>
                                      <p:cBhvr>
                                        <p:cTn id="98" dur="1" fill="hold">
                                          <p:stCondLst>
                                            <p:cond delay="0"/>
                                          </p:stCondLst>
                                        </p:cTn>
                                        <p:tgtEl>
                                          <p:spTgt spid="5128"/>
                                        </p:tgtEl>
                                        <p:attrNameLst>
                                          <p:attrName>style.visibility</p:attrName>
                                        </p:attrNameLst>
                                      </p:cBhvr>
                                      <p:to>
                                        <p:strVal val="visible"/>
                                      </p:to>
                                    </p:set>
                                    <p:anim calcmode="lin" valueType="num">
                                      <p:cBhvr>
                                        <p:cTn id="99" dur="500" fill="hold"/>
                                        <p:tgtEl>
                                          <p:spTgt spid="5128"/>
                                        </p:tgtEl>
                                        <p:attrNameLst>
                                          <p:attrName>ppt_w</p:attrName>
                                        </p:attrNameLst>
                                      </p:cBhvr>
                                      <p:tavLst>
                                        <p:tav tm="0">
                                          <p:val>
                                            <p:fltVal val="0"/>
                                          </p:val>
                                        </p:tav>
                                        <p:tav tm="100000">
                                          <p:val>
                                            <p:strVal val="#ppt_w"/>
                                          </p:val>
                                        </p:tav>
                                      </p:tavLst>
                                    </p:anim>
                                    <p:anim calcmode="lin" valueType="num">
                                      <p:cBhvr>
                                        <p:cTn id="100" dur="500" fill="hold"/>
                                        <p:tgtEl>
                                          <p:spTgt spid="5128"/>
                                        </p:tgtEl>
                                        <p:attrNameLst>
                                          <p:attrName>ppt_h</p:attrName>
                                        </p:attrNameLst>
                                      </p:cBhvr>
                                      <p:tavLst>
                                        <p:tav tm="0">
                                          <p:val>
                                            <p:fltVal val="0"/>
                                          </p:val>
                                        </p:tav>
                                        <p:tav tm="100000">
                                          <p:val>
                                            <p:strVal val="#ppt_h"/>
                                          </p:val>
                                        </p:tav>
                                      </p:tavLst>
                                    </p:anim>
                                    <p:animEffect transition="in" filter="fade">
                                      <p:cBhvr>
                                        <p:cTn id="101" dur="500"/>
                                        <p:tgtEl>
                                          <p:spTgt spid="5128"/>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randombar(horizontal)">
                                      <p:cBhvr>
                                        <p:cTn id="107" dur="500"/>
                                        <p:tgtEl>
                                          <p:spTgt spid="36"/>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5132"/>
                                        </p:tgtEl>
                                        <p:attrNameLst>
                                          <p:attrName>style.visibility</p:attrName>
                                        </p:attrNameLst>
                                      </p:cBhvr>
                                      <p:to>
                                        <p:strVal val="visible"/>
                                      </p:to>
                                    </p:set>
                                    <p:anim calcmode="lin" valueType="num">
                                      <p:cBhvr>
                                        <p:cTn id="111" dur="500" fill="hold"/>
                                        <p:tgtEl>
                                          <p:spTgt spid="5132"/>
                                        </p:tgtEl>
                                        <p:attrNameLst>
                                          <p:attrName>ppt_w</p:attrName>
                                        </p:attrNameLst>
                                      </p:cBhvr>
                                      <p:tavLst>
                                        <p:tav tm="0">
                                          <p:val>
                                            <p:fltVal val="0"/>
                                          </p:val>
                                        </p:tav>
                                        <p:tav tm="100000">
                                          <p:val>
                                            <p:strVal val="#ppt_w"/>
                                          </p:val>
                                        </p:tav>
                                      </p:tavLst>
                                    </p:anim>
                                    <p:anim calcmode="lin" valueType="num">
                                      <p:cBhvr>
                                        <p:cTn id="112" dur="500" fill="hold"/>
                                        <p:tgtEl>
                                          <p:spTgt spid="5132"/>
                                        </p:tgtEl>
                                        <p:attrNameLst>
                                          <p:attrName>ppt_h</p:attrName>
                                        </p:attrNameLst>
                                      </p:cBhvr>
                                      <p:tavLst>
                                        <p:tav tm="0">
                                          <p:val>
                                            <p:fltVal val="0"/>
                                          </p:val>
                                        </p:tav>
                                        <p:tav tm="100000">
                                          <p:val>
                                            <p:strVal val="#ppt_h"/>
                                          </p:val>
                                        </p:tav>
                                      </p:tavLst>
                                    </p:anim>
                                    <p:animEffect transition="in" filter="fade">
                                      <p:cBhvr>
                                        <p:cTn id="113" dur="500"/>
                                        <p:tgtEl>
                                          <p:spTgt spid="5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0"/>
                  </p:tgtEl>
                </p:cond>
              </p:nextCondLst>
            </p:seq>
          </p:childTnLst>
        </p:cTn>
      </p:par>
    </p:tnLst>
    <p:bldLst>
      <p:bldP spid="24" grpId="0" animBg="1"/>
      <p:bldP spid="25" grpId="0" animBg="1"/>
      <p:bldP spid="26" grpId="0" animBg="1"/>
      <p:bldP spid="28" grpId="0" animBg="1"/>
      <p:bldP spid="29" grpId="0" animBg="1"/>
      <p:bldP spid="30" grpId="0" animBg="1"/>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0639" y="152400"/>
            <a:ext cx="12070080" cy="1371600"/>
            <a:chOff x="30639" y="152400"/>
            <a:chExt cx="12070080" cy="1371600"/>
          </a:xfrm>
        </p:grpSpPr>
        <p:grpSp>
          <p:nvGrpSpPr>
            <p:cNvPr id="6" name="Group 5"/>
            <p:cNvGrpSpPr/>
            <p:nvPr/>
          </p:nvGrpSpPr>
          <p:grpSpPr>
            <a:xfrm>
              <a:off x="30639" y="152400"/>
              <a:ext cx="12070080" cy="1371600"/>
              <a:chOff x="2619262" y="457200"/>
              <a:chExt cx="6897189" cy="1371600"/>
            </a:xfrm>
          </p:grpSpPr>
          <p:sp>
            <p:nvSpPr>
              <p:cNvPr id="4" name="Rounded Rectangle 3"/>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29932" y="545811"/>
              <a:ext cx="11787907" cy="584775"/>
            </a:xfrm>
            <a:prstGeom prst="rect">
              <a:avLst/>
            </a:prstGeom>
            <a:noFill/>
          </p:spPr>
          <p:txBody>
            <a:bodyPr wrap="square" rtlCol="0" anchor="ctr">
              <a:spAutoFit/>
            </a:bodyPr>
            <a:lstStyle/>
            <a:p>
              <a:r>
                <a:rPr lang="en-US" sz="3200" b="1" dirty="0" err="1">
                  <a:latin typeface="#9Slide03 Arima Madurai Black" pitchFamily="2" charset="0"/>
                  <a:cs typeface="#9Slide03 Arima Madurai Black" pitchFamily="2" charset="0"/>
                </a:rPr>
                <a:t>Bài</a:t>
              </a:r>
              <a:r>
                <a:rPr lang="en-US" sz="3200" b="1" dirty="0">
                  <a:latin typeface="#9Slide03 Arima Madurai Black" pitchFamily="2" charset="0"/>
                  <a:cs typeface="#9Slide03 Arima Madurai Black" pitchFamily="2" charset="0"/>
                </a:rPr>
                <a:t> 3. </a:t>
              </a:r>
              <a:r>
                <a:rPr lang="en-US" sz="3200" b="1" dirty="0" err="1">
                  <a:latin typeface="#9Slide03 Arima Madurai Black" pitchFamily="2" charset="0"/>
                  <a:cs typeface="#9Slide03 Arima Madurai Black" pitchFamily="2" charset="0"/>
                </a:rPr>
                <a:t>Viết</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kết</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quả</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phép</a:t>
              </a:r>
              <a:r>
                <a:rPr lang="en-US" sz="3200" b="1" dirty="0">
                  <a:latin typeface="#9Slide03 Arima Madurai Black" pitchFamily="2" charset="0"/>
                  <a:cs typeface="#9Slide03 Arima Madurai Black" pitchFamily="2" charset="0"/>
                </a:rPr>
                <a:t> chia </a:t>
              </a:r>
              <a:r>
                <a:rPr lang="en-US" sz="3200" b="1" dirty="0" err="1">
                  <a:latin typeface="#9Slide03 Arima Madurai Black" pitchFamily="2" charset="0"/>
                  <a:cs typeface="#9Slide03 Arima Madurai Black" pitchFamily="2" charset="0"/>
                </a:rPr>
                <a:t>dưới</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dạng</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phân</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và</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thập</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phân</a:t>
              </a:r>
              <a:endParaRPr lang="en-US" sz="3200" b="1" dirty="0">
                <a:latin typeface="#9Slide03 Arima Madurai Black" pitchFamily="2" charset="0"/>
                <a:cs typeface="#9Slide03 Arima Madurai Black" pitchFamily="2"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8977352"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977352" y="2401259"/>
                <a:ext cx="2239559" cy="715089"/>
              </a:xfrm>
              <a:prstGeom prst="roundRect">
                <a:avLst/>
              </a:prstGeom>
              <a:blipFill rotWithShape="1">
                <a:blip r:embed="rId4"/>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23119" y="2401259"/>
                <a:ext cx="224206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a) </a:t>
                </a:r>
                <a14:m>
                  <m:oMath xmlns:m="http://schemas.openxmlformats.org/officeDocument/2006/math">
                    <m:r>
                      <a:rPr lang="en-US" sz="3600" b="0" i="1" smtClean="0">
                        <a:solidFill>
                          <a:schemeClr val="tx1"/>
                        </a:solidFill>
                        <a:latin typeface="Cambria Math"/>
                      </a:rPr>
                      <m:t>3:4</m:t>
                    </m:r>
                  </m:oMath>
                </a14:m>
                <a:endParaRPr lang="en-US" sz="3600" dirty="0">
                  <a:solidFill>
                    <a:schemeClr val="tx1"/>
                  </a:solidFill>
                  <a:latin typeface="#9Slide03 BoosterNextFYBlack"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23119" y="2401259"/>
                <a:ext cx="2242061" cy="715089"/>
              </a:xfrm>
              <a:prstGeom prst="roundRect">
                <a:avLst/>
              </a:prstGeom>
              <a:blipFill rotWithShape="1">
                <a:blip r:embed="rId5"/>
                <a:stretch>
                  <a:fillRect t="-4878" b="-23577"/>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69003"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69003" y="2401259"/>
                <a:ext cx="2239559" cy="715089"/>
              </a:xfrm>
              <a:prstGeom prst="roundRect">
                <a:avLst/>
              </a:prstGeom>
              <a:blipFill rotWithShape="1">
                <a:blip r:embed="rId6"/>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330642" y="2401259"/>
                <a:ext cx="218971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330642" y="2401259"/>
                <a:ext cx="2189711" cy="715089"/>
              </a:xfrm>
              <a:prstGeom prst="roundRect">
                <a:avLst/>
              </a:prstGeom>
              <a:blipFill rotWithShape="1">
                <a:blip r:embed="rId7"/>
                <a:stretch>
                  <a:fillRect t="-5691" b="-22764"/>
                </a:stretch>
              </a:blipFill>
              <a:ln w="38100"/>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D4A56A1-DDBC-4354-94A4-457A89909E9E}"/>
              </a:ext>
            </a:extLst>
          </p:cNvPr>
          <p:cNvGrpSpPr/>
          <p:nvPr/>
        </p:nvGrpSpPr>
        <p:grpSpPr>
          <a:xfrm>
            <a:off x="3490119" y="3657600"/>
            <a:ext cx="4953000" cy="2819400"/>
            <a:chOff x="184289" y="2590800"/>
            <a:chExt cx="4738957" cy="3962400"/>
          </a:xfrm>
        </p:grpSpPr>
        <p:grpSp>
          <p:nvGrpSpPr>
            <p:cNvPr id="11" name="Group 10">
              <a:extLst>
                <a:ext uri="{FF2B5EF4-FFF2-40B4-BE49-F238E27FC236}">
                  <a16:creationId xmlns:a16="http://schemas.microsoft.com/office/drawing/2014/main" id="{490D224A-E2A0-4AA1-982F-D6EC83E2CA86}"/>
                </a:ext>
              </a:extLst>
            </p:cNvPr>
            <p:cNvGrpSpPr/>
            <p:nvPr/>
          </p:nvGrpSpPr>
          <p:grpSpPr>
            <a:xfrm>
              <a:off x="184289" y="2590800"/>
              <a:ext cx="4738957" cy="3962400"/>
              <a:chOff x="3934353" y="2590800"/>
              <a:chExt cx="4738957" cy="3962400"/>
            </a:xfrm>
          </p:grpSpPr>
          <p:sp>
            <p:nvSpPr>
              <p:cNvPr id="17" name="Rectangle: Rounded Corners 53">
                <a:extLst>
                  <a:ext uri="{FF2B5EF4-FFF2-40B4-BE49-F238E27FC236}">
                    <a16:creationId xmlns:a16="http://schemas.microsoft.com/office/drawing/2014/main" id="{5627C3B4-9DC3-49D0-9B7F-7B37D1B8D597}"/>
                  </a:ext>
                </a:extLst>
              </p:cNvPr>
              <p:cNvSpPr/>
              <p:nvPr/>
            </p:nvSpPr>
            <p:spPr>
              <a:xfrm>
                <a:off x="4259610" y="2590800"/>
                <a:ext cx="4413700" cy="3962400"/>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Chevron 54">
                <a:extLst>
                  <a:ext uri="{FF2B5EF4-FFF2-40B4-BE49-F238E27FC236}">
                    <a16:creationId xmlns:a16="http://schemas.microsoft.com/office/drawing/2014/main" id="{D75078C9-57F0-4A40-8AF4-181CA86F4CD6}"/>
                  </a:ext>
                </a:extLst>
              </p:cNvPr>
              <p:cNvSpPr/>
              <p:nvPr/>
            </p:nvSpPr>
            <p:spPr>
              <a:xfrm rot="10800000">
                <a:off x="3934353" y="2922035"/>
                <a:ext cx="2031043" cy="686211"/>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53340FC8-37FC-40F1-B651-2848DB067BE0}"/>
                  </a:ext>
                </a:extLst>
              </p:cNvPr>
              <p:cNvSpPr txBox="1"/>
              <p:nvPr/>
            </p:nvSpPr>
            <p:spPr>
              <a:xfrm>
                <a:off x="4407492" y="2968938"/>
                <a:ext cx="844650" cy="605571"/>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Mẫu</a:t>
                </a:r>
                <a:endParaRPr lang="en-US" sz="2800" dirty="0">
                  <a:solidFill>
                    <a:srgbClr val="1E1E1E"/>
                  </a:solidFill>
                  <a:latin typeface="#9Slide07 IcielPony" panose="02000000000000000000" pitchFamily="2" charset="0"/>
                </a:endParaRPr>
              </a:p>
            </p:txBody>
          </p:sp>
          <p:sp>
            <p:nvSpPr>
              <p:cNvPr id="20" name="Heart 19">
                <a:extLst>
                  <a:ext uri="{FF2B5EF4-FFF2-40B4-BE49-F238E27FC236}">
                    <a16:creationId xmlns:a16="http://schemas.microsoft.com/office/drawing/2014/main" id="{8BC6AC11-35D0-47F8-A922-8F020BA338D0}"/>
                  </a:ext>
                </a:extLst>
              </p:cNvPr>
              <p:cNvSpPr/>
              <p:nvPr/>
            </p:nvSpPr>
            <p:spPr>
              <a:xfrm>
                <a:off x="7866953" y="5620005"/>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939FF4-5FE9-4E97-8939-097F8B575F7A}"/>
                    </a:ext>
                  </a:extLst>
                </p:cNvPr>
                <p:cNvSpPr txBox="1"/>
                <p:nvPr/>
              </p:nvSpPr>
              <p:spPr>
                <a:xfrm>
                  <a:off x="767545" y="4141217"/>
                  <a:ext cx="1766278" cy="7785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i="1">
                            <a:latin typeface="Cambria Math"/>
                          </a:rPr>
                          <m:t>3:4</m:t>
                        </m:r>
                      </m:oMath>
                    </m:oMathPara>
                  </a14:m>
                  <a:endParaRPr lang="en-US" sz="3600" dirty="0">
                    <a:latin typeface="#9Slide03 BoosterNextFYBlack" pitchFamily="2" charset="0"/>
                  </a:endParaRPr>
                </a:p>
              </p:txBody>
            </p:sp>
          </mc:Choice>
          <mc:Fallback xmlns="">
            <p:sp>
              <p:nvSpPr>
                <p:cNvPr id="12" name="TextBox 1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767545" y="4141217"/>
                  <a:ext cx="1766278" cy="778592"/>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323726" y="4495800"/>
                <a:ext cx="2966993" cy="103714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𝟑</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323726" y="4495800"/>
                <a:ext cx="2966993" cy="1037143"/>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28566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14:presetBounceEnd="8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8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14:presetBounceEnd="8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80000">
                                          <p:cBhvr additive="base">
                                            <p:cTn id="19" dur="5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14:presetBounceEnd="8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8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14:presetBounceEnd="8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8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357</Words>
  <Application>Microsoft Office PowerPoint</Application>
  <PresentationFormat>Custom</PresentationFormat>
  <Paragraphs>118</Paragraphs>
  <Slides>14</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Calibri</vt:lpstr>
      <vt:lpstr>Cambria Math</vt:lpstr>
      <vt:lpstr>Arial</vt:lpstr>
      <vt:lpstr>#9Slide03 Arima Madurai Black</vt:lpstr>
      <vt:lpstr>#9Slide07 Itim</vt:lpstr>
      <vt:lpstr>Wingdings</vt:lpstr>
      <vt:lpstr>#9Slide03 BoosterNextFYBlack</vt:lpstr>
      <vt:lpstr>#9Slide07 SVNPosterizer KG Inli</vt:lpstr>
      <vt:lpstr>Britannic Bold</vt:lpstr>
      <vt:lpstr>#9Slide03 FS Neusa Regular</vt:lpstr>
      <vt:lpstr>#9Slide07 IcielPony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DMIN</cp:lastModifiedBy>
  <cp:revision>47</cp:revision>
  <dcterms:created xsi:type="dcterms:W3CDTF">2022-04-08T09:39:05Z</dcterms:created>
  <dcterms:modified xsi:type="dcterms:W3CDTF">2022-05-08T16:20:21Z</dcterms:modified>
</cp:coreProperties>
</file>