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1" r:id="rId3"/>
    <p:sldId id="262" r:id="rId4"/>
    <p:sldId id="267" r:id="rId5"/>
    <p:sldId id="296" r:id="rId6"/>
    <p:sldId id="292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293" r:id="rId16"/>
    <p:sldId id="303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4A5"/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0992" autoAdjust="0"/>
  </p:normalViewPr>
  <p:slideViewPr>
    <p:cSldViewPr snapToGrid="0" showGuides="1">
      <p:cViewPr>
        <p:scale>
          <a:sx n="50" d="100"/>
          <a:sy n="50" d="100"/>
        </p:scale>
        <p:origin x="1315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67CC-5D2F-4B5F-8F22-3B381FE9FFD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967E2-E960-440E-8232-596F377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7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GV dẫn vào giới thiệu bài: Các vật nằm trong phòng học người ta nói các vật đó có thể tích. Vậy thể tích của một hình được hiểu thế nào cùng vào bài học: thể tích của một hình.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HS lên bảng chỉ và giải thích cách tính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HS TL và giải thích cách tính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HS thực hành trên bộ đồ dùng.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HS qs và nêu cách đếm theo quy luật.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67E2-E960-440E-8232-596F377722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E6F7F4C-1080-2EDE-4276-760C5AFE62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543428" y="-15780"/>
            <a:ext cx="9648572" cy="7112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589279"/>
            <a:ext cx="1447379" cy="155013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74062" y="72891"/>
            <a:ext cx="1112208" cy="9849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77107" y="642031"/>
            <a:ext cx="5568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C00000"/>
                </a:solidFill>
                <a:latin typeface="#9Slide05 Lobster" panose="02000506000000020003" pitchFamily="2" charset="0"/>
              </a:rPr>
              <a:t>Chào mừng các thầy cô về dự giờ!</a:t>
            </a:r>
            <a:endParaRPr lang="en-US" sz="5400" b="1" dirty="0">
              <a:solidFill>
                <a:srgbClr val="C00000"/>
              </a:solidFill>
              <a:latin typeface="#9Slide05 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7293381" y="2593294"/>
            <a:ext cx="357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Môn: TOÁN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64687-F596-4765-99B8-31E897CE51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99" y="4264706"/>
            <a:ext cx="1771417" cy="2525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585F6-DE56-721E-1CB6-60E4636DF9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317" y="4794496"/>
            <a:ext cx="1946116" cy="19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F0866F0-DE1D-D31D-C01A-74D278A3F6DE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81000"/>
            <a:ext cx="56388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/>
              <a:t>Bài tập 1.</a:t>
            </a:r>
            <a:r>
              <a:rPr lang="en-US" altLang="en-US" sz="2800"/>
              <a:t> </a:t>
            </a:r>
            <a:r>
              <a:rPr lang="en-US" altLang="en-US" sz="2800" b="1"/>
              <a:t>Trong hai hình dưới đây: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7102551-9990-473C-740A-299968344D4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688436"/>
            <a:ext cx="9555480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/>
              <a:t>Hình hộp chữ nhật A gồm mấy hình lập phương nhỏ?</a:t>
            </a:r>
          </a:p>
          <a:p>
            <a:pPr>
              <a:buFontTx/>
              <a:buNone/>
            </a:pPr>
            <a:r>
              <a:rPr lang="en-US" altLang="en-US" b="1"/>
              <a:t>Hình hộp chữ nhật B gồm mấy hình lập phương nhỏ?</a:t>
            </a:r>
          </a:p>
          <a:p>
            <a:pPr>
              <a:buFontTx/>
              <a:buNone/>
            </a:pPr>
            <a:r>
              <a:rPr lang="en-US" altLang="en-US" b="1"/>
              <a:t>Hình nào có thể tích lớn hơn?</a:t>
            </a:r>
          </a:p>
        </p:txBody>
      </p:sp>
      <p:grpSp>
        <p:nvGrpSpPr>
          <p:cNvPr id="18" name="Group 410">
            <a:extLst>
              <a:ext uri="{FF2B5EF4-FFF2-40B4-BE49-F238E27FC236}">
                <a16:creationId xmlns:a16="http://schemas.microsoft.com/office/drawing/2014/main" id="{5FBA5943-6A67-DA02-F0AF-DE3DB71BEFE1}"/>
              </a:ext>
            </a:extLst>
          </p:cNvPr>
          <p:cNvGrpSpPr>
            <a:grpSpLocks/>
          </p:cNvGrpSpPr>
          <p:nvPr/>
        </p:nvGrpSpPr>
        <p:grpSpPr bwMode="auto">
          <a:xfrm>
            <a:off x="2179320" y="1530252"/>
            <a:ext cx="3805238" cy="2033604"/>
            <a:chOff x="768" y="672"/>
            <a:chExt cx="1815" cy="996"/>
          </a:xfrm>
        </p:grpSpPr>
        <p:grpSp>
          <p:nvGrpSpPr>
            <p:cNvPr id="19" name="Group 403">
              <a:extLst>
                <a:ext uri="{FF2B5EF4-FFF2-40B4-BE49-F238E27FC236}">
                  <a16:creationId xmlns:a16="http://schemas.microsoft.com/office/drawing/2014/main" id="{6AD7785B-CE11-BDD0-DA77-0960C44C4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859"/>
              <a:ext cx="480" cy="288"/>
              <a:chOff x="768" y="859"/>
              <a:chExt cx="480" cy="288"/>
            </a:xfrm>
          </p:grpSpPr>
          <p:sp>
            <p:nvSpPr>
              <p:cNvPr id="56" name="Text Box 268">
                <a:extLst>
                  <a:ext uri="{FF2B5EF4-FFF2-40B4-BE49-F238E27FC236}">
                    <a16:creationId xmlns:a16="http://schemas.microsoft.com/office/drawing/2014/main" id="{6198845A-9490-6514-5E27-1FA5FA40C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861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/>
                  <a:t>1cm</a:t>
                </a:r>
              </a:p>
            </p:txBody>
          </p:sp>
          <p:sp>
            <p:nvSpPr>
              <p:cNvPr id="57" name="AutoShape 269">
                <a:extLst>
                  <a:ext uri="{FF2B5EF4-FFF2-40B4-BE49-F238E27FC236}">
                    <a16:creationId xmlns:a16="http://schemas.microsoft.com/office/drawing/2014/main" id="{BBAF06DA-5F29-9CAD-26E4-A1A32AAA56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1899">
                <a:off x="1151" y="859"/>
                <a:ext cx="96" cy="288"/>
              </a:xfrm>
              <a:prstGeom prst="leftBracket">
                <a:avLst>
                  <a:gd name="adj" fmla="val 150000"/>
                </a:avLst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" name="Text Box 97">
              <a:extLst>
                <a:ext uri="{FF2B5EF4-FFF2-40B4-BE49-F238E27FC236}">
                  <a16:creationId xmlns:a16="http://schemas.microsoft.com/office/drawing/2014/main" id="{044BCC6A-5342-6DA3-D67B-222E95776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3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grpSp>
          <p:nvGrpSpPr>
            <p:cNvPr id="21" name="Group 359">
              <a:extLst>
                <a:ext uri="{FF2B5EF4-FFF2-40B4-BE49-F238E27FC236}">
                  <a16:creationId xmlns:a16="http://schemas.microsoft.com/office/drawing/2014/main" id="{E4D71423-B117-F1B7-5AE6-0CC8C75EE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672"/>
              <a:ext cx="1335" cy="762"/>
              <a:chOff x="825" y="1443"/>
              <a:chExt cx="1335" cy="762"/>
            </a:xfrm>
          </p:grpSpPr>
          <p:grpSp>
            <p:nvGrpSpPr>
              <p:cNvPr id="22" name="Group 347">
                <a:extLst>
                  <a:ext uri="{FF2B5EF4-FFF2-40B4-BE49-F238E27FC236}">
                    <a16:creationId xmlns:a16="http://schemas.microsoft.com/office/drawing/2014/main" id="{ED063F75-2C49-EBC8-5CCE-68AF46AA70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5" y="1728"/>
                <a:ext cx="1335" cy="477"/>
                <a:chOff x="822" y="1728"/>
                <a:chExt cx="1335" cy="477"/>
              </a:xfrm>
            </p:grpSpPr>
            <p:grpSp>
              <p:nvGrpSpPr>
                <p:cNvPr id="37" name="Group 341">
                  <a:extLst>
                    <a:ext uri="{FF2B5EF4-FFF2-40B4-BE49-F238E27FC236}">
                      <a16:creationId xmlns:a16="http://schemas.microsoft.com/office/drawing/2014/main" id="{47752B3D-837D-D081-6E4C-D5FC16710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5" y="1728"/>
                  <a:ext cx="1242" cy="381"/>
                  <a:chOff x="915" y="1728"/>
                  <a:chExt cx="1242" cy="381"/>
                </a:xfrm>
              </p:grpSpPr>
              <p:sp>
                <p:nvSpPr>
                  <p:cNvPr id="52" name="AutoShape 336">
                    <a:extLst>
                      <a:ext uri="{FF2B5EF4-FFF2-40B4-BE49-F238E27FC236}">
                        <a16:creationId xmlns:a16="http://schemas.microsoft.com/office/drawing/2014/main" id="{DABE9EFD-85B9-5EBA-FF47-F74B23B6C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5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3" name="AutoShape 337">
                    <a:extLst>
                      <a:ext uri="{FF2B5EF4-FFF2-40B4-BE49-F238E27FC236}">
                        <a16:creationId xmlns:a16="http://schemas.microsoft.com/office/drawing/2014/main" id="{DB6F1A83-816E-DA8B-C081-23CA43B74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4" name="AutoShape 338">
                    <a:extLst>
                      <a:ext uri="{FF2B5EF4-FFF2-40B4-BE49-F238E27FC236}">
                        <a16:creationId xmlns:a16="http://schemas.microsoft.com/office/drawing/2014/main" id="{7CDDCB5C-309F-A31C-0DDA-69EB3CE4A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5" name="AutoShape 339">
                    <a:extLst>
                      <a:ext uri="{FF2B5EF4-FFF2-40B4-BE49-F238E27FC236}">
                        <a16:creationId xmlns:a16="http://schemas.microsoft.com/office/drawing/2014/main" id="{53B1530D-AF1D-2947-5DB7-A0E9B1E542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47" name="Group 342">
                  <a:extLst>
                    <a:ext uri="{FF2B5EF4-FFF2-40B4-BE49-F238E27FC236}">
                      <a16:creationId xmlns:a16="http://schemas.microsoft.com/office/drawing/2014/main" id="{8C3EF63D-28E6-843B-22CE-778666EC2E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2" y="1824"/>
                  <a:ext cx="1242" cy="381"/>
                  <a:chOff x="915" y="1728"/>
                  <a:chExt cx="1242" cy="381"/>
                </a:xfrm>
              </p:grpSpPr>
              <p:sp>
                <p:nvSpPr>
                  <p:cNvPr id="48" name="AutoShape 343">
                    <a:extLst>
                      <a:ext uri="{FF2B5EF4-FFF2-40B4-BE49-F238E27FC236}">
                        <a16:creationId xmlns:a16="http://schemas.microsoft.com/office/drawing/2014/main" id="{9C16E9A1-1644-3E42-1A61-DE2BD5A33E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5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9" name="AutoShape 344">
                    <a:extLst>
                      <a:ext uri="{FF2B5EF4-FFF2-40B4-BE49-F238E27FC236}">
                        <a16:creationId xmlns:a16="http://schemas.microsoft.com/office/drawing/2014/main" id="{D4844B42-6091-45D2-E9BF-49D0CB305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" name="AutoShape 345">
                    <a:extLst>
                      <a:ext uri="{FF2B5EF4-FFF2-40B4-BE49-F238E27FC236}">
                        <a16:creationId xmlns:a16="http://schemas.microsoft.com/office/drawing/2014/main" id="{DEF6AD85-7188-38E7-C691-CC4D35B58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1" name="AutoShape 346">
                    <a:extLst>
                      <a:ext uri="{FF2B5EF4-FFF2-40B4-BE49-F238E27FC236}">
                        <a16:creationId xmlns:a16="http://schemas.microsoft.com/office/drawing/2014/main" id="{C2CB9CE2-577E-A89A-476A-DF9D87F8EF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3" name="Group 348">
                <a:extLst>
                  <a:ext uri="{FF2B5EF4-FFF2-40B4-BE49-F238E27FC236}">
                    <a16:creationId xmlns:a16="http://schemas.microsoft.com/office/drawing/2014/main" id="{89F80E61-B476-B918-352E-7BC59B8F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5" y="1443"/>
                <a:ext cx="1335" cy="477"/>
                <a:chOff x="822" y="1728"/>
                <a:chExt cx="1335" cy="477"/>
              </a:xfrm>
            </p:grpSpPr>
            <p:grpSp>
              <p:nvGrpSpPr>
                <p:cNvPr id="24" name="Group 349">
                  <a:extLst>
                    <a:ext uri="{FF2B5EF4-FFF2-40B4-BE49-F238E27FC236}">
                      <a16:creationId xmlns:a16="http://schemas.microsoft.com/office/drawing/2014/main" id="{3AC8D6A6-2596-A2B4-5512-8303A0EC20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5" y="1728"/>
                  <a:ext cx="1242" cy="381"/>
                  <a:chOff x="915" y="1728"/>
                  <a:chExt cx="1242" cy="381"/>
                </a:xfrm>
              </p:grpSpPr>
              <p:sp>
                <p:nvSpPr>
                  <p:cNvPr id="33" name="AutoShape 350">
                    <a:extLst>
                      <a:ext uri="{FF2B5EF4-FFF2-40B4-BE49-F238E27FC236}">
                        <a16:creationId xmlns:a16="http://schemas.microsoft.com/office/drawing/2014/main" id="{77393786-3AA2-EEA7-78B5-1B4E1405E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5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" name="AutoShape 351">
                    <a:extLst>
                      <a:ext uri="{FF2B5EF4-FFF2-40B4-BE49-F238E27FC236}">
                        <a16:creationId xmlns:a16="http://schemas.microsoft.com/office/drawing/2014/main" id="{5686DF04-6EFA-9EE5-2D5C-FE6EA397F0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" name="AutoShape 352">
                    <a:extLst>
                      <a:ext uri="{FF2B5EF4-FFF2-40B4-BE49-F238E27FC236}">
                        <a16:creationId xmlns:a16="http://schemas.microsoft.com/office/drawing/2014/main" id="{A69F5717-D8F4-1072-CE7E-6228B5C8A8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6" name="AutoShape 353">
                    <a:extLst>
                      <a:ext uri="{FF2B5EF4-FFF2-40B4-BE49-F238E27FC236}">
                        <a16:creationId xmlns:a16="http://schemas.microsoft.com/office/drawing/2014/main" id="{9BFB6F8C-9F5B-1B84-AFA6-05ACFD5C52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7" name="Group 354">
                  <a:extLst>
                    <a:ext uri="{FF2B5EF4-FFF2-40B4-BE49-F238E27FC236}">
                      <a16:creationId xmlns:a16="http://schemas.microsoft.com/office/drawing/2014/main" id="{B03BE094-AC6D-729A-A922-9E88FD43F4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2" y="1824"/>
                  <a:ext cx="1242" cy="381"/>
                  <a:chOff x="915" y="1728"/>
                  <a:chExt cx="1242" cy="381"/>
                </a:xfrm>
              </p:grpSpPr>
              <p:sp>
                <p:nvSpPr>
                  <p:cNvPr id="28" name="AutoShape 355">
                    <a:extLst>
                      <a:ext uri="{FF2B5EF4-FFF2-40B4-BE49-F238E27FC236}">
                        <a16:creationId xmlns:a16="http://schemas.microsoft.com/office/drawing/2014/main" id="{E44E6198-0E7F-B0F0-D489-89411E9737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5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" name="AutoShape 356">
                    <a:extLst>
                      <a:ext uri="{FF2B5EF4-FFF2-40B4-BE49-F238E27FC236}">
                        <a16:creationId xmlns:a16="http://schemas.microsoft.com/office/drawing/2014/main" id="{73F21757-BDDD-9945-59E9-C23A203C21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" name="AutoShape 357">
                    <a:extLst>
                      <a:ext uri="{FF2B5EF4-FFF2-40B4-BE49-F238E27FC236}">
                        <a16:creationId xmlns:a16="http://schemas.microsoft.com/office/drawing/2014/main" id="{D5C4CC88-8603-4108-5B57-A3E1C57DA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2" name="AutoShape 358">
                    <a:extLst>
                      <a:ext uri="{FF2B5EF4-FFF2-40B4-BE49-F238E27FC236}">
                        <a16:creationId xmlns:a16="http://schemas.microsoft.com/office/drawing/2014/main" id="{8107D8FC-F4AD-6B23-8886-E42010D38E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72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58" name="Group 407">
            <a:extLst>
              <a:ext uri="{FF2B5EF4-FFF2-40B4-BE49-F238E27FC236}">
                <a16:creationId xmlns:a16="http://schemas.microsoft.com/office/drawing/2014/main" id="{C68CF82A-DAF0-ABD2-AD9B-0F0F31AEEAA1}"/>
              </a:ext>
            </a:extLst>
          </p:cNvPr>
          <p:cNvGrpSpPr>
            <a:grpSpLocks/>
          </p:cNvGrpSpPr>
          <p:nvPr/>
        </p:nvGrpSpPr>
        <p:grpSpPr bwMode="auto">
          <a:xfrm>
            <a:off x="6985398" y="1475540"/>
            <a:ext cx="2980127" cy="2051148"/>
            <a:chOff x="912" y="1590"/>
            <a:chExt cx="1632" cy="1090"/>
          </a:xfrm>
        </p:grpSpPr>
        <p:sp>
          <p:nvSpPr>
            <p:cNvPr id="59" name="Text Box 51">
              <a:extLst>
                <a:ext uri="{FF2B5EF4-FFF2-40B4-BE49-F238E27FC236}">
                  <a16:creationId xmlns:a16="http://schemas.microsoft.com/office/drawing/2014/main" id="{69FAC155-F986-FC5C-1E9A-77E4FA90B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48"/>
              <a:ext cx="2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grpSp>
          <p:nvGrpSpPr>
            <p:cNvPr id="60" name="Group 402">
              <a:extLst>
                <a:ext uri="{FF2B5EF4-FFF2-40B4-BE49-F238E27FC236}">
                  <a16:creationId xmlns:a16="http://schemas.microsoft.com/office/drawing/2014/main" id="{E1083A10-9148-6FCF-B4FA-6159B3AC6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5" y="1590"/>
              <a:ext cx="1149" cy="855"/>
              <a:chOff x="1395" y="1590"/>
              <a:chExt cx="1149" cy="855"/>
            </a:xfrm>
          </p:grpSpPr>
          <p:grpSp>
            <p:nvGrpSpPr>
              <p:cNvPr id="64" name="Group 388">
                <a:extLst>
                  <a:ext uri="{FF2B5EF4-FFF2-40B4-BE49-F238E27FC236}">
                    <a16:creationId xmlns:a16="http://schemas.microsoft.com/office/drawing/2014/main" id="{24F1C7CF-CAFD-A666-4CF9-8800443050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1875"/>
                <a:ext cx="1149" cy="570"/>
                <a:chOff x="1395" y="1875"/>
                <a:chExt cx="1149" cy="570"/>
              </a:xfrm>
            </p:grpSpPr>
            <p:grpSp>
              <p:nvGrpSpPr>
                <p:cNvPr id="78" name="Group 384">
                  <a:extLst>
                    <a:ext uri="{FF2B5EF4-FFF2-40B4-BE49-F238E27FC236}">
                      <a16:creationId xmlns:a16="http://schemas.microsoft.com/office/drawing/2014/main" id="{6B7BBFE2-321B-1363-DFFC-592CCC4DE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87" name="AutoShape 385">
                    <a:extLst>
                      <a:ext uri="{FF2B5EF4-FFF2-40B4-BE49-F238E27FC236}">
                        <a16:creationId xmlns:a16="http://schemas.microsoft.com/office/drawing/2014/main" id="{AD95B603-E286-BB4C-2E38-20B16AB40F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8" name="AutoShape 386">
                    <a:extLst>
                      <a:ext uri="{FF2B5EF4-FFF2-40B4-BE49-F238E27FC236}">
                        <a16:creationId xmlns:a16="http://schemas.microsoft.com/office/drawing/2014/main" id="{92940F19-A611-8537-434A-A5AE54C2D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9" name="AutoShape 387">
                    <a:extLst>
                      <a:ext uri="{FF2B5EF4-FFF2-40B4-BE49-F238E27FC236}">
                        <a16:creationId xmlns:a16="http://schemas.microsoft.com/office/drawing/2014/main" id="{DEEAE15A-53A0-BE19-D86B-C10ED4086F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79" name="Group 365">
                  <a:extLst>
                    <a:ext uri="{FF2B5EF4-FFF2-40B4-BE49-F238E27FC236}">
                      <a16:creationId xmlns:a16="http://schemas.microsoft.com/office/drawing/2014/main" id="{8E020574-CD33-31A8-59A1-1E5C8E966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84" name="AutoShape 340">
                    <a:extLst>
                      <a:ext uri="{FF2B5EF4-FFF2-40B4-BE49-F238E27FC236}">
                        <a16:creationId xmlns:a16="http://schemas.microsoft.com/office/drawing/2014/main" id="{60261623-0B2D-1F17-8203-E3F3585E21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5" name="AutoShape 363">
                    <a:extLst>
                      <a:ext uri="{FF2B5EF4-FFF2-40B4-BE49-F238E27FC236}">
                        <a16:creationId xmlns:a16="http://schemas.microsoft.com/office/drawing/2014/main" id="{992FF3CD-D13B-468F-3EA4-DEE68AF807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6" name="AutoShape 364">
                    <a:extLst>
                      <a:ext uri="{FF2B5EF4-FFF2-40B4-BE49-F238E27FC236}">
                        <a16:creationId xmlns:a16="http://schemas.microsoft.com/office/drawing/2014/main" id="{A25276B0-B35F-0FC0-6ED1-5BC018A521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80" name="Group 366">
                  <a:extLst>
                    <a:ext uri="{FF2B5EF4-FFF2-40B4-BE49-F238E27FC236}">
                      <a16:creationId xmlns:a16="http://schemas.microsoft.com/office/drawing/2014/main" id="{6B175A71-85FD-686D-A830-1F4B992FD2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81" name="AutoShape 367">
                    <a:extLst>
                      <a:ext uri="{FF2B5EF4-FFF2-40B4-BE49-F238E27FC236}">
                        <a16:creationId xmlns:a16="http://schemas.microsoft.com/office/drawing/2014/main" id="{53822183-AE8D-D5BD-3994-A7801159AB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" name="AutoShape 368">
                    <a:extLst>
                      <a:ext uri="{FF2B5EF4-FFF2-40B4-BE49-F238E27FC236}">
                        <a16:creationId xmlns:a16="http://schemas.microsoft.com/office/drawing/2014/main" id="{592C31F1-30E3-BA62-D171-545EE8009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3" name="AutoShape 369">
                    <a:extLst>
                      <a:ext uri="{FF2B5EF4-FFF2-40B4-BE49-F238E27FC236}">
                        <a16:creationId xmlns:a16="http://schemas.microsoft.com/office/drawing/2014/main" id="{890C7E00-3847-340B-FF69-490F1800DF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65" name="Group 389">
                <a:extLst>
                  <a:ext uri="{FF2B5EF4-FFF2-40B4-BE49-F238E27FC236}">
                    <a16:creationId xmlns:a16="http://schemas.microsoft.com/office/drawing/2014/main" id="{792069E9-D0EB-FF8B-EC3E-8A8AE90DC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1590"/>
                <a:ext cx="1149" cy="570"/>
                <a:chOff x="1395" y="1875"/>
                <a:chExt cx="1149" cy="570"/>
              </a:xfrm>
            </p:grpSpPr>
            <p:grpSp>
              <p:nvGrpSpPr>
                <p:cNvPr id="66" name="Group 390">
                  <a:extLst>
                    <a:ext uri="{FF2B5EF4-FFF2-40B4-BE49-F238E27FC236}">
                      <a16:creationId xmlns:a16="http://schemas.microsoft.com/office/drawing/2014/main" id="{14164BD4-5283-6A6B-82F6-4976640FE5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75" name="AutoShape 391">
                    <a:extLst>
                      <a:ext uri="{FF2B5EF4-FFF2-40B4-BE49-F238E27FC236}">
                        <a16:creationId xmlns:a16="http://schemas.microsoft.com/office/drawing/2014/main" id="{AC6963B0-3FCB-B3BE-B522-E754815824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" name="AutoShape 392">
                    <a:extLst>
                      <a:ext uri="{FF2B5EF4-FFF2-40B4-BE49-F238E27FC236}">
                        <a16:creationId xmlns:a16="http://schemas.microsoft.com/office/drawing/2014/main" id="{C5D70021-C5A0-5A08-A9C4-25A35AA34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7" name="AutoShape 393">
                    <a:extLst>
                      <a:ext uri="{FF2B5EF4-FFF2-40B4-BE49-F238E27FC236}">
                        <a16:creationId xmlns:a16="http://schemas.microsoft.com/office/drawing/2014/main" id="{319704A6-C81C-FA63-2A5B-2AFDD1299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67" name="Group 394">
                  <a:extLst>
                    <a:ext uri="{FF2B5EF4-FFF2-40B4-BE49-F238E27FC236}">
                      <a16:creationId xmlns:a16="http://schemas.microsoft.com/office/drawing/2014/main" id="{C3697B6F-25EF-7DBA-06B5-A9F7CD9BB3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72" name="AutoShape 395">
                    <a:extLst>
                      <a:ext uri="{FF2B5EF4-FFF2-40B4-BE49-F238E27FC236}">
                        <a16:creationId xmlns:a16="http://schemas.microsoft.com/office/drawing/2014/main" id="{B6F9B5EA-05DB-2B24-5E58-62256442A6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3" name="AutoShape 396">
                    <a:extLst>
                      <a:ext uri="{FF2B5EF4-FFF2-40B4-BE49-F238E27FC236}">
                        <a16:creationId xmlns:a16="http://schemas.microsoft.com/office/drawing/2014/main" id="{75BEAFDA-40A2-62FD-DF27-1B3106E7FF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4" name="AutoShape 397">
                    <a:extLst>
                      <a:ext uri="{FF2B5EF4-FFF2-40B4-BE49-F238E27FC236}">
                        <a16:creationId xmlns:a16="http://schemas.microsoft.com/office/drawing/2014/main" id="{3C4E1A5B-C996-8426-402D-2A5B88FFCB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68" name="Group 398">
                  <a:extLst>
                    <a:ext uri="{FF2B5EF4-FFF2-40B4-BE49-F238E27FC236}">
                      <a16:creationId xmlns:a16="http://schemas.microsoft.com/office/drawing/2014/main" id="{226EB7C7-30AE-3AB3-1E9A-8A8866F71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69" name="AutoShape 399">
                    <a:extLst>
                      <a:ext uri="{FF2B5EF4-FFF2-40B4-BE49-F238E27FC236}">
                        <a16:creationId xmlns:a16="http://schemas.microsoft.com/office/drawing/2014/main" id="{AB67EEE5-C15B-64B8-07D6-2FD0EEF0C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0" name="AutoShape 400">
                    <a:extLst>
                      <a:ext uri="{FF2B5EF4-FFF2-40B4-BE49-F238E27FC236}">
                        <a16:creationId xmlns:a16="http://schemas.microsoft.com/office/drawing/2014/main" id="{393FC15E-DFC2-8EBF-0B60-E5D77FE99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1" name="AutoShape 401">
                    <a:extLst>
                      <a:ext uri="{FF2B5EF4-FFF2-40B4-BE49-F238E27FC236}">
                        <a16:creationId xmlns:a16="http://schemas.microsoft.com/office/drawing/2014/main" id="{E9C5A793-5D90-3E97-273B-750199065B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grpSp>
          <p:nvGrpSpPr>
            <p:cNvPr id="61" name="Group 404">
              <a:extLst>
                <a:ext uri="{FF2B5EF4-FFF2-40B4-BE49-F238E27FC236}">
                  <a16:creationId xmlns:a16="http://schemas.microsoft.com/office/drawing/2014/main" id="{7A87F0C8-60B6-8473-CCDA-FF473D668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72"/>
              <a:ext cx="480" cy="288"/>
              <a:chOff x="768" y="859"/>
              <a:chExt cx="480" cy="288"/>
            </a:xfrm>
          </p:grpSpPr>
          <p:sp>
            <p:nvSpPr>
              <p:cNvPr id="62" name="Text Box 405">
                <a:extLst>
                  <a:ext uri="{FF2B5EF4-FFF2-40B4-BE49-F238E27FC236}">
                    <a16:creationId xmlns:a16="http://schemas.microsoft.com/office/drawing/2014/main" id="{5FD70488-E91E-C7FF-546A-3D3F5170A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861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/>
                  <a:t>1cm</a:t>
                </a:r>
              </a:p>
            </p:txBody>
          </p:sp>
          <p:sp>
            <p:nvSpPr>
              <p:cNvPr id="63" name="AutoShape 406">
                <a:extLst>
                  <a:ext uri="{FF2B5EF4-FFF2-40B4-BE49-F238E27FC236}">
                    <a16:creationId xmlns:a16="http://schemas.microsoft.com/office/drawing/2014/main" id="{9DCFBFBA-682B-5A18-8D36-8CD1D3E879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1899">
                <a:off x="1151" y="859"/>
                <a:ext cx="96" cy="288"/>
              </a:xfrm>
              <a:prstGeom prst="leftBracket">
                <a:avLst>
                  <a:gd name="adj" fmla="val 150000"/>
                </a:avLst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09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158A07-9A67-4E15-6DA3-EFF1F3B45B68}"/>
              </a:ext>
            </a:extLst>
          </p:cNvPr>
          <p:cNvSpPr txBox="1">
            <a:spLocks noChangeArrowheads="1"/>
          </p:cNvSpPr>
          <p:nvPr/>
        </p:nvSpPr>
        <p:spPr>
          <a:xfrm>
            <a:off x="1310640" y="198690"/>
            <a:ext cx="9022080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r>
              <a:rPr lang="en-US" altLang="en-US" sz="2800" b="1"/>
              <a:t>Bài tập 2.</a:t>
            </a:r>
            <a:br>
              <a:rPr lang="en-US" altLang="en-US" sz="2800" b="1"/>
            </a:br>
            <a:r>
              <a:rPr lang="en-US" altLang="en-US" sz="2800" b="1"/>
              <a:t>Hình A gồm mấy hình lập phương nhỏ?</a:t>
            </a:r>
            <a:br>
              <a:rPr lang="en-US" altLang="en-US" sz="2800" b="1"/>
            </a:br>
            <a:r>
              <a:rPr lang="en-US" altLang="en-US" sz="2800" b="1"/>
              <a:t>Hình B gồm mấy hình lập phương nhỏ?</a:t>
            </a:r>
            <a:br>
              <a:rPr lang="en-US" altLang="en-US" sz="2800" b="1"/>
            </a:br>
            <a:r>
              <a:rPr lang="en-US" altLang="en-US" sz="2800" b="1"/>
              <a:t>So sánh thể tích của hình A và hình B?</a:t>
            </a:r>
            <a:br>
              <a:rPr lang="en-US" altLang="en-US" sz="2800" b="1"/>
            </a:br>
            <a:endParaRPr lang="en-US" altLang="en-US" sz="2800" b="1"/>
          </a:p>
        </p:txBody>
      </p:sp>
      <p:grpSp>
        <p:nvGrpSpPr>
          <p:cNvPr id="5" name="Group 351">
            <a:extLst>
              <a:ext uri="{FF2B5EF4-FFF2-40B4-BE49-F238E27FC236}">
                <a16:creationId xmlns:a16="http://schemas.microsoft.com/office/drawing/2014/main" id="{5B63DD49-341D-4C03-7E7E-E496B6F32DF0}"/>
              </a:ext>
            </a:extLst>
          </p:cNvPr>
          <p:cNvGrpSpPr>
            <a:grpSpLocks/>
          </p:cNvGrpSpPr>
          <p:nvPr/>
        </p:nvGrpSpPr>
        <p:grpSpPr bwMode="auto">
          <a:xfrm>
            <a:off x="2535078" y="3431472"/>
            <a:ext cx="2738437" cy="2281238"/>
            <a:chOff x="819" y="1443"/>
            <a:chExt cx="1725" cy="1437"/>
          </a:xfrm>
        </p:grpSpPr>
        <p:sp>
          <p:nvSpPr>
            <p:cNvPr id="6" name="Text Box 254">
              <a:extLst>
                <a:ext uri="{FF2B5EF4-FFF2-40B4-BE49-F238E27FC236}">
                  <a16:creationId xmlns:a16="http://schemas.microsoft.com/office/drawing/2014/main" id="{C08AE881-CEAC-BB39-F3F7-05764B1D4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49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grpSp>
          <p:nvGrpSpPr>
            <p:cNvPr id="7" name="Group 349">
              <a:extLst>
                <a:ext uri="{FF2B5EF4-FFF2-40B4-BE49-F238E27FC236}">
                  <a16:creationId xmlns:a16="http://schemas.microsoft.com/office/drawing/2014/main" id="{E630D8DA-7663-46CC-77D8-6ABB7C2B5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" y="1443"/>
              <a:ext cx="1725" cy="1149"/>
              <a:chOff x="816" y="2400"/>
              <a:chExt cx="1725" cy="1149"/>
            </a:xfrm>
          </p:grpSpPr>
          <p:grpSp>
            <p:nvGrpSpPr>
              <p:cNvPr id="8" name="Group 310">
                <a:extLst>
                  <a:ext uri="{FF2B5EF4-FFF2-40B4-BE49-F238E27FC236}">
                    <a16:creationId xmlns:a16="http://schemas.microsoft.com/office/drawing/2014/main" id="{8F02340F-4DB9-FD48-A2DC-D74E03621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976"/>
                <a:ext cx="1725" cy="573"/>
                <a:chOff x="816" y="2976"/>
                <a:chExt cx="1725" cy="573"/>
              </a:xfrm>
            </p:grpSpPr>
            <p:grpSp>
              <p:nvGrpSpPr>
                <p:cNvPr id="110" name="Group 308">
                  <a:extLst>
                    <a:ext uri="{FF2B5EF4-FFF2-40B4-BE49-F238E27FC236}">
                      <a16:creationId xmlns:a16="http://schemas.microsoft.com/office/drawing/2014/main" id="{FB426209-94D8-D651-087E-7ABA4F05F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533" cy="381"/>
                  <a:chOff x="1008" y="2976"/>
                  <a:chExt cx="1533" cy="381"/>
                </a:xfrm>
              </p:grpSpPr>
              <p:sp>
                <p:nvSpPr>
                  <p:cNvPr id="123" name="AutoShape 293">
                    <a:extLst>
                      <a:ext uri="{FF2B5EF4-FFF2-40B4-BE49-F238E27FC236}">
                        <a16:creationId xmlns:a16="http://schemas.microsoft.com/office/drawing/2014/main" id="{EBECBE08-77A2-B9B2-9762-CB6CE0D67C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4" name="AutoShape 294">
                    <a:extLst>
                      <a:ext uri="{FF2B5EF4-FFF2-40B4-BE49-F238E27FC236}">
                        <a16:creationId xmlns:a16="http://schemas.microsoft.com/office/drawing/2014/main" id="{458279D8-7B56-99C0-447B-8D2825A7AD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5" name="AutoShape 295">
                    <a:extLst>
                      <a:ext uri="{FF2B5EF4-FFF2-40B4-BE49-F238E27FC236}">
                        <a16:creationId xmlns:a16="http://schemas.microsoft.com/office/drawing/2014/main" id="{2AE76917-0349-1A1F-C6F7-74F244316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6" name="AutoShape 296">
                    <a:extLst>
                      <a:ext uri="{FF2B5EF4-FFF2-40B4-BE49-F238E27FC236}">
                        <a16:creationId xmlns:a16="http://schemas.microsoft.com/office/drawing/2014/main" id="{88C6FA7E-49EA-41C5-59CC-8AFD9E8AB4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7" name="AutoShape 274">
                    <a:extLst>
                      <a:ext uri="{FF2B5EF4-FFF2-40B4-BE49-F238E27FC236}">
                        <a16:creationId xmlns:a16="http://schemas.microsoft.com/office/drawing/2014/main" id="{24B754BE-2FC1-870D-B903-2D478661DA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11" name="Group 307">
                  <a:extLst>
                    <a:ext uri="{FF2B5EF4-FFF2-40B4-BE49-F238E27FC236}">
                      <a16:creationId xmlns:a16="http://schemas.microsoft.com/office/drawing/2014/main" id="{7BE3901C-1F38-D27E-67FF-9CCBDD2C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3072"/>
                  <a:ext cx="1533" cy="381"/>
                  <a:chOff x="1008" y="2688"/>
                  <a:chExt cx="1533" cy="381"/>
                </a:xfrm>
              </p:grpSpPr>
              <p:sp>
                <p:nvSpPr>
                  <p:cNvPr id="118" name="AutoShape 303">
                    <a:extLst>
                      <a:ext uri="{FF2B5EF4-FFF2-40B4-BE49-F238E27FC236}">
                        <a16:creationId xmlns:a16="http://schemas.microsoft.com/office/drawing/2014/main" id="{2DFD9D30-816F-6167-ECFB-7ECCD8BE38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19" name="AutoShape 304">
                    <a:extLst>
                      <a:ext uri="{FF2B5EF4-FFF2-40B4-BE49-F238E27FC236}">
                        <a16:creationId xmlns:a16="http://schemas.microsoft.com/office/drawing/2014/main" id="{35822B0E-13BD-04E9-04B6-FA31615F6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0" name="AutoShape 305">
                    <a:extLst>
                      <a:ext uri="{FF2B5EF4-FFF2-40B4-BE49-F238E27FC236}">
                        <a16:creationId xmlns:a16="http://schemas.microsoft.com/office/drawing/2014/main" id="{A800CCF1-A6DB-F489-5735-33D4D80263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1" name="AutoShape 306">
                    <a:extLst>
                      <a:ext uri="{FF2B5EF4-FFF2-40B4-BE49-F238E27FC236}">
                        <a16:creationId xmlns:a16="http://schemas.microsoft.com/office/drawing/2014/main" id="{DC24387E-93BE-97A8-400B-05F3785360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22" name="AutoShape 275">
                    <a:extLst>
                      <a:ext uri="{FF2B5EF4-FFF2-40B4-BE49-F238E27FC236}">
                        <a16:creationId xmlns:a16="http://schemas.microsoft.com/office/drawing/2014/main" id="{BD42AFC5-AD81-36EC-63CF-8CF182578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12" name="Group 309">
                  <a:extLst>
                    <a:ext uri="{FF2B5EF4-FFF2-40B4-BE49-F238E27FC236}">
                      <a16:creationId xmlns:a16="http://schemas.microsoft.com/office/drawing/2014/main" id="{EE6F611D-2EC1-6E2A-B9C4-A8AD080A9E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3168"/>
                  <a:ext cx="1533" cy="381"/>
                  <a:chOff x="1008" y="2400"/>
                  <a:chExt cx="1533" cy="381"/>
                </a:xfrm>
              </p:grpSpPr>
              <p:sp>
                <p:nvSpPr>
                  <p:cNvPr id="113" name="AutoShape 298">
                    <a:extLst>
                      <a:ext uri="{FF2B5EF4-FFF2-40B4-BE49-F238E27FC236}">
                        <a16:creationId xmlns:a16="http://schemas.microsoft.com/office/drawing/2014/main" id="{835EDAE2-C6CA-EC43-BCBD-66266348AE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14" name="AutoShape 299">
                    <a:extLst>
                      <a:ext uri="{FF2B5EF4-FFF2-40B4-BE49-F238E27FC236}">
                        <a16:creationId xmlns:a16="http://schemas.microsoft.com/office/drawing/2014/main" id="{0E9F0831-2D61-955C-383D-2EB5D2BC90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15" name="AutoShape 300">
                    <a:extLst>
                      <a:ext uri="{FF2B5EF4-FFF2-40B4-BE49-F238E27FC236}">
                        <a16:creationId xmlns:a16="http://schemas.microsoft.com/office/drawing/2014/main" id="{FDAC2EE4-7F7D-1AD0-1AD1-186047A270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16" name="AutoShape 301">
                    <a:extLst>
                      <a:ext uri="{FF2B5EF4-FFF2-40B4-BE49-F238E27FC236}">
                        <a16:creationId xmlns:a16="http://schemas.microsoft.com/office/drawing/2014/main" id="{387D7365-E0C4-9883-C7FB-361B12F578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17" name="AutoShape 276">
                    <a:extLst>
                      <a:ext uri="{FF2B5EF4-FFF2-40B4-BE49-F238E27FC236}">
                        <a16:creationId xmlns:a16="http://schemas.microsoft.com/office/drawing/2014/main" id="{2A57A412-D65B-FB0C-2A42-E7CF0B4421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9" name="Group 311">
                <a:extLst>
                  <a:ext uri="{FF2B5EF4-FFF2-40B4-BE49-F238E27FC236}">
                    <a16:creationId xmlns:a16="http://schemas.microsoft.com/office/drawing/2014/main" id="{300DB1F0-F706-7DF4-ED3D-9A57EBF32A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688"/>
                <a:ext cx="1725" cy="573"/>
                <a:chOff x="816" y="2976"/>
                <a:chExt cx="1725" cy="573"/>
              </a:xfrm>
            </p:grpSpPr>
            <p:grpSp>
              <p:nvGrpSpPr>
                <p:cNvPr id="92" name="Group 312">
                  <a:extLst>
                    <a:ext uri="{FF2B5EF4-FFF2-40B4-BE49-F238E27FC236}">
                      <a16:creationId xmlns:a16="http://schemas.microsoft.com/office/drawing/2014/main" id="{83B5DBC2-1605-3ECE-53D5-908BB506B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533" cy="381"/>
                  <a:chOff x="1008" y="2976"/>
                  <a:chExt cx="1533" cy="381"/>
                </a:xfrm>
              </p:grpSpPr>
              <p:sp>
                <p:nvSpPr>
                  <p:cNvPr id="105" name="AutoShape 313">
                    <a:extLst>
                      <a:ext uri="{FF2B5EF4-FFF2-40B4-BE49-F238E27FC236}">
                        <a16:creationId xmlns:a16="http://schemas.microsoft.com/office/drawing/2014/main" id="{9512B911-B004-4C2A-FC97-7C1E94EB53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6" name="AutoShape 314">
                    <a:extLst>
                      <a:ext uri="{FF2B5EF4-FFF2-40B4-BE49-F238E27FC236}">
                        <a16:creationId xmlns:a16="http://schemas.microsoft.com/office/drawing/2014/main" id="{07880124-DEDE-A7D4-929C-E66A32CAE3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7" name="AutoShape 315">
                    <a:extLst>
                      <a:ext uri="{FF2B5EF4-FFF2-40B4-BE49-F238E27FC236}">
                        <a16:creationId xmlns:a16="http://schemas.microsoft.com/office/drawing/2014/main" id="{F6DF0BE4-A6FB-5239-BFAE-AE315D698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8" name="AutoShape 316">
                    <a:extLst>
                      <a:ext uri="{FF2B5EF4-FFF2-40B4-BE49-F238E27FC236}">
                        <a16:creationId xmlns:a16="http://schemas.microsoft.com/office/drawing/2014/main" id="{D44E99B6-C71E-C3D2-94CE-40A61B63D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9" name="AutoShape 317">
                    <a:extLst>
                      <a:ext uri="{FF2B5EF4-FFF2-40B4-BE49-F238E27FC236}">
                        <a16:creationId xmlns:a16="http://schemas.microsoft.com/office/drawing/2014/main" id="{9EECFF32-9D3B-10CA-3B5C-68547E9C85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3" name="Group 318">
                  <a:extLst>
                    <a:ext uri="{FF2B5EF4-FFF2-40B4-BE49-F238E27FC236}">
                      <a16:creationId xmlns:a16="http://schemas.microsoft.com/office/drawing/2014/main" id="{C20BE837-C865-D759-F46B-C3F764C35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3072"/>
                  <a:ext cx="1533" cy="381"/>
                  <a:chOff x="1008" y="2688"/>
                  <a:chExt cx="1533" cy="381"/>
                </a:xfrm>
              </p:grpSpPr>
              <p:sp>
                <p:nvSpPr>
                  <p:cNvPr id="100" name="AutoShape 319">
                    <a:extLst>
                      <a:ext uri="{FF2B5EF4-FFF2-40B4-BE49-F238E27FC236}">
                        <a16:creationId xmlns:a16="http://schemas.microsoft.com/office/drawing/2014/main" id="{48AA0937-5F44-266F-8EF2-D73BE6A111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1" name="AutoShape 320">
                    <a:extLst>
                      <a:ext uri="{FF2B5EF4-FFF2-40B4-BE49-F238E27FC236}">
                        <a16:creationId xmlns:a16="http://schemas.microsoft.com/office/drawing/2014/main" id="{EB916957-AC20-5663-E35A-6363A6789B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2" name="AutoShape 321">
                    <a:extLst>
                      <a:ext uri="{FF2B5EF4-FFF2-40B4-BE49-F238E27FC236}">
                        <a16:creationId xmlns:a16="http://schemas.microsoft.com/office/drawing/2014/main" id="{0AAFC0D9-8C05-27AB-1766-8E9EA9362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3" name="AutoShape 322">
                    <a:extLst>
                      <a:ext uri="{FF2B5EF4-FFF2-40B4-BE49-F238E27FC236}">
                        <a16:creationId xmlns:a16="http://schemas.microsoft.com/office/drawing/2014/main" id="{8F3FC107-1993-66F4-3A64-3CEA52015B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4" name="AutoShape 323">
                    <a:extLst>
                      <a:ext uri="{FF2B5EF4-FFF2-40B4-BE49-F238E27FC236}">
                        <a16:creationId xmlns:a16="http://schemas.microsoft.com/office/drawing/2014/main" id="{E85829FB-E6E2-9220-78D8-7F94777BB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4" name="Group 324">
                  <a:extLst>
                    <a:ext uri="{FF2B5EF4-FFF2-40B4-BE49-F238E27FC236}">
                      <a16:creationId xmlns:a16="http://schemas.microsoft.com/office/drawing/2014/main" id="{52C7C1F6-A71C-E7F8-C589-D2658BB055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3168"/>
                  <a:ext cx="1533" cy="381"/>
                  <a:chOff x="1008" y="2400"/>
                  <a:chExt cx="1533" cy="381"/>
                </a:xfrm>
              </p:grpSpPr>
              <p:sp>
                <p:nvSpPr>
                  <p:cNvPr id="95" name="AutoShape 325">
                    <a:extLst>
                      <a:ext uri="{FF2B5EF4-FFF2-40B4-BE49-F238E27FC236}">
                        <a16:creationId xmlns:a16="http://schemas.microsoft.com/office/drawing/2014/main" id="{83499CE0-F2C8-8F72-C0DD-8909983396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6" name="AutoShape 326">
                    <a:extLst>
                      <a:ext uri="{FF2B5EF4-FFF2-40B4-BE49-F238E27FC236}">
                        <a16:creationId xmlns:a16="http://schemas.microsoft.com/office/drawing/2014/main" id="{F29F2D33-3FDD-51D8-59F8-477A27A22E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7" name="AutoShape 327">
                    <a:extLst>
                      <a:ext uri="{FF2B5EF4-FFF2-40B4-BE49-F238E27FC236}">
                        <a16:creationId xmlns:a16="http://schemas.microsoft.com/office/drawing/2014/main" id="{3D55ADAC-9E97-45DC-AED3-E8DF2FF83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8" name="AutoShape 328">
                    <a:extLst>
                      <a:ext uri="{FF2B5EF4-FFF2-40B4-BE49-F238E27FC236}">
                        <a16:creationId xmlns:a16="http://schemas.microsoft.com/office/drawing/2014/main" id="{EFEA33C8-CA89-6E66-0352-270918B85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9" name="AutoShape 329">
                    <a:extLst>
                      <a:ext uri="{FF2B5EF4-FFF2-40B4-BE49-F238E27FC236}">
                        <a16:creationId xmlns:a16="http://schemas.microsoft.com/office/drawing/2014/main" id="{026EAEF8-5410-9DC1-C4E6-F4705EAFFA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0" name="Group 330">
                <a:extLst>
                  <a:ext uri="{FF2B5EF4-FFF2-40B4-BE49-F238E27FC236}">
                    <a16:creationId xmlns:a16="http://schemas.microsoft.com/office/drawing/2014/main" id="{ECB79BB8-18D7-ACDC-2043-53F09B0F9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400"/>
                <a:ext cx="1725" cy="573"/>
                <a:chOff x="816" y="2976"/>
                <a:chExt cx="1725" cy="573"/>
              </a:xfrm>
            </p:grpSpPr>
            <p:grpSp>
              <p:nvGrpSpPr>
                <p:cNvPr id="11" name="Group 331">
                  <a:extLst>
                    <a:ext uri="{FF2B5EF4-FFF2-40B4-BE49-F238E27FC236}">
                      <a16:creationId xmlns:a16="http://schemas.microsoft.com/office/drawing/2014/main" id="{9973D5EA-47BA-53F5-B6F6-0B4C40BCB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533" cy="381"/>
                  <a:chOff x="1008" y="2976"/>
                  <a:chExt cx="1533" cy="381"/>
                </a:xfrm>
              </p:grpSpPr>
              <p:sp>
                <p:nvSpPr>
                  <p:cNvPr id="44" name="AutoShape 332">
                    <a:extLst>
                      <a:ext uri="{FF2B5EF4-FFF2-40B4-BE49-F238E27FC236}">
                        <a16:creationId xmlns:a16="http://schemas.microsoft.com/office/drawing/2014/main" id="{83B560B3-6B76-5DD9-70A3-F581802A89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5" name="AutoShape 333">
                    <a:extLst>
                      <a:ext uri="{FF2B5EF4-FFF2-40B4-BE49-F238E27FC236}">
                        <a16:creationId xmlns:a16="http://schemas.microsoft.com/office/drawing/2014/main" id="{221EF709-D40E-786A-CA89-5AB814DB0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6" name="AutoShape 334">
                    <a:extLst>
                      <a:ext uri="{FF2B5EF4-FFF2-40B4-BE49-F238E27FC236}">
                        <a16:creationId xmlns:a16="http://schemas.microsoft.com/office/drawing/2014/main" id="{FF2F7F28-F031-ED22-3832-D804A97A8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0" name="AutoShape 335">
                    <a:extLst>
                      <a:ext uri="{FF2B5EF4-FFF2-40B4-BE49-F238E27FC236}">
                        <a16:creationId xmlns:a16="http://schemas.microsoft.com/office/drawing/2014/main" id="{455A5ABE-57E8-803E-E021-4B810BC450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1" name="AutoShape 336">
                    <a:extLst>
                      <a:ext uri="{FF2B5EF4-FFF2-40B4-BE49-F238E27FC236}">
                        <a16:creationId xmlns:a16="http://schemas.microsoft.com/office/drawing/2014/main" id="{E4E56A17-4F82-8C25-03B7-044D1F3AF8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97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2" name="Group 337">
                  <a:extLst>
                    <a:ext uri="{FF2B5EF4-FFF2-40B4-BE49-F238E27FC236}">
                      <a16:creationId xmlns:a16="http://schemas.microsoft.com/office/drawing/2014/main" id="{9B125735-8443-A944-7210-65427BBA2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3072"/>
                  <a:ext cx="1533" cy="381"/>
                  <a:chOff x="1008" y="2688"/>
                  <a:chExt cx="1533" cy="381"/>
                </a:xfrm>
              </p:grpSpPr>
              <p:sp>
                <p:nvSpPr>
                  <p:cNvPr id="39" name="AutoShape 338">
                    <a:extLst>
                      <a:ext uri="{FF2B5EF4-FFF2-40B4-BE49-F238E27FC236}">
                        <a16:creationId xmlns:a16="http://schemas.microsoft.com/office/drawing/2014/main" id="{02E7850D-B977-CD7A-C0EC-3AC4FB89F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AutoShape 339">
                    <a:extLst>
                      <a:ext uri="{FF2B5EF4-FFF2-40B4-BE49-F238E27FC236}">
                        <a16:creationId xmlns:a16="http://schemas.microsoft.com/office/drawing/2014/main" id="{037C38AC-C1B3-7D92-4DEF-322ED5639B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1" name="AutoShape 340">
                    <a:extLst>
                      <a:ext uri="{FF2B5EF4-FFF2-40B4-BE49-F238E27FC236}">
                        <a16:creationId xmlns:a16="http://schemas.microsoft.com/office/drawing/2014/main" id="{549E0AFF-BD4F-E32A-FA11-F294591C27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AutoShape 341">
                    <a:extLst>
                      <a:ext uri="{FF2B5EF4-FFF2-40B4-BE49-F238E27FC236}">
                        <a16:creationId xmlns:a16="http://schemas.microsoft.com/office/drawing/2014/main" id="{4B0BE368-7BCF-59E8-F0EE-0FCB2AAF61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" name="AutoShape 342">
                    <a:extLst>
                      <a:ext uri="{FF2B5EF4-FFF2-40B4-BE49-F238E27FC236}">
                        <a16:creationId xmlns:a16="http://schemas.microsoft.com/office/drawing/2014/main" id="{A2029993-FABC-FD6F-F686-27D16152CC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3" name="Group 343">
                  <a:extLst>
                    <a:ext uri="{FF2B5EF4-FFF2-40B4-BE49-F238E27FC236}">
                      <a16:creationId xmlns:a16="http://schemas.microsoft.com/office/drawing/2014/main" id="{4766BCA0-A123-A057-CBCC-9E915C143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3168"/>
                  <a:ext cx="1533" cy="381"/>
                  <a:chOff x="1008" y="2400"/>
                  <a:chExt cx="1533" cy="381"/>
                </a:xfrm>
              </p:grpSpPr>
              <p:sp>
                <p:nvSpPr>
                  <p:cNvPr id="14" name="AutoShape 344">
                    <a:extLst>
                      <a:ext uri="{FF2B5EF4-FFF2-40B4-BE49-F238E27FC236}">
                        <a16:creationId xmlns:a16="http://schemas.microsoft.com/office/drawing/2014/main" id="{AC253100-0C0D-E451-6ED0-311E8A9E1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5" name="AutoShape 345">
                    <a:extLst>
                      <a:ext uri="{FF2B5EF4-FFF2-40B4-BE49-F238E27FC236}">
                        <a16:creationId xmlns:a16="http://schemas.microsoft.com/office/drawing/2014/main" id="{ED39C94E-1A03-D4AF-6097-C53DC07B35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" name="AutoShape 346">
                    <a:extLst>
                      <a:ext uri="{FF2B5EF4-FFF2-40B4-BE49-F238E27FC236}">
                        <a16:creationId xmlns:a16="http://schemas.microsoft.com/office/drawing/2014/main" id="{C93C8EC5-19BE-46BE-1148-104FFAA645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" name="AutoShape 347">
                    <a:extLst>
                      <a:ext uri="{FF2B5EF4-FFF2-40B4-BE49-F238E27FC236}">
                        <a16:creationId xmlns:a16="http://schemas.microsoft.com/office/drawing/2014/main" id="{52887B43-349A-E1D8-23C0-4A6F691510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8" name="AutoShape 348">
                    <a:extLst>
                      <a:ext uri="{FF2B5EF4-FFF2-40B4-BE49-F238E27FC236}">
                        <a16:creationId xmlns:a16="http://schemas.microsoft.com/office/drawing/2014/main" id="{03F639FC-229D-81B0-1B2F-93582A769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400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128" name="Group 399">
            <a:extLst>
              <a:ext uri="{FF2B5EF4-FFF2-40B4-BE49-F238E27FC236}">
                <a16:creationId xmlns:a16="http://schemas.microsoft.com/office/drawing/2014/main" id="{A023BD63-7393-B042-9B89-AD0F2E3EEE70}"/>
              </a:ext>
            </a:extLst>
          </p:cNvPr>
          <p:cNvGrpSpPr>
            <a:grpSpLocks/>
          </p:cNvGrpSpPr>
          <p:nvPr/>
        </p:nvGrpSpPr>
        <p:grpSpPr bwMode="auto">
          <a:xfrm>
            <a:off x="7592138" y="3433449"/>
            <a:ext cx="1824037" cy="2197100"/>
            <a:chOff x="2208" y="1440"/>
            <a:chExt cx="1149" cy="1384"/>
          </a:xfrm>
        </p:grpSpPr>
        <p:sp>
          <p:nvSpPr>
            <p:cNvPr id="129" name="Text Box 353">
              <a:extLst>
                <a:ext uri="{FF2B5EF4-FFF2-40B4-BE49-F238E27FC236}">
                  <a16:creationId xmlns:a16="http://schemas.microsoft.com/office/drawing/2014/main" id="{B11DE54D-871B-0C69-E512-9AD64C66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grpSp>
          <p:nvGrpSpPr>
            <p:cNvPr id="130" name="Group 398">
              <a:extLst>
                <a:ext uri="{FF2B5EF4-FFF2-40B4-BE49-F238E27FC236}">
                  <a16:creationId xmlns:a16="http://schemas.microsoft.com/office/drawing/2014/main" id="{A6216D23-DFDB-6737-3017-2F7520CBA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440"/>
              <a:ext cx="1149" cy="1149"/>
              <a:chOff x="3843" y="1491"/>
              <a:chExt cx="1149" cy="1149"/>
            </a:xfrm>
          </p:grpSpPr>
          <p:grpSp>
            <p:nvGrpSpPr>
              <p:cNvPr id="131" name="Group 355">
                <a:extLst>
                  <a:ext uri="{FF2B5EF4-FFF2-40B4-BE49-F238E27FC236}">
                    <a16:creationId xmlns:a16="http://schemas.microsoft.com/office/drawing/2014/main" id="{EF8573CE-F072-CDB8-D320-C676F3303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2070"/>
                <a:ext cx="1149" cy="570"/>
                <a:chOff x="1395" y="1875"/>
                <a:chExt cx="1149" cy="570"/>
              </a:xfrm>
            </p:grpSpPr>
            <p:grpSp>
              <p:nvGrpSpPr>
                <p:cNvPr id="156" name="Group 356">
                  <a:extLst>
                    <a:ext uri="{FF2B5EF4-FFF2-40B4-BE49-F238E27FC236}">
                      <a16:creationId xmlns:a16="http://schemas.microsoft.com/office/drawing/2014/main" id="{0F1ABFE7-00F3-5E29-7D18-0FE942F29D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165" name="AutoShape 357">
                    <a:extLst>
                      <a:ext uri="{FF2B5EF4-FFF2-40B4-BE49-F238E27FC236}">
                        <a16:creationId xmlns:a16="http://schemas.microsoft.com/office/drawing/2014/main" id="{8F7EBA3F-9E61-22A7-065D-4E9F9B153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6" name="AutoShape 358">
                    <a:extLst>
                      <a:ext uri="{FF2B5EF4-FFF2-40B4-BE49-F238E27FC236}">
                        <a16:creationId xmlns:a16="http://schemas.microsoft.com/office/drawing/2014/main" id="{37156544-0001-0E0B-1F8C-C59C75AF73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7" name="AutoShape 359">
                    <a:extLst>
                      <a:ext uri="{FF2B5EF4-FFF2-40B4-BE49-F238E27FC236}">
                        <a16:creationId xmlns:a16="http://schemas.microsoft.com/office/drawing/2014/main" id="{2CE6FB50-90E6-AE17-01FB-6A3D41B4D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57" name="Group 360">
                  <a:extLst>
                    <a:ext uri="{FF2B5EF4-FFF2-40B4-BE49-F238E27FC236}">
                      <a16:creationId xmlns:a16="http://schemas.microsoft.com/office/drawing/2014/main" id="{23FF1C62-C3AC-44E1-CBE1-5F78763A61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162" name="AutoShape 361">
                    <a:extLst>
                      <a:ext uri="{FF2B5EF4-FFF2-40B4-BE49-F238E27FC236}">
                        <a16:creationId xmlns:a16="http://schemas.microsoft.com/office/drawing/2014/main" id="{8EA576D6-F274-6188-09E0-216D0413A5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3" name="AutoShape 362">
                    <a:extLst>
                      <a:ext uri="{FF2B5EF4-FFF2-40B4-BE49-F238E27FC236}">
                        <a16:creationId xmlns:a16="http://schemas.microsoft.com/office/drawing/2014/main" id="{8E336D7D-5716-4F7E-A6CF-5679116436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" name="AutoShape 363">
                    <a:extLst>
                      <a:ext uri="{FF2B5EF4-FFF2-40B4-BE49-F238E27FC236}">
                        <a16:creationId xmlns:a16="http://schemas.microsoft.com/office/drawing/2014/main" id="{FFA87373-6BBD-4BA3-556B-F70BD4EA0C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58" name="Group 364">
                  <a:extLst>
                    <a:ext uri="{FF2B5EF4-FFF2-40B4-BE49-F238E27FC236}">
                      <a16:creationId xmlns:a16="http://schemas.microsoft.com/office/drawing/2014/main" id="{68CBF59D-EA5E-1D40-40EA-0C63628350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159" name="AutoShape 365">
                    <a:extLst>
                      <a:ext uri="{FF2B5EF4-FFF2-40B4-BE49-F238E27FC236}">
                        <a16:creationId xmlns:a16="http://schemas.microsoft.com/office/drawing/2014/main" id="{2792E67C-0EB9-A0B3-6981-FE2827428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0" name="AutoShape 366">
                    <a:extLst>
                      <a:ext uri="{FF2B5EF4-FFF2-40B4-BE49-F238E27FC236}">
                        <a16:creationId xmlns:a16="http://schemas.microsoft.com/office/drawing/2014/main" id="{095CE921-F568-0935-D1D7-B89FCF202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1" name="AutoShape 367">
                    <a:extLst>
                      <a:ext uri="{FF2B5EF4-FFF2-40B4-BE49-F238E27FC236}">
                        <a16:creationId xmlns:a16="http://schemas.microsoft.com/office/drawing/2014/main" id="{1AC52CAC-2D09-EB31-9164-C9C6607F9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32" name="Group 368">
                <a:extLst>
                  <a:ext uri="{FF2B5EF4-FFF2-40B4-BE49-F238E27FC236}">
                    <a16:creationId xmlns:a16="http://schemas.microsoft.com/office/drawing/2014/main" id="{BE172EE0-0DBE-ECD5-4C4E-4360336B2E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1782"/>
                <a:ext cx="1149" cy="570"/>
                <a:chOff x="1395" y="1875"/>
                <a:chExt cx="1149" cy="570"/>
              </a:xfrm>
            </p:grpSpPr>
            <p:grpSp>
              <p:nvGrpSpPr>
                <p:cNvPr id="144" name="Group 369">
                  <a:extLst>
                    <a:ext uri="{FF2B5EF4-FFF2-40B4-BE49-F238E27FC236}">
                      <a16:creationId xmlns:a16="http://schemas.microsoft.com/office/drawing/2014/main" id="{D3D2D5BC-D472-603A-6DCE-A04D898B6B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153" name="AutoShape 370">
                    <a:extLst>
                      <a:ext uri="{FF2B5EF4-FFF2-40B4-BE49-F238E27FC236}">
                        <a16:creationId xmlns:a16="http://schemas.microsoft.com/office/drawing/2014/main" id="{48EFB85D-740B-70F0-0172-E33CC0B028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54" name="AutoShape 371">
                    <a:extLst>
                      <a:ext uri="{FF2B5EF4-FFF2-40B4-BE49-F238E27FC236}">
                        <a16:creationId xmlns:a16="http://schemas.microsoft.com/office/drawing/2014/main" id="{5202FC6C-809D-D92E-D5F6-554961BEF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55" name="AutoShape 372">
                    <a:extLst>
                      <a:ext uri="{FF2B5EF4-FFF2-40B4-BE49-F238E27FC236}">
                        <a16:creationId xmlns:a16="http://schemas.microsoft.com/office/drawing/2014/main" id="{D8C4E265-1341-F2F4-6181-96B870B5B0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45" name="Group 373">
                  <a:extLst>
                    <a:ext uri="{FF2B5EF4-FFF2-40B4-BE49-F238E27FC236}">
                      <a16:creationId xmlns:a16="http://schemas.microsoft.com/office/drawing/2014/main" id="{D26AD694-C265-77AC-15B7-181F5926F1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150" name="AutoShape 374">
                    <a:extLst>
                      <a:ext uri="{FF2B5EF4-FFF2-40B4-BE49-F238E27FC236}">
                        <a16:creationId xmlns:a16="http://schemas.microsoft.com/office/drawing/2014/main" id="{CCC94B58-C846-581D-38EC-EF5A342CC1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51" name="AutoShape 375">
                    <a:extLst>
                      <a:ext uri="{FF2B5EF4-FFF2-40B4-BE49-F238E27FC236}">
                        <a16:creationId xmlns:a16="http://schemas.microsoft.com/office/drawing/2014/main" id="{C5940627-0E67-C33A-09EF-0BC5E6DEE4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52" name="AutoShape 376">
                    <a:extLst>
                      <a:ext uri="{FF2B5EF4-FFF2-40B4-BE49-F238E27FC236}">
                        <a16:creationId xmlns:a16="http://schemas.microsoft.com/office/drawing/2014/main" id="{64B969CA-0B3D-395A-6114-F0F8203F3A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46" name="Group 377">
                  <a:extLst>
                    <a:ext uri="{FF2B5EF4-FFF2-40B4-BE49-F238E27FC236}">
                      <a16:creationId xmlns:a16="http://schemas.microsoft.com/office/drawing/2014/main" id="{C0B28594-9307-CF73-3A3E-2A8A5FE3F8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147" name="AutoShape 378">
                    <a:extLst>
                      <a:ext uri="{FF2B5EF4-FFF2-40B4-BE49-F238E27FC236}">
                        <a16:creationId xmlns:a16="http://schemas.microsoft.com/office/drawing/2014/main" id="{7F918FD1-E010-B15A-B722-F4FCEFDCD9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8" name="AutoShape 379">
                    <a:extLst>
                      <a:ext uri="{FF2B5EF4-FFF2-40B4-BE49-F238E27FC236}">
                        <a16:creationId xmlns:a16="http://schemas.microsoft.com/office/drawing/2014/main" id="{0324E81C-1966-D600-C932-1B5545D829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9" name="AutoShape 380">
                    <a:extLst>
                      <a:ext uri="{FF2B5EF4-FFF2-40B4-BE49-F238E27FC236}">
                        <a16:creationId xmlns:a16="http://schemas.microsoft.com/office/drawing/2014/main" id="{BCEFA52C-8D88-50DC-2243-11913E76A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33" name="Group 397">
                <a:extLst>
                  <a:ext uri="{FF2B5EF4-FFF2-40B4-BE49-F238E27FC236}">
                    <a16:creationId xmlns:a16="http://schemas.microsoft.com/office/drawing/2014/main" id="{60F8E7BC-CC18-DEB3-D99C-E9A35C0D03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1491"/>
                <a:ext cx="1149" cy="573"/>
                <a:chOff x="3843" y="1491"/>
                <a:chExt cx="1149" cy="573"/>
              </a:xfrm>
            </p:grpSpPr>
            <p:grpSp>
              <p:nvGrpSpPr>
                <p:cNvPr id="134" name="Group 385">
                  <a:extLst>
                    <a:ext uri="{FF2B5EF4-FFF2-40B4-BE49-F238E27FC236}">
                      <a16:creationId xmlns:a16="http://schemas.microsoft.com/office/drawing/2014/main" id="{7D4FC18A-4D87-9027-CE3D-E7BE18C70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5" y="1491"/>
                  <a:ext cx="957" cy="381"/>
                  <a:chOff x="1491" y="1923"/>
                  <a:chExt cx="957" cy="381"/>
                </a:xfrm>
              </p:grpSpPr>
              <p:sp>
                <p:nvSpPr>
                  <p:cNvPr id="141" name="AutoShape 386">
                    <a:extLst>
                      <a:ext uri="{FF2B5EF4-FFF2-40B4-BE49-F238E27FC236}">
                        <a16:creationId xmlns:a16="http://schemas.microsoft.com/office/drawing/2014/main" id="{22E1C076-CB29-6035-8851-A193C25CD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2" name="AutoShape 387">
                    <a:extLst>
                      <a:ext uri="{FF2B5EF4-FFF2-40B4-BE49-F238E27FC236}">
                        <a16:creationId xmlns:a16="http://schemas.microsoft.com/office/drawing/2014/main" id="{43FD8FE7-0D2B-7743-A8E9-BAAD10F49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" name="AutoShape 388">
                    <a:extLst>
                      <a:ext uri="{FF2B5EF4-FFF2-40B4-BE49-F238E27FC236}">
                        <a16:creationId xmlns:a16="http://schemas.microsoft.com/office/drawing/2014/main" id="{A226C43D-3BA1-24F7-E51A-A4BDD468E4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35" name="Group 389">
                  <a:extLst>
                    <a:ext uri="{FF2B5EF4-FFF2-40B4-BE49-F238E27FC236}">
                      <a16:creationId xmlns:a16="http://schemas.microsoft.com/office/drawing/2014/main" id="{7CAEAED0-3F23-399E-348B-B970BA673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9" y="1587"/>
                  <a:ext cx="957" cy="381"/>
                  <a:chOff x="1491" y="1923"/>
                  <a:chExt cx="957" cy="381"/>
                </a:xfrm>
              </p:grpSpPr>
              <p:sp>
                <p:nvSpPr>
                  <p:cNvPr id="138" name="AutoShape 390">
                    <a:extLst>
                      <a:ext uri="{FF2B5EF4-FFF2-40B4-BE49-F238E27FC236}">
                        <a16:creationId xmlns:a16="http://schemas.microsoft.com/office/drawing/2014/main" id="{B322E732-A590-56F7-E4CA-D8D3C116D7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39" name="AutoShape 391">
                    <a:extLst>
                      <a:ext uri="{FF2B5EF4-FFF2-40B4-BE49-F238E27FC236}">
                        <a16:creationId xmlns:a16="http://schemas.microsoft.com/office/drawing/2014/main" id="{35FE6297-ED53-D9C0-828A-D581581267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0" name="AutoShape 392">
                    <a:extLst>
                      <a:ext uri="{FF2B5EF4-FFF2-40B4-BE49-F238E27FC236}">
                        <a16:creationId xmlns:a16="http://schemas.microsoft.com/office/drawing/2014/main" id="{6F23159E-1A65-028C-EF4B-ADC6CC832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36" name="AutoShape 394">
                  <a:extLst>
                    <a:ext uri="{FF2B5EF4-FFF2-40B4-BE49-F238E27FC236}">
                      <a16:creationId xmlns:a16="http://schemas.microsoft.com/office/drawing/2014/main" id="{A419CC9A-B434-8815-549A-7528774DD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3" y="168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AutoShape 395">
                  <a:extLst>
                    <a:ext uri="{FF2B5EF4-FFF2-40B4-BE49-F238E27FC236}">
                      <a16:creationId xmlns:a16="http://schemas.microsoft.com/office/drawing/2014/main" id="{90950D43-7907-E887-36EE-01633F10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1" y="168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436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42FBC40-3824-CD1B-B799-748DA540A998}"/>
              </a:ext>
            </a:extLst>
          </p:cNvPr>
          <p:cNvGrpSpPr>
            <a:grpSpLocks/>
          </p:cNvGrpSpPr>
          <p:nvPr/>
        </p:nvGrpSpPr>
        <p:grpSpPr bwMode="auto">
          <a:xfrm>
            <a:off x="6461760" y="1371600"/>
            <a:ext cx="3962400" cy="3886200"/>
            <a:chOff x="3024" y="1296"/>
            <a:chExt cx="2496" cy="2448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A87C5368-5345-EA6A-5209-E8370522F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296"/>
              <a:ext cx="2496" cy="2448"/>
              <a:chOff x="2592" y="1344"/>
              <a:chExt cx="2496" cy="2448"/>
            </a:xfrm>
          </p:grpSpPr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35E21AFD-E608-31C3-61EF-E229974BB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680"/>
                <a:ext cx="1870" cy="1510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AutoShape 5">
                <a:extLst>
                  <a:ext uri="{FF2B5EF4-FFF2-40B4-BE49-F238E27FC236}">
                    <a16:creationId xmlns:a16="http://schemas.microsoft.com/office/drawing/2014/main" id="{1D14630E-CF8E-4220-B450-07981CE8D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90" y="1677"/>
                <a:ext cx="629" cy="625"/>
              </a:xfrm>
              <a:prstGeom prst="rtTriangle">
                <a:avLst/>
              </a:pr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67D539DF-6B9D-7664-B54D-89929BD4B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680"/>
                <a:ext cx="621" cy="632"/>
              </a:xfrm>
              <a:custGeom>
                <a:avLst/>
                <a:gdLst>
                  <a:gd name="T0" fmla="*/ 0 w 693"/>
                  <a:gd name="T1" fmla="*/ 378 h 718"/>
                  <a:gd name="T2" fmla="*/ 400 w 693"/>
                  <a:gd name="T3" fmla="*/ 0 h 718"/>
                  <a:gd name="T4" fmla="*/ 0 60000 65536"/>
                  <a:gd name="T5" fmla="*/ 0 60000 65536"/>
                  <a:gd name="T6" fmla="*/ 0 w 693"/>
                  <a:gd name="T7" fmla="*/ 0 h 718"/>
                  <a:gd name="T8" fmla="*/ 693 w 693"/>
                  <a:gd name="T9" fmla="*/ 718 h 7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93" h="718">
                    <a:moveTo>
                      <a:pt x="0" y="718"/>
                    </a:moveTo>
                    <a:lnTo>
                      <a:pt x="69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FB4E71D5-9D21-8B2B-9FD3-51766D009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1882" cy="1488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3B8FDD96-EF29-98E4-85AC-700548F66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" y="3172"/>
                <a:ext cx="613" cy="620"/>
              </a:xfrm>
              <a:prstGeom prst="rtTriangl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0A4B3E32-27E6-D301-7B37-C6B8CD26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1680"/>
                <a:ext cx="621" cy="633"/>
              </a:xfrm>
              <a:custGeom>
                <a:avLst/>
                <a:gdLst>
                  <a:gd name="T0" fmla="*/ 0 w 693"/>
                  <a:gd name="T1" fmla="*/ 379 h 720"/>
                  <a:gd name="T2" fmla="*/ 400 w 693"/>
                  <a:gd name="T3" fmla="*/ 0 h 720"/>
                  <a:gd name="T4" fmla="*/ 0 60000 65536"/>
                  <a:gd name="T5" fmla="*/ 0 60000 65536"/>
                  <a:gd name="T6" fmla="*/ 0 w 693"/>
                  <a:gd name="T7" fmla="*/ 0 h 720"/>
                  <a:gd name="T8" fmla="*/ 693 w 693"/>
                  <a:gd name="T9" fmla="*/ 720 h 7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93" h="720">
                    <a:moveTo>
                      <a:pt x="0" y="720"/>
                    </a:moveTo>
                    <a:lnTo>
                      <a:pt x="693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10">
                <a:extLst>
                  <a:ext uri="{FF2B5EF4-FFF2-40B4-BE49-F238E27FC236}">
                    <a16:creationId xmlns:a16="http://schemas.microsoft.com/office/drawing/2014/main" id="{4740D3FD-AA2B-084B-7722-2CA3E4E9D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2496" cy="2448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63E8F3-8FA6-FFFB-F1E0-3BB02A09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296"/>
              <a:ext cx="4" cy="1855"/>
            </a:xfrm>
            <a:custGeom>
              <a:avLst/>
              <a:gdLst>
                <a:gd name="T0" fmla="*/ 4 w 4"/>
                <a:gd name="T1" fmla="*/ 0 h 2110"/>
                <a:gd name="T2" fmla="*/ 0 w 4"/>
                <a:gd name="T3" fmla="*/ 1109 h 2110"/>
                <a:gd name="T4" fmla="*/ 0 60000 65536"/>
                <a:gd name="T5" fmla="*/ 0 60000 65536"/>
                <a:gd name="T6" fmla="*/ 0 w 4"/>
                <a:gd name="T7" fmla="*/ 0 h 2110"/>
                <a:gd name="T8" fmla="*/ 4 w 4"/>
                <a:gd name="T9" fmla="*/ 2110 h 21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110">
                  <a:moveTo>
                    <a:pt x="4" y="0"/>
                  </a:moveTo>
                  <a:lnTo>
                    <a:pt x="0" y="211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593F4FC-114B-1572-5DD2-D1386CE53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151"/>
              <a:ext cx="628" cy="593"/>
            </a:xfrm>
            <a:custGeom>
              <a:avLst/>
              <a:gdLst>
                <a:gd name="T0" fmla="*/ 405 w 701"/>
                <a:gd name="T1" fmla="*/ 0 h 674"/>
                <a:gd name="T2" fmla="*/ 0 w 701"/>
                <a:gd name="T3" fmla="*/ 355 h 674"/>
                <a:gd name="T4" fmla="*/ 0 60000 65536"/>
                <a:gd name="T5" fmla="*/ 0 60000 65536"/>
                <a:gd name="T6" fmla="*/ 0 w 701"/>
                <a:gd name="T7" fmla="*/ 0 h 674"/>
                <a:gd name="T8" fmla="*/ 701 w 701"/>
                <a:gd name="T9" fmla="*/ 674 h 6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1" h="674">
                  <a:moveTo>
                    <a:pt x="701" y="0"/>
                  </a:moveTo>
                  <a:lnTo>
                    <a:pt x="0" y="67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03A02FE-60EB-3F05-BCA0-6F3BA9129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127"/>
              <a:ext cx="1869" cy="24"/>
            </a:xfrm>
            <a:custGeom>
              <a:avLst/>
              <a:gdLst>
                <a:gd name="T0" fmla="*/ 0 w 2085"/>
                <a:gd name="T1" fmla="*/ 13 h 28"/>
                <a:gd name="T2" fmla="*/ 1207 w 2085"/>
                <a:gd name="T3" fmla="*/ 0 h 28"/>
                <a:gd name="T4" fmla="*/ 0 60000 65536"/>
                <a:gd name="T5" fmla="*/ 0 60000 65536"/>
                <a:gd name="T6" fmla="*/ 0 w 2085"/>
                <a:gd name="T7" fmla="*/ 0 h 28"/>
                <a:gd name="T8" fmla="*/ 2085 w 2085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5" h="28">
                  <a:moveTo>
                    <a:pt x="0" y="28"/>
                  </a:moveTo>
                  <a:lnTo>
                    <a:pt x="208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14">
            <a:extLst>
              <a:ext uri="{FF2B5EF4-FFF2-40B4-BE49-F238E27FC236}">
                <a16:creationId xmlns:a16="http://schemas.microsoft.com/office/drawing/2014/main" id="{D51E0BCC-9DE2-18AC-925A-E33759D0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160" y="5715000"/>
            <a:ext cx="9113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Có bao nhiêu hình lập phương nhỏ được sơn 3 mặt?</a:t>
            </a: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D217C0B4-24D9-8DF4-51CA-5A000D7D4DFD}"/>
              </a:ext>
            </a:extLst>
          </p:cNvPr>
          <p:cNvGrpSpPr>
            <a:grpSpLocks/>
          </p:cNvGrpSpPr>
          <p:nvPr/>
        </p:nvGrpSpPr>
        <p:grpSpPr bwMode="auto">
          <a:xfrm>
            <a:off x="2042160" y="3581400"/>
            <a:ext cx="1824038" cy="1824038"/>
            <a:chOff x="3843" y="1491"/>
            <a:chExt cx="1149" cy="1149"/>
          </a:xfrm>
        </p:grpSpPr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5F329DB5-C966-7495-F62E-F29EA6D31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070"/>
              <a:ext cx="1149" cy="570"/>
              <a:chOff x="1395" y="1875"/>
              <a:chExt cx="1149" cy="570"/>
            </a:xfrm>
          </p:grpSpPr>
          <p:grpSp>
            <p:nvGrpSpPr>
              <p:cNvPr id="67" name="Group 17">
                <a:extLst>
                  <a:ext uri="{FF2B5EF4-FFF2-40B4-BE49-F238E27FC236}">
                    <a16:creationId xmlns:a16="http://schemas.microsoft.com/office/drawing/2014/main" id="{86314EFB-143B-D46F-C667-8F1148337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76" name="AutoShape 18">
                  <a:extLst>
                    <a:ext uri="{FF2B5EF4-FFF2-40B4-BE49-F238E27FC236}">
                      <a16:creationId xmlns:a16="http://schemas.microsoft.com/office/drawing/2014/main" id="{87A49AE6-77DB-C441-8558-A414F2537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AutoShape 19">
                  <a:extLst>
                    <a:ext uri="{FF2B5EF4-FFF2-40B4-BE49-F238E27FC236}">
                      <a16:creationId xmlns:a16="http://schemas.microsoft.com/office/drawing/2014/main" id="{0977A84B-B08C-CF6A-97DE-1AA735A65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AutoShape 20">
                  <a:extLst>
                    <a:ext uri="{FF2B5EF4-FFF2-40B4-BE49-F238E27FC236}">
                      <a16:creationId xmlns:a16="http://schemas.microsoft.com/office/drawing/2014/main" id="{786F266F-4F18-4016-E888-AAAB3062D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8" name="Group 21">
                <a:extLst>
                  <a:ext uri="{FF2B5EF4-FFF2-40B4-BE49-F238E27FC236}">
                    <a16:creationId xmlns:a16="http://schemas.microsoft.com/office/drawing/2014/main" id="{7CED9FDD-EED3-264E-ECBC-A40FF4998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73" name="AutoShape 22">
                  <a:extLst>
                    <a:ext uri="{FF2B5EF4-FFF2-40B4-BE49-F238E27FC236}">
                      <a16:creationId xmlns:a16="http://schemas.microsoft.com/office/drawing/2014/main" id="{89E6E3CB-20FA-8814-0F66-32E7B84A6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AutoShape 23">
                  <a:extLst>
                    <a:ext uri="{FF2B5EF4-FFF2-40B4-BE49-F238E27FC236}">
                      <a16:creationId xmlns:a16="http://schemas.microsoft.com/office/drawing/2014/main" id="{B20743B7-F234-D9A7-EEB2-759DA0523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AutoShape 24">
                  <a:extLst>
                    <a:ext uri="{FF2B5EF4-FFF2-40B4-BE49-F238E27FC236}">
                      <a16:creationId xmlns:a16="http://schemas.microsoft.com/office/drawing/2014/main" id="{11E0366E-53AE-E859-EF08-977C72F56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" name="Group 25">
                <a:extLst>
                  <a:ext uri="{FF2B5EF4-FFF2-40B4-BE49-F238E27FC236}">
                    <a16:creationId xmlns:a16="http://schemas.microsoft.com/office/drawing/2014/main" id="{5794D19F-41B6-B44F-8EEA-86FA40D7A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70" name="AutoShape 26">
                  <a:extLst>
                    <a:ext uri="{FF2B5EF4-FFF2-40B4-BE49-F238E27FC236}">
                      <a16:creationId xmlns:a16="http://schemas.microsoft.com/office/drawing/2014/main" id="{2783C85B-9C79-F79F-E030-DD9B96FD1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" name="AutoShape 27">
                  <a:extLst>
                    <a:ext uri="{FF2B5EF4-FFF2-40B4-BE49-F238E27FC236}">
                      <a16:creationId xmlns:a16="http://schemas.microsoft.com/office/drawing/2014/main" id="{44A0BE75-F8F4-2DBD-0733-A61ED9551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AutoShape 28">
                  <a:extLst>
                    <a:ext uri="{FF2B5EF4-FFF2-40B4-BE49-F238E27FC236}">
                      <a16:creationId xmlns:a16="http://schemas.microsoft.com/office/drawing/2014/main" id="{6D71312D-1CF4-4816-3554-640F48531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" name="Group 29">
              <a:extLst>
                <a:ext uri="{FF2B5EF4-FFF2-40B4-BE49-F238E27FC236}">
                  <a16:creationId xmlns:a16="http://schemas.microsoft.com/office/drawing/2014/main" id="{5BCEC43B-8A8B-2C88-7918-DA57285AB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782"/>
              <a:ext cx="1149" cy="570"/>
              <a:chOff x="1395" y="1875"/>
              <a:chExt cx="1149" cy="570"/>
            </a:xfrm>
          </p:grpSpPr>
          <p:grpSp>
            <p:nvGrpSpPr>
              <p:cNvPr id="55" name="Group 30">
                <a:extLst>
                  <a:ext uri="{FF2B5EF4-FFF2-40B4-BE49-F238E27FC236}">
                    <a16:creationId xmlns:a16="http://schemas.microsoft.com/office/drawing/2014/main" id="{685A037B-D1E7-04E1-9C61-3BC3C70B4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64" name="AutoShape 31">
                  <a:extLst>
                    <a:ext uri="{FF2B5EF4-FFF2-40B4-BE49-F238E27FC236}">
                      <a16:creationId xmlns:a16="http://schemas.microsoft.com/office/drawing/2014/main" id="{4E47FF7B-6786-8BD3-1EC2-A6BC97CF5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id="{D76B9AEE-FBAC-159B-050F-70B31D938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AutoShape 33">
                  <a:extLst>
                    <a:ext uri="{FF2B5EF4-FFF2-40B4-BE49-F238E27FC236}">
                      <a16:creationId xmlns:a16="http://schemas.microsoft.com/office/drawing/2014/main" id="{63FBF43F-6F4C-D24E-C669-32ABE384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6" name="Group 34">
                <a:extLst>
                  <a:ext uri="{FF2B5EF4-FFF2-40B4-BE49-F238E27FC236}">
                    <a16:creationId xmlns:a16="http://schemas.microsoft.com/office/drawing/2014/main" id="{C3D49C3D-8D23-435F-66A6-536C14B16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61" name="AutoShape 35">
                  <a:extLst>
                    <a:ext uri="{FF2B5EF4-FFF2-40B4-BE49-F238E27FC236}">
                      <a16:creationId xmlns:a16="http://schemas.microsoft.com/office/drawing/2014/main" id="{4B717431-A9A0-14BD-7A99-0A8D6D3A4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" name="AutoShape 36">
                  <a:extLst>
                    <a:ext uri="{FF2B5EF4-FFF2-40B4-BE49-F238E27FC236}">
                      <a16:creationId xmlns:a16="http://schemas.microsoft.com/office/drawing/2014/main" id="{3F796B17-3C0C-BB69-2AD4-839CC8476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" name="AutoShape 37">
                  <a:extLst>
                    <a:ext uri="{FF2B5EF4-FFF2-40B4-BE49-F238E27FC236}">
                      <a16:creationId xmlns:a16="http://schemas.microsoft.com/office/drawing/2014/main" id="{11FA7248-A6FB-745A-9A53-0B0FABCC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" name="Group 38">
                <a:extLst>
                  <a:ext uri="{FF2B5EF4-FFF2-40B4-BE49-F238E27FC236}">
                    <a16:creationId xmlns:a16="http://schemas.microsoft.com/office/drawing/2014/main" id="{71DF372C-17BA-015E-5316-59D5700AF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58" name="AutoShape 39">
                  <a:extLst>
                    <a:ext uri="{FF2B5EF4-FFF2-40B4-BE49-F238E27FC236}">
                      <a16:creationId xmlns:a16="http://schemas.microsoft.com/office/drawing/2014/main" id="{391352DE-D10F-CAA6-A177-8A871460F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" name="AutoShape 40">
                  <a:extLst>
                    <a:ext uri="{FF2B5EF4-FFF2-40B4-BE49-F238E27FC236}">
                      <a16:creationId xmlns:a16="http://schemas.microsoft.com/office/drawing/2014/main" id="{DAA2ACA4-574F-808B-D3F5-4074ACAD9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" name="AutoShape 41">
                  <a:extLst>
                    <a:ext uri="{FF2B5EF4-FFF2-40B4-BE49-F238E27FC236}">
                      <a16:creationId xmlns:a16="http://schemas.microsoft.com/office/drawing/2014/main" id="{853264F8-6111-6D71-5F5D-565FDB3D5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5" name="Group 42">
              <a:extLst>
                <a:ext uri="{FF2B5EF4-FFF2-40B4-BE49-F238E27FC236}">
                  <a16:creationId xmlns:a16="http://schemas.microsoft.com/office/drawing/2014/main" id="{3A09079E-FBA4-5C07-F368-518237AF9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491"/>
              <a:ext cx="1149" cy="573"/>
              <a:chOff x="3843" y="1491"/>
              <a:chExt cx="1149" cy="573"/>
            </a:xfrm>
          </p:grpSpPr>
          <p:grpSp>
            <p:nvGrpSpPr>
              <p:cNvPr id="36" name="Group 43">
                <a:extLst>
                  <a:ext uri="{FF2B5EF4-FFF2-40B4-BE49-F238E27FC236}">
                    <a16:creationId xmlns:a16="http://schemas.microsoft.com/office/drawing/2014/main" id="{E6B01B33-B481-55E7-DD68-E7D7E8790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5" y="1491"/>
                <a:ext cx="957" cy="381"/>
                <a:chOff x="1491" y="1923"/>
                <a:chExt cx="957" cy="381"/>
              </a:xfrm>
            </p:grpSpPr>
            <p:sp>
              <p:nvSpPr>
                <p:cNvPr id="52" name="AutoShape 44">
                  <a:extLst>
                    <a:ext uri="{FF2B5EF4-FFF2-40B4-BE49-F238E27FC236}">
                      <a16:creationId xmlns:a16="http://schemas.microsoft.com/office/drawing/2014/main" id="{4ECB7F23-ACDE-6503-8576-870DF59A1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" name="AutoShape 45">
                  <a:extLst>
                    <a:ext uri="{FF2B5EF4-FFF2-40B4-BE49-F238E27FC236}">
                      <a16:creationId xmlns:a16="http://schemas.microsoft.com/office/drawing/2014/main" id="{D41987A9-BA68-8A6A-3356-81DBD4D74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AutoShape 46">
                  <a:extLst>
                    <a:ext uri="{FF2B5EF4-FFF2-40B4-BE49-F238E27FC236}">
                      <a16:creationId xmlns:a16="http://schemas.microsoft.com/office/drawing/2014/main" id="{76D16928-7346-544E-A015-AFCF4882E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" name="Group 47">
                <a:extLst>
                  <a:ext uri="{FF2B5EF4-FFF2-40B4-BE49-F238E27FC236}">
                    <a16:creationId xmlns:a16="http://schemas.microsoft.com/office/drawing/2014/main" id="{66DB2522-A4E4-5239-E4DB-87E2BEC0A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9" y="1587"/>
                <a:ext cx="957" cy="381"/>
                <a:chOff x="1491" y="1923"/>
                <a:chExt cx="957" cy="381"/>
              </a:xfrm>
            </p:grpSpPr>
            <p:sp>
              <p:nvSpPr>
                <p:cNvPr id="49" name="AutoShape 48">
                  <a:extLst>
                    <a:ext uri="{FF2B5EF4-FFF2-40B4-BE49-F238E27FC236}">
                      <a16:creationId xmlns:a16="http://schemas.microsoft.com/office/drawing/2014/main" id="{D1425818-4856-7E73-03BD-690394907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" name="AutoShape 49">
                  <a:extLst>
                    <a:ext uri="{FF2B5EF4-FFF2-40B4-BE49-F238E27FC236}">
                      <a16:creationId xmlns:a16="http://schemas.microsoft.com/office/drawing/2014/main" id="{58A9EB42-C359-31C2-DF2F-FBF73F40D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" name="AutoShape 50">
                  <a:extLst>
                    <a:ext uri="{FF2B5EF4-FFF2-40B4-BE49-F238E27FC236}">
                      <a16:creationId xmlns:a16="http://schemas.microsoft.com/office/drawing/2014/main" id="{84755166-8DD7-4D54-D03C-27572BF97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id="{68453CEA-0B5C-B3E2-7630-34B24DBEC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AutoShape 52">
                <a:extLst>
                  <a:ext uri="{FF2B5EF4-FFF2-40B4-BE49-F238E27FC236}">
                    <a16:creationId xmlns:a16="http://schemas.microsoft.com/office/drawing/2014/main" id="{5C9C8AE2-0A43-1083-017D-DD9C9CD0B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79" name="Group 53">
            <a:extLst>
              <a:ext uri="{FF2B5EF4-FFF2-40B4-BE49-F238E27FC236}">
                <a16:creationId xmlns:a16="http://schemas.microsoft.com/office/drawing/2014/main" id="{DC89D74B-3FFF-7971-5753-B73148959111}"/>
              </a:ext>
            </a:extLst>
          </p:cNvPr>
          <p:cNvGrpSpPr>
            <a:grpSpLocks/>
          </p:cNvGrpSpPr>
          <p:nvPr/>
        </p:nvGrpSpPr>
        <p:grpSpPr bwMode="auto">
          <a:xfrm>
            <a:off x="4180523" y="3509963"/>
            <a:ext cx="1824037" cy="1824037"/>
            <a:chOff x="3843" y="1491"/>
            <a:chExt cx="1149" cy="1149"/>
          </a:xfrm>
        </p:grpSpPr>
        <p:grpSp>
          <p:nvGrpSpPr>
            <p:cNvPr id="80" name="Group 54">
              <a:extLst>
                <a:ext uri="{FF2B5EF4-FFF2-40B4-BE49-F238E27FC236}">
                  <a16:creationId xmlns:a16="http://schemas.microsoft.com/office/drawing/2014/main" id="{F0B37F62-6C84-DD42-9FD9-31D29F588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070"/>
              <a:ext cx="1149" cy="570"/>
              <a:chOff x="1395" y="1875"/>
              <a:chExt cx="1149" cy="570"/>
            </a:xfrm>
          </p:grpSpPr>
          <p:grpSp>
            <p:nvGrpSpPr>
              <p:cNvPr id="183" name="Group 55">
                <a:extLst>
                  <a:ext uri="{FF2B5EF4-FFF2-40B4-BE49-F238E27FC236}">
                    <a16:creationId xmlns:a16="http://schemas.microsoft.com/office/drawing/2014/main" id="{55FDF767-44CC-0325-9C58-FDA1CE50C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192" name="AutoShape 56">
                  <a:extLst>
                    <a:ext uri="{FF2B5EF4-FFF2-40B4-BE49-F238E27FC236}">
                      <a16:creationId xmlns:a16="http://schemas.microsoft.com/office/drawing/2014/main" id="{165C3B4D-CFB8-B3E2-FDA0-37603FF08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AutoShape 57">
                  <a:extLst>
                    <a:ext uri="{FF2B5EF4-FFF2-40B4-BE49-F238E27FC236}">
                      <a16:creationId xmlns:a16="http://schemas.microsoft.com/office/drawing/2014/main" id="{827055FA-4AF9-899C-6D7D-FF1DB40A3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AutoShape 58">
                  <a:extLst>
                    <a:ext uri="{FF2B5EF4-FFF2-40B4-BE49-F238E27FC236}">
                      <a16:creationId xmlns:a16="http://schemas.microsoft.com/office/drawing/2014/main" id="{E5839AD1-8703-99AB-5EF0-C0CCFCDF6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4" name="Group 59">
                <a:extLst>
                  <a:ext uri="{FF2B5EF4-FFF2-40B4-BE49-F238E27FC236}">
                    <a16:creationId xmlns:a16="http://schemas.microsoft.com/office/drawing/2014/main" id="{14FDDA50-12CA-777E-9ECF-9890434D8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189" name="AutoShape 60">
                  <a:extLst>
                    <a:ext uri="{FF2B5EF4-FFF2-40B4-BE49-F238E27FC236}">
                      <a16:creationId xmlns:a16="http://schemas.microsoft.com/office/drawing/2014/main" id="{7824FAF3-DE09-20C4-B8FE-5DC7C1F9F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AutoShape 61">
                  <a:extLst>
                    <a:ext uri="{FF2B5EF4-FFF2-40B4-BE49-F238E27FC236}">
                      <a16:creationId xmlns:a16="http://schemas.microsoft.com/office/drawing/2014/main" id="{72E9631C-77A1-2DD2-C361-69B932D48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AutoShape 62">
                  <a:extLst>
                    <a:ext uri="{FF2B5EF4-FFF2-40B4-BE49-F238E27FC236}">
                      <a16:creationId xmlns:a16="http://schemas.microsoft.com/office/drawing/2014/main" id="{4465B204-439C-45BE-3834-23A17633E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5" name="Group 63">
                <a:extLst>
                  <a:ext uri="{FF2B5EF4-FFF2-40B4-BE49-F238E27FC236}">
                    <a16:creationId xmlns:a16="http://schemas.microsoft.com/office/drawing/2014/main" id="{B125E64A-7797-B8E4-3946-46430248E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186" name="AutoShape 64">
                  <a:extLst>
                    <a:ext uri="{FF2B5EF4-FFF2-40B4-BE49-F238E27FC236}">
                      <a16:creationId xmlns:a16="http://schemas.microsoft.com/office/drawing/2014/main" id="{0EE06167-1130-607F-4FD6-B619753ED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AutoShape 65">
                  <a:extLst>
                    <a:ext uri="{FF2B5EF4-FFF2-40B4-BE49-F238E27FC236}">
                      <a16:creationId xmlns:a16="http://schemas.microsoft.com/office/drawing/2014/main" id="{D7B9E12B-D12D-03B0-1AF9-A300E738A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AutoShape 66">
                  <a:extLst>
                    <a:ext uri="{FF2B5EF4-FFF2-40B4-BE49-F238E27FC236}">
                      <a16:creationId xmlns:a16="http://schemas.microsoft.com/office/drawing/2014/main" id="{DE5DA168-FD98-00BC-9102-959219D2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31CC2DAD-D309-87AC-0CF8-ACACD42B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782"/>
              <a:ext cx="1149" cy="570"/>
              <a:chOff x="1395" y="1875"/>
              <a:chExt cx="1149" cy="570"/>
            </a:xfrm>
          </p:grpSpPr>
          <p:grpSp>
            <p:nvGrpSpPr>
              <p:cNvPr id="171" name="Group 68">
                <a:extLst>
                  <a:ext uri="{FF2B5EF4-FFF2-40B4-BE49-F238E27FC236}">
                    <a16:creationId xmlns:a16="http://schemas.microsoft.com/office/drawing/2014/main" id="{2E78F0E7-FD40-693B-9A5B-C503FED1D7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180" name="AutoShape 69">
                  <a:extLst>
                    <a:ext uri="{FF2B5EF4-FFF2-40B4-BE49-F238E27FC236}">
                      <a16:creationId xmlns:a16="http://schemas.microsoft.com/office/drawing/2014/main" id="{3A3DABCD-6484-D741-7C1A-17172457A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AutoShape 70">
                  <a:extLst>
                    <a:ext uri="{FF2B5EF4-FFF2-40B4-BE49-F238E27FC236}">
                      <a16:creationId xmlns:a16="http://schemas.microsoft.com/office/drawing/2014/main" id="{3997D7F5-A734-92EF-7DD8-08B8D2F53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AutoShape 71">
                  <a:extLst>
                    <a:ext uri="{FF2B5EF4-FFF2-40B4-BE49-F238E27FC236}">
                      <a16:creationId xmlns:a16="http://schemas.microsoft.com/office/drawing/2014/main" id="{5E8F90D2-080F-1C5A-89AE-4211EAD2D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" name="Group 72">
                <a:extLst>
                  <a:ext uri="{FF2B5EF4-FFF2-40B4-BE49-F238E27FC236}">
                    <a16:creationId xmlns:a16="http://schemas.microsoft.com/office/drawing/2014/main" id="{355DBFEC-A6F5-F47F-1EF0-2CB95F569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177" name="AutoShape 73">
                  <a:extLst>
                    <a:ext uri="{FF2B5EF4-FFF2-40B4-BE49-F238E27FC236}">
                      <a16:creationId xmlns:a16="http://schemas.microsoft.com/office/drawing/2014/main" id="{988DA195-90EE-0079-357B-5C80EF533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AutoShape 74">
                  <a:extLst>
                    <a:ext uri="{FF2B5EF4-FFF2-40B4-BE49-F238E27FC236}">
                      <a16:creationId xmlns:a16="http://schemas.microsoft.com/office/drawing/2014/main" id="{59C46DC1-52CE-B8DD-24A2-E4B6954EF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AutoShape 75">
                  <a:extLst>
                    <a:ext uri="{FF2B5EF4-FFF2-40B4-BE49-F238E27FC236}">
                      <a16:creationId xmlns:a16="http://schemas.microsoft.com/office/drawing/2014/main" id="{A7349ADD-933E-FCE0-64E3-BD421A03F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" name="Group 76">
                <a:extLst>
                  <a:ext uri="{FF2B5EF4-FFF2-40B4-BE49-F238E27FC236}">
                    <a16:creationId xmlns:a16="http://schemas.microsoft.com/office/drawing/2014/main" id="{A309021B-DA82-4C43-A3DA-99D7B5EB4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174" name="AutoShape 77">
                  <a:extLst>
                    <a:ext uri="{FF2B5EF4-FFF2-40B4-BE49-F238E27FC236}">
                      <a16:creationId xmlns:a16="http://schemas.microsoft.com/office/drawing/2014/main" id="{D3AB5376-2C34-98B5-B2B6-509C9A3DF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AutoShape 78">
                  <a:extLst>
                    <a:ext uri="{FF2B5EF4-FFF2-40B4-BE49-F238E27FC236}">
                      <a16:creationId xmlns:a16="http://schemas.microsoft.com/office/drawing/2014/main" id="{B01B72AD-6CC5-517F-CFA5-C8A125895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AutoShape 79">
                  <a:extLst>
                    <a:ext uri="{FF2B5EF4-FFF2-40B4-BE49-F238E27FC236}">
                      <a16:creationId xmlns:a16="http://schemas.microsoft.com/office/drawing/2014/main" id="{1DF48D69-9373-3301-9D4F-1983F85BD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2" name="Group 80">
              <a:extLst>
                <a:ext uri="{FF2B5EF4-FFF2-40B4-BE49-F238E27FC236}">
                  <a16:creationId xmlns:a16="http://schemas.microsoft.com/office/drawing/2014/main" id="{83F5CE3A-F2D0-370D-4697-8DE76267B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491"/>
              <a:ext cx="1149" cy="573"/>
              <a:chOff x="3843" y="1491"/>
              <a:chExt cx="1149" cy="573"/>
            </a:xfrm>
          </p:grpSpPr>
          <p:grpSp>
            <p:nvGrpSpPr>
              <p:cNvPr id="83" name="Group 81">
                <a:extLst>
                  <a:ext uri="{FF2B5EF4-FFF2-40B4-BE49-F238E27FC236}">
                    <a16:creationId xmlns:a16="http://schemas.microsoft.com/office/drawing/2014/main" id="{F1FF0D9D-FA10-1952-C582-60BEA67EE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5" y="1491"/>
                <a:ext cx="957" cy="381"/>
                <a:chOff x="1491" y="1923"/>
                <a:chExt cx="957" cy="381"/>
              </a:xfrm>
            </p:grpSpPr>
            <p:sp>
              <p:nvSpPr>
                <p:cNvPr id="168" name="AutoShape 82">
                  <a:extLst>
                    <a:ext uri="{FF2B5EF4-FFF2-40B4-BE49-F238E27FC236}">
                      <a16:creationId xmlns:a16="http://schemas.microsoft.com/office/drawing/2014/main" id="{35CFE1FF-4816-84E3-C995-5129649F2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AutoShape 83">
                  <a:extLst>
                    <a:ext uri="{FF2B5EF4-FFF2-40B4-BE49-F238E27FC236}">
                      <a16:creationId xmlns:a16="http://schemas.microsoft.com/office/drawing/2014/main" id="{E451B902-F095-CFAB-1079-89BFB561C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AutoShape 84">
                  <a:extLst>
                    <a:ext uri="{FF2B5EF4-FFF2-40B4-BE49-F238E27FC236}">
                      <a16:creationId xmlns:a16="http://schemas.microsoft.com/office/drawing/2014/main" id="{0C216D10-887C-C7CA-10AE-AC24750DE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4" name="Group 85">
                <a:extLst>
                  <a:ext uri="{FF2B5EF4-FFF2-40B4-BE49-F238E27FC236}">
                    <a16:creationId xmlns:a16="http://schemas.microsoft.com/office/drawing/2014/main" id="{CFB485CC-8A66-B8D2-2833-B63FEAC17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9" y="1587"/>
                <a:ext cx="957" cy="381"/>
                <a:chOff x="1491" y="1923"/>
                <a:chExt cx="957" cy="381"/>
              </a:xfrm>
            </p:grpSpPr>
            <p:sp>
              <p:nvSpPr>
                <p:cNvPr id="87" name="AutoShape 86">
                  <a:extLst>
                    <a:ext uri="{FF2B5EF4-FFF2-40B4-BE49-F238E27FC236}">
                      <a16:creationId xmlns:a16="http://schemas.microsoft.com/office/drawing/2014/main" id="{310EAC80-3FF4-AF7B-FCB6-F8264DA15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AutoShape 87">
                  <a:extLst>
                    <a:ext uri="{FF2B5EF4-FFF2-40B4-BE49-F238E27FC236}">
                      <a16:creationId xmlns:a16="http://schemas.microsoft.com/office/drawing/2014/main" id="{D00ED16A-1AD5-B538-F363-F7591CED0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AutoShape 88">
                  <a:extLst>
                    <a:ext uri="{FF2B5EF4-FFF2-40B4-BE49-F238E27FC236}">
                      <a16:creationId xmlns:a16="http://schemas.microsoft.com/office/drawing/2014/main" id="{26557EDC-B1B9-FBCF-55E8-332216376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5" name="AutoShape 89">
                <a:extLst>
                  <a:ext uri="{FF2B5EF4-FFF2-40B4-BE49-F238E27FC236}">
                    <a16:creationId xmlns:a16="http://schemas.microsoft.com/office/drawing/2014/main" id="{EC476E5F-155A-4D20-F5DA-98D9A21BA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AutoShape 90">
                <a:extLst>
                  <a:ext uri="{FF2B5EF4-FFF2-40B4-BE49-F238E27FC236}">
                    <a16:creationId xmlns:a16="http://schemas.microsoft.com/office/drawing/2014/main" id="{0B5B1F7C-F987-CE85-FE4D-5F9A71678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95" name="AutoShape 167">
            <a:extLst>
              <a:ext uri="{FF2B5EF4-FFF2-40B4-BE49-F238E27FC236}">
                <a16:creationId xmlns:a16="http://schemas.microsoft.com/office/drawing/2014/main" id="{8BA1E0EF-F8F7-7CB6-71C1-F7751D26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960" y="3810000"/>
            <a:ext cx="604838" cy="6048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96" name="Group 215">
            <a:extLst>
              <a:ext uri="{FF2B5EF4-FFF2-40B4-BE49-F238E27FC236}">
                <a16:creationId xmlns:a16="http://schemas.microsoft.com/office/drawing/2014/main" id="{A7F425E7-5A27-773C-27E6-A5D12A797FD0}"/>
              </a:ext>
            </a:extLst>
          </p:cNvPr>
          <p:cNvGrpSpPr>
            <a:grpSpLocks/>
          </p:cNvGrpSpPr>
          <p:nvPr/>
        </p:nvGrpSpPr>
        <p:grpSpPr bwMode="auto">
          <a:xfrm>
            <a:off x="4175760" y="3514725"/>
            <a:ext cx="1824038" cy="1819275"/>
            <a:chOff x="-1296" y="1680"/>
            <a:chExt cx="1149" cy="1146"/>
          </a:xfrm>
        </p:grpSpPr>
        <p:grpSp>
          <p:nvGrpSpPr>
            <p:cNvPr id="197" name="Group 173">
              <a:extLst>
                <a:ext uri="{FF2B5EF4-FFF2-40B4-BE49-F238E27FC236}">
                  <a16:creationId xmlns:a16="http://schemas.microsoft.com/office/drawing/2014/main" id="{18FC7444-6090-D41E-9D7E-A05634755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96" y="1680"/>
              <a:ext cx="1149" cy="1146"/>
              <a:chOff x="384" y="1584"/>
              <a:chExt cx="1149" cy="1146"/>
            </a:xfrm>
          </p:grpSpPr>
          <p:grpSp>
            <p:nvGrpSpPr>
              <p:cNvPr id="199" name="Group 130">
                <a:extLst>
                  <a:ext uri="{FF2B5EF4-FFF2-40B4-BE49-F238E27FC236}">
                    <a16:creationId xmlns:a16="http://schemas.microsoft.com/office/drawing/2014/main" id="{96CE55A8-B189-0F40-3C31-81811DE59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160"/>
                <a:ext cx="1149" cy="570"/>
                <a:chOff x="1395" y="1875"/>
                <a:chExt cx="1149" cy="570"/>
              </a:xfrm>
            </p:grpSpPr>
            <p:grpSp>
              <p:nvGrpSpPr>
                <p:cNvPr id="224" name="Group 131">
                  <a:extLst>
                    <a:ext uri="{FF2B5EF4-FFF2-40B4-BE49-F238E27FC236}">
                      <a16:creationId xmlns:a16="http://schemas.microsoft.com/office/drawing/2014/main" id="{77198B74-C7B4-E6C0-D6C7-63EE02CFA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233" name="AutoShape 132">
                    <a:extLst>
                      <a:ext uri="{FF2B5EF4-FFF2-40B4-BE49-F238E27FC236}">
                        <a16:creationId xmlns:a16="http://schemas.microsoft.com/office/drawing/2014/main" id="{CB665E38-2CC3-6283-F5DA-4EE03B52C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34" name="AutoShape 133">
                    <a:extLst>
                      <a:ext uri="{FF2B5EF4-FFF2-40B4-BE49-F238E27FC236}">
                        <a16:creationId xmlns:a16="http://schemas.microsoft.com/office/drawing/2014/main" id="{C1B9E583-FD64-AAE7-0281-8872C1281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35" name="AutoShape 134">
                    <a:extLst>
                      <a:ext uri="{FF2B5EF4-FFF2-40B4-BE49-F238E27FC236}">
                        <a16:creationId xmlns:a16="http://schemas.microsoft.com/office/drawing/2014/main" id="{94CB75D7-E344-7888-843B-983986019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25" name="Group 135">
                  <a:extLst>
                    <a:ext uri="{FF2B5EF4-FFF2-40B4-BE49-F238E27FC236}">
                      <a16:creationId xmlns:a16="http://schemas.microsoft.com/office/drawing/2014/main" id="{015CB25F-D2A7-F55C-35E7-FF478E6EE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230" name="AutoShape 136">
                    <a:extLst>
                      <a:ext uri="{FF2B5EF4-FFF2-40B4-BE49-F238E27FC236}">
                        <a16:creationId xmlns:a16="http://schemas.microsoft.com/office/drawing/2014/main" id="{8DD8551C-0088-9690-73C0-4903D626DA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31" name="AutoShape 137">
                    <a:extLst>
                      <a:ext uri="{FF2B5EF4-FFF2-40B4-BE49-F238E27FC236}">
                        <a16:creationId xmlns:a16="http://schemas.microsoft.com/office/drawing/2014/main" id="{16151AA9-B834-12A1-CA33-6B9E123E5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32" name="AutoShape 138">
                    <a:extLst>
                      <a:ext uri="{FF2B5EF4-FFF2-40B4-BE49-F238E27FC236}">
                        <a16:creationId xmlns:a16="http://schemas.microsoft.com/office/drawing/2014/main" id="{46B81E24-E515-E6C0-BF53-8DC7D56338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26" name="Group 139">
                  <a:extLst>
                    <a:ext uri="{FF2B5EF4-FFF2-40B4-BE49-F238E27FC236}">
                      <a16:creationId xmlns:a16="http://schemas.microsoft.com/office/drawing/2014/main" id="{6F29244B-6648-59DD-E69D-6B9D1B6D9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227" name="AutoShape 140">
                    <a:extLst>
                      <a:ext uri="{FF2B5EF4-FFF2-40B4-BE49-F238E27FC236}">
                        <a16:creationId xmlns:a16="http://schemas.microsoft.com/office/drawing/2014/main" id="{D7B83E27-1F61-F89F-9ACE-B98D7F56DA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8" name="AutoShape 141">
                    <a:extLst>
                      <a:ext uri="{FF2B5EF4-FFF2-40B4-BE49-F238E27FC236}">
                        <a16:creationId xmlns:a16="http://schemas.microsoft.com/office/drawing/2014/main" id="{C6EA97E6-0B0F-592D-2A49-26A96FCEE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9" name="AutoShape 142">
                    <a:extLst>
                      <a:ext uri="{FF2B5EF4-FFF2-40B4-BE49-F238E27FC236}">
                        <a16:creationId xmlns:a16="http://schemas.microsoft.com/office/drawing/2014/main" id="{F02D9A73-385F-286A-DEF7-A999D0B59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00" name="Group 143">
                <a:extLst>
                  <a:ext uri="{FF2B5EF4-FFF2-40B4-BE49-F238E27FC236}">
                    <a16:creationId xmlns:a16="http://schemas.microsoft.com/office/drawing/2014/main" id="{E7A41098-6B94-79A4-5048-4B7730AC0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872"/>
                <a:ext cx="1149" cy="570"/>
                <a:chOff x="1395" y="1875"/>
                <a:chExt cx="1149" cy="570"/>
              </a:xfrm>
            </p:grpSpPr>
            <p:grpSp>
              <p:nvGrpSpPr>
                <p:cNvPr id="212" name="Group 144">
                  <a:extLst>
                    <a:ext uri="{FF2B5EF4-FFF2-40B4-BE49-F238E27FC236}">
                      <a16:creationId xmlns:a16="http://schemas.microsoft.com/office/drawing/2014/main" id="{277DD5F0-7E2C-0D26-DFD9-BC072985B2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221" name="AutoShape 145">
                    <a:extLst>
                      <a:ext uri="{FF2B5EF4-FFF2-40B4-BE49-F238E27FC236}">
                        <a16:creationId xmlns:a16="http://schemas.microsoft.com/office/drawing/2014/main" id="{5133D95E-CCFD-2CCF-9C2C-BA4E98F17F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2" name="AutoShape 146">
                    <a:extLst>
                      <a:ext uri="{FF2B5EF4-FFF2-40B4-BE49-F238E27FC236}">
                        <a16:creationId xmlns:a16="http://schemas.microsoft.com/office/drawing/2014/main" id="{01DA01F7-1297-9ED3-45FD-4543BEB235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3" name="AutoShape 147">
                    <a:extLst>
                      <a:ext uri="{FF2B5EF4-FFF2-40B4-BE49-F238E27FC236}">
                        <a16:creationId xmlns:a16="http://schemas.microsoft.com/office/drawing/2014/main" id="{609003B7-788B-E5C1-D7C5-D8F974802A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13" name="Group 148">
                  <a:extLst>
                    <a:ext uri="{FF2B5EF4-FFF2-40B4-BE49-F238E27FC236}">
                      <a16:creationId xmlns:a16="http://schemas.microsoft.com/office/drawing/2014/main" id="{3EAADB54-B396-DD19-B7C8-93770AF02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218" name="AutoShape 149">
                    <a:extLst>
                      <a:ext uri="{FF2B5EF4-FFF2-40B4-BE49-F238E27FC236}">
                        <a16:creationId xmlns:a16="http://schemas.microsoft.com/office/drawing/2014/main" id="{BF558A2F-AFE6-3D8D-11F9-647CF6BC6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9" name="AutoShape 150">
                    <a:extLst>
                      <a:ext uri="{FF2B5EF4-FFF2-40B4-BE49-F238E27FC236}">
                        <a16:creationId xmlns:a16="http://schemas.microsoft.com/office/drawing/2014/main" id="{0052F1B2-B3B2-0357-03A0-7E3459AF59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0" name="AutoShape 151">
                    <a:extLst>
                      <a:ext uri="{FF2B5EF4-FFF2-40B4-BE49-F238E27FC236}">
                        <a16:creationId xmlns:a16="http://schemas.microsoft.com/office/drawing/2014/main" id="{BC44B7AC-3CF9-11A3-B752-BCFF1615C5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14" name="Group 152">
                  <a:extLst>
                    <a:ext uri="{FF2B5EF4-FFF2-40B4-BE49-F238E27FC236}">
                      <a16:creationId xmlns:a16="http://schemas.microsoft.com/office/drawing/2014/main" id="{1A6BDA08-83C6-EFBA-DB8D-08447C17AF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215" name="AutoShape 153">
                    <a:extLst>
                      <a:ext uri="{FF2B5EF4-FFF2-40B4-BE49-F238E27FC236}">
                        <a16:creationId xmlns:a16="http://schemas.microsoft.com/office/drawing/2014/main" id="{7EBEFF4F-443E-85F8-09F1-14CDC57D6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6" name="AutoShape 154">
                    <a:extLst>
                      <a:ext uri="{FF2B5EF4-FFF2-40B4-BE49-F238E27FC236}">
                        <a16:creationId xmlns:a16="http://schemas.microsoft.com/office/drawing/2014/main" id="{3E3B7CA6-EA02-EAE7-7E90-4F7CE7911A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7" name="AutoShape 155">
                    <a:extLst>
                      <a:ext uri="{FF2B5EF4-FFF2-40B4-BE49-F238E27FC236}">
                        <a16:creationId xmlns:a16="http://schemas.microsoft.com/office/drawing/2014/main" id="{E706EE9D-154A-7866-107F-2D2F33C0DA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01" name="Group 172">
                <a:extLst>
                  <a:ext uri="{FF2B5EF4-FFF2-40B4-BE49-F238E27FC236}">
                    <a16:creationId xmlns:a16="http://schemas.microsoft.com/office/drawing/2014/main" id="{CE379918-2F5D-DB7F-2C8D-5A2BC1743E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584"/>
                <a:ext cx="1149" cy="573"/>
                <a:chOff x="384" y="1584"/>
                <a:chExt cx="1149" cy="573"/>
              </a:xfrm>
            </p:grpSpPr>
            <p:grpSp>
              <p:nvGrpSpPr>
                <p:cNvPr id="202" name="Group 157">
                  <a:extLst>
                    <a:ext uri="{FF2B5EF4-FFF2-40B4-BE49-F238E27FC236}">
                      <a16:creationId xmlns:a16="http://schemas.microsoft.com/office/drawing/2014/main" id="{2D3D27FB-BEA5-66B0-01A7-01550644F2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584"/>
                  <a:ext cx="957" cy="381"/>
                  <a:chOff x="1491" y="1923"/>
                  <a:chExt cx="957" cy="381"/>
                </a:xfrm>
              </p:grpSpPr>
              <p:sp>
                <p:nvSpPr>
                  <p:cNvPr id="209" name="AutoShape 158">
                    <a:extLst>
                      <a:ext uri="{FF2B5EF4-FFF2-40B4-BE49-F238E27FC236}">
                        <a16:creationId xmlns:a16="http://schemas.microsoft.com/office/drawing/2014/main" id="{C34683D1-A3D1-FFCE-4C09-51B9A9BBE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0" name="AutoShape 159">
                    <a:extLst>
                      <a:ext uri="{FF2B5EF4-FFF2-40B4-BE49-F238E27FC236}">
                        <a16:creationId xmlns:a16="http://schemas.microsoft.com/office/drawing/2014/main" id="{FE3DE8A9-A757-1CFC-731A-1C06C21F36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1" name="AutoShape 160">
                    <a:extLst>
                      <a:ext uri="{FF2B5EF4-FFF2-40B4-BE49-F238E27FC236}">
                        <a16:creationId xmlns:a16="http://schemas.microsoft.com/office/drawing/2014/main" id="{71002CA8-B85C-9959-23B1-8A142D0284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03" name="Group 161">
                  <a:extLst>
                    <a:ext uri="{FF2B5EF4-FFF2-40B4-BE49-F238E27FC236}">
                      <a16:creationId xmlns:a16="http://schemas.microsoft.com/office/drawing/2014/main" id="{0F5BC171-4177-29A7-56FC-ACEA918D9E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957" cy="381"/>
                  <a:chOff x="1491" y="1923"/>
                  <a:chExt cx="957" cy="381"/>
                </a:xfrm>
              </p:grpSpPr>
              <p:sp>
                <p:nvSpPr>
                  <p:cNvPr id="206" name="AutoShape 162">
                    <a:extLst>
                      <a:ext uri="{FF2B5EF4-FFF2-40B4-BE49-F238E27FC236}">
                        <a16:creationId xmlns:a16="http://schemas.microsoft.com/office/drawing/2014/main" id="{39F6C0E6-2D94-DEC6-21E9-B9B6195297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7" name="AutoShape 163">
                    <a:extLst>
                      <a:ext uri="{FF2B5EF4-FFF2-40B4-BE49-F238E27FC236}">
                        <a16:creationId xmlns:a16="http://schemas.microsoft.com/office/drawing/2014/main" id="{FE1D4C41-4230-DCF0-6F6A-03E91B2199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8" name="AutoShape 164">
                    <a:extLst>
                      <a:ext uri="{FF2B5EF4-FFF2-40B4-BE49-F238E27FC236}">
                        <a16:creationId xmlns:a16="http://schemas.microsoft.com/office/drawing/2014/main" id="{2AF7FB8A-2690-B854-01F0-86297EABE1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04" name="AutoShape 165">
                  <a:extLst>
                    <a:ext uri="{FF2B5EF4-FFF2-40B4-BE49-F238E27FC236}">
                      <a16:creationId xmlns:a16="http://schemas.microsoft.com/office/drawing/2014/main" id="{80372124-A625-75A1-9B88-593497B3D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AutoShape 166">
                  <a:extLst>
                    <a:ext uri="{FF2B5EF4-FFF2-40B4-BE49-F238E27FC236}">
                      <a16:creationId xmlns:a16="http://schemas.microsoft.com/office/drawing/2014/main" id="{F6D95F39-6B94-4AEC-DAD2-F8DCB1D57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98" name="AutoShape 214">
              <a:extLst>
                <a:ext uri="{FF2B5EF4-FFF2-40B4-BE49-F238E27FC236}">
                  <a16:creationId xmlns:a16="http://schemas.microsoft.com/office/drawing/2014/main" id="{0F37F1A8-CAAE-052F-D84F-F17DDDDCC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" y="1872"/>
              <a:ext cx="381" cy="38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6" name="Group 216">
            <a:extLst>
              <a:ext uri="{FF2B5EF4-FFF2-40B4-BE49-F238E27FC236}">
                <a16:creationId xmlns:a16="http://schemas.microsoft.com/office/drawing/2014/main" id="{39EF0FC3-9D2F-AA35-0CE2-EB2BBF066730}"/>
              </a:ext>
            </a:extLst>
          </p:cNvPr>
          <p:cNvGrpSpPr>
            <a:grpSpLocks/>
          </p:cNvGrpSpPr>
          <p:nvPr/>
        </p:nvGrpSpPr>
        <p:grpSpPr bwMode="auto">
          <a:xfrm>
            <a:off x="7528560" y="3352800"/>
            <a:ext cx="1824038" cy="1819275"/>
            <a:chOff x="-1296" y="1680"/>
            <a:chExt cx="1149" cy="1146"/>
          </a:xfrm>
        </p:grpSpPr>
        <p:grpSp>
          <p:nvGrpSpPr>
            <p:cNvPr id="237" name="Group 217">
              <a:extLst>
                <a:ext uri="{FF2B5EF4-FFF2-40B4-BE49-F238E27FC236}">
                  <a16:creationId xmlns:a16="http://schemas.microsoft.com/office/drawing/2014/main" id="{D739F969-7D56-9545-7000-436BE8BD5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96" y="1680"/>
              <a:ext cx="1149" cy="1146"/>
              <a:chOff x="384" y="1584"/>
              <a:chExt cx="1149" cy="1146"/>
            </a:xfrm>
          </p:grpSpPr>
          <p:grpSp>
            <p:nvGrpSpPr>
              <p:cNvPr id="239" name="Group 218">
                <a:extLst>
                  <a:ext uri="{FF2B5EF4-FFF2-40B4-BE49-F238E27FC236}">
                    <a16:creationId xmlns:a16="http://schemas.microsoft.com/office/drawing/2014/main" id="{133389F8-79E0-9EAD-40A4-500A57083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160"/>
                <a:ext cx="1149" cy="570"/>
                <a:chOff x="1395" y="1875"/>
                <a:chExt cx="1149" cy="570"/>
              </a:xfrm>
            </p:grpSpPr>
            <p:grpSp>
              <p:nvGrpSpPr>
                <p:cNvPr id="264" name="Group 219">
                  <a:extLst>
                    <a:ext uri="{FF2B5EF4-FFF2-40B4-BE49-F238E27FC236}">
                      <a16:creationId xmlns:a16="http://schemas.microsoft.com/office/drawing/2014/main" id="{11D25EAB-123E-E65E-CBFD-0D2D7DD00E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273" name="AutoShape 220">
                    <a:extLst>
                      <a:ext uri="{FF2B5EF4-FFF2-40B4-BE49-F238E27FC236}">
                        <a16:creationId xmlns:a16="http://schemas.microsoft.com/office/drawing/2014/main" id="{00AEBEE5-36CA-46EC-8D74-E18946ADF2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4" name="AutoShape 221">
                    <a:extLst>
                      <a:ext uri="{FF2B5EF4-FFF2-40B4-BE49-F238E27FC236}">
                        <a16:creationId xmlns:a16="http://schemas.microsoft.com/office/drawing/2014/main" id="{80D7EFCA-25E3-A275-F3FF-71BD8EFBC0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5" name="AutoShape 222">
                    <a:extLst>
                      <a:ext uri="{FF2B5EF4-FFF2-40B4-BE49-F238E27FC236}">
                        <a16:creationId xmlns:a16="http://schemas.microsoft.com/office/drawing/2014/main" id="{42A40D50-FE1E-F103-FAF2-501F2CD233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65" name="Group 223">
                  <a:extLst>
                    <a:ext uri="{FF2B5EF4-FFF2-40B4-BE49-F238E27FC236}">
                      <a16:creationId xmlns:a16="http://schemas.microsoft.com/office/drawing/2014/main" id="{1726F5F9-9876-B863-7B39-48BF336A3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270" name="AutoShape 224">
                    <a:extLst>
                      <a:ext uri="{FF2B5EF4-FFF2-40B4-BE49-F238E27FC236}">
                        <a16:creationId xmlns:a16="http://schemas.microsoft.com/office/drawing/2014/main" id="{C037DBF8-3483-B916-8737-9DA56A64AF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1" name="AutoShape 225">
                    <a:extLst>
                      <a:ext uri="{FF2B5EF4-FFF2-40B4-BE49-F238E27FC236}">
                        <a16:creationId xmlns:a16="http://schemas.microsoft.com/office/drawing/2014/main" id="{F813EB7C-B425-5455-076A-4D3715D55B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2" name="AutoShape 226">
                    <a:extLst>
                      <a:ext uri="{FF2B5EF4-FFF2-40B4-BE49-F238E27FC236}">
                        <a16:creationId xmlns:a16="http://schemas.microsoft.com/office/drawing/2014/main" id="{06A0DFB7-E0CE-0EAD-438F-3DD907FDE6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66" name="Group 227">
                  <a:extLst>
                    <a:ext uri="{FF2B5EF4-FFF2-40B4-BE49-F238E27FC236}">
                      <a16:creationId xmlns:a16="http://schemas.microsoft.com/office/drawing/2014/main" id="{2B3BED35-0A1E-8949-6B23-CD8FE18E2B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267" name="AutoShape 228">
                    <a:extLst>
                      <a:ext uri="{FF2B5EF4-FFF2-40B4-BE49-F238E27FC236}">
                        <a16:creationId xmlns:a16="http://schemas.microsoft.com/office/drawing/2014/main" id="{81B01AB6-426D-D0D5-00CA-5862480837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8" name="AutoShape 229">
                    <a:extLst>
                      <a:ext uri="{FF2B5EF4-FFF2-40B4-BE49-F238E27FC236}">
                        <a16:creationId xmlns:a16="http://schemas.microsoft.com/office/drawing/2014/main" id="{1387E9BB-2479-F7DF-B236-E61BE6AC3A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9" name="AutoShape 230">
                    <a:extLst>
                      <a:ext uri="{FF2B5EF4-FFF2-40B4-BE49-F238E27FC236}">
                        <a16:creationId xmlns:a16="http://schemas.microsoft.com/office/drawing/2014/main" id="{B22A31E5-E613-6376-B22E-5B203D1CCB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40" name="Group 231">
                <a:extLst>
                  <a:ext uri="{FF2B5EF4-FFF2-40B4-BE49-F238E27FC236}">
                    <a16:creationId xmlns:a16="http://schemas.microsoft.com/office/drawing/2014/main" id="{6CFD33D7-D2C8-BBF0-317C-A1F73BB151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872"/>
                <a:ext cx="1149" cy="570"/>
                <a:chOff x="1395" y="1875"/>
                <a:chExt cx="1149" cy="570"/>
              </a:xfrm>
            </p:grpSpPr>
            <p:grpSp>
              <p:nvGrpSpPr>
                <p:cNvPr id="252" name="Group 232">
                  <a:extLst>
                    <a:ext uri="{FF2B5EF4-FFF2-40B4-BE49-F238E27FC236}">
                      <a16:creationId xmlns:a16="http://schemas.microsoft.com/office/drawing/2014/main" id="{7D8E3976-6173-319A-325F-75B5F3589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261" name="AutoShape 233">
                    <a:extLst>
                      <a:ext uri="{FF2B5EF4-FFF2-40B4-BE49-F238E27FC236}">
                        <a16:creationId xmlns:a16="http://schemas.microsoft.com/office/drawing/2014/main" id="{0FC94DDF-BCD1-3DDA-8394-CFC30A5230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2" name="AutoShape 234">
                    <a:extLst>
                      <a:ext uri="{FF2B5EF4-FFF2-40B4-BE49-F238E27FC236}">
                        <a16:creationId xmlns:a16="http://schemas.microsoft.com/office/drawing/2014/main" id="{BDA05354-E222-BFC3-5A75-F6F96243F2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3" name="AutoShape 235">
                    <a:extLst>
                      <a:ext uri="{FF2B5EF4-FFF2-40B4-BE49-F238E27FC236}">
                        <a16:creationId xmlns:a16="http://schemas.microsoft.com/office/drawing/2014/main" id="{1F4077E9-72DE-FB2B-C9A2-96ED56B198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53" name="Group 236">
                  <a:extLst>
                    <a:ext uri="{FF2B5EF4-FFF2-40B4-BE49-F238E27FC236}">
                      <a16:creationId xmlns:a16="http://schemas.microsoft.com/office/drawing/2014/main" id="{76BF67A7-414B-7966-3274-AEE8FB0CCF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258" name="AutoShape 237">
                    <a:extLst>
                      <a:ext uri="{FF2B5EF4-FFF2-40B4-BE49-F238E27FC236}">
                        <a16:creationId xmlns:a16="http://schemas.microsoft.com/office/drawing/2014/main" id="{5F72BD9D-28AB-E0DE-626A-A34668B12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59" name="AutoShape 238">
                    <a:extLst>
                      <a:ext uri="{FF2B5EF4-FFF2-40B4-BE49-F238E27FC236}">
                        <a16:creationId xmlns:a16="http://schemas.microsoft.com/office/drawing/2014/main" id="{3253FDD9-FFE5-B63C-C8AE-54CEDBF7E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60" name="AutoShape 239">
                    <a:extLst>
                      <a:ext uri="{FF2B5EF4-FFF2-40B4-BE49-F238E27FC236}">
                        <a16:creationId xmlns:a16="http://schemas.microsoft.com/office/drawing/2014/main" id="{AADAE7E5-916C-89C1-8A69-94EFD10ACA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54" name="Group 240">
                  <a:extLst>
                    <a:ext uri="{FF2B5EF4-FFF2-40B4-BE49-F238E27FC236}">
                      <a16:creationId xmlns:a16="http://schemas.microsoft.com/office/drawing/2014/main" id="{2E388287-F50D-6FA0-F31F-C9AB68479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255" name="AutoShape 241">
                    <a:extLst>
                      <a:ext uri="{FF2B5EF4-FFF2-40B4-BE49-F238E27FC236}">
                        <a16:creationId xmlns:a16="http://schemas.microsoft.com/office/drawing/2014/main" id="{2D0FA774-F8C1-AF55-03FC-7F5DE15511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56" name="AutoShape 242">
                    <a:extLst>
                      <a:ext uri="{FF2B5EF4-FFF2-40B4-BE49-F238E27FC236}">
                        <a16:creationId xmlns:a16="http://schemas.microsoft.com/office/drawing/2014/main" id="{9E4A9F84-1992-2247-6CCE-0951222271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57" name="AutoShape 243">
                    <a:extLst>
                      <a:ext uri="{FF2B5EF4-FFF2-40B4-BE49-F238E27FC236}">
                        <a16:creationId xmlns:a16="http://schemas.microsoft.com/office/drawing/2014/main" id="{69F9CA99-02F4-611D-E73E-610379A3E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41" name="Group 244">
                <a:extLst>
                  <a:ext uri="{FF2B5EF4-FFF2-40B4-BE49-F238E27FC236}">
                    <a16:creationId xmlns:a16="http://schemas.microsoft.com/office/drawing/2014/main" id="{D79A8ABD-C85F-B9EF-C67C-36E495785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584"/>
                <a:ext cx="1149" cy="573"/>
                <a:chOff x="384" y="1584"/>
                <a:chExt cx="1149" cy="573"/>
              </a:xfrm>
            </p:grpSpPr>
            <p:grpSp>
              <p:nvGrpSpPr>
                <p:cNvPr id="242" name="Group 245">
                  <a:extLst>
                    <a:ext uri="{FF2B5EF4-FFF2-40B4-BE49-F238E27FC236}">
                      <a16:creationId xmlns:a16="http://schemas.microsoft.com/office/drawing/2014/main" id="{7342D82E-411F-A3D1-D700-785CF045E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584"/>
                  <a:ext cx="957" cy="381"/>
                  <a:chOff x="1491" y="1923"/>
                  <a:chExt cx="957" cy="381"/>
                </a:xfrm>
              </p:grpSpPr>
              <p:sp>
                <p:nvSpPr>
                  <p:cNvPr id="249" name="AutoShape 246">
                    <a:extLst>
                      <a:ext uri="{FF2B5EF4-FFF2-40B4-BE49-F238E27FC236}">
                        <a16:creationId xmlns:a16="http://schemas.microsoft.com/office/drawing/2014/main" id="{F52598F1-E392-FF02-81FD-4A8F1CBC5E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50" name="AutoShape 247">
                    <a:extLst>
                      <a:ext uri="{FF2B5EF4-FFF2-40B4-BE49-F238E27FC236}">
                        <a16:creationId xmlns:a16="http://schemas.microsoft.com/office/drawing/2014/main" id="{55B078C2-34CF-5E61-5A4E-09DF04D1C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51" name="AutoShape 248">
                    <a:extLst>
                      <a:ext uri="{FF2B5EF4-FFF2-40B4-BE49-F238E27FC236}">
                        <a16:creationId xmlns:a16="http://schemas.microsoft.com/office/drawing/2014/main" id="{1D6EE1CF-8BF0-613D-822D-1978DF2F0A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43" name="Group 249">
                  <a:extLst>
                    <a:ext uri="{FF2B5EF4-FFF2-40B4-BE49-F238E27FC236}">
                      <a16:creationId xmlns:a16="http://schemas.microsoft.com/office/drawing/2014/main" id="{8AC03031-A629-1D99-D8A2-E7E8ADBE16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957" cy="381"/>
                  <a:chOff x="1491" y="1923"/>
                  <a:chExt cx="957" cy="381"/>
                </a:xfrm>
              </p:grpSpPr>
              <p:sp>
                <p:nvSpPr>
                  <p:cNvPr id="246" name="AutoShape 250">
                    <a:extLst>
                      <a:ext uri="{FF2B5EF4-FFF2-40B4-BE49-F238E27FC236}">
                        <a16:creationId xmlns:a16="http://schemas.microsoft.com/office/drawing/2014/main" id="{7C3C80A4-9630-D4A7-F802-F9D234753C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47" name="AutoShape 251">
                    <a:extLst>
                      <a:ext uri="{FF2B5EF4-FFF2-40B4-BE49-F238E27FC236}">
                        <a16:creationId xmlns:a16="http://schemas.microsoft.com/office/drawing/2014/main" id="{5797C8B7-152A-F57C-375E-B30672B2F9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48" name="AutoShape 252">
                    <a:extLst>
                      <a:ext uri="{FF2B5EF4-FFF2-40B4-BE49-F238E27FC236}">
                        <a16:creationId xmlns:a16="http://schemas.microsoft.com/office/drawing/2014/main" id="{DBE7315C-7C8A-1A70-8256-8EC705C23D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44" name="AutoShape 253">
                  <a:extLst>
                    <a:ext uri="{FF2B5EF4-FFF2-40B4-BE49-F238E27FC236}">
                      <a16:creationId xmlns:a16="http://schemas.microsoft.com/office/drawing/2014/main" id="{2F1FEB9E-42C5-2A40-B00C-AA83BC7B4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AutoShape 254">
                  <a:extLst>
                    <a:ext uri="{FF2B5EF4-FFF2-40B4-BE49-F238E27FC236}">
                      <a16:creationId xmlns:a16="http://schemas.microsoft.com/office/drawing/2014/main" id="{27DD5CE5-C582-B924-5A83-5605632B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238" name="AutoShape 255">
              <a:extLst>
                <a:ext uri="{FF2B5EF4-FFF2-40B4-BE49-F238E27FC236}">
                  <a16:creationId xmlns:a16="http://schemas.microsoft.com/office/drawing/2014/main" id="{F5F22AE2-2C6F-63E2-C0F4-4DBEDAAE2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" y="1872"/>
              <a:ext cx="381" cy="381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6" name="Group 256">
            <a:extLst>
              <a:ext uri="{FF2B5EF4-FFF2-40B4-BE49-F238E27FC236}">
                <a16:creationId xmlns:a16="http://schemas.microsoft.com/office/drawing/2014/main" id="{5A14A18D-C2B7-8AED-2B46-81D893E0B28D}"/>
              </a:ext>
            </a:extLst>
          </p:cNvPr>
          <p:cNvGrpSpPr>
            <a:grpSpLocks/>
          </p:cNvGrpSpPr>
          <p:nvPr/>
        </p:nvGrpSpPr>
        <p:grpSpPr bwMode="auto">
          <a:xfrm>
            <a:off x="4023360" y="3438525"/>
            <a:ext cx="1824038" cy="1819275"/>
            <a:chOff x="-1296" y="1680"/>
            <a:chExt cx="1149" cy="1146"/>
          </a:xfrm>
        </p:grpSpPr>
        <p:grpSp>
          <p:nvGrpSpPr>
            <p:cNvPr id="277" name="Group 257">
              <a:extLst>
                <a:ext uri="{FF2B5EF4-FFF2-40B4-BE49-F238E27FC236}">
                  <a16:creationId xmlns:a16="http://schemas.microsoft.com/office/drawing/2014/main" id="{92DC6182-06C6-170C-424E-FCA80584C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96" y="1680"/>
              <a:ext cx="1149" cy="1146"/>
              <a:chOff x="384" y="1584"/>
              <a:chExt cx="1149" cy="1146"/>
            </a:xfrm>
          </p:grpSpPr>
          <p:grpSp>
            <p:nvGrpSpPr>
              <p:cNvPr id="279" name="Group 258">
                <a:extLst>
                  <a:ext uri="{FF2B5EF4-FFF2-40B4-BE49-F238E27FC236}">
                    <a16:creationId xmlns:a16="http://schemas.microsoft.com/office/drawing/2014/main" id="{3A929D28-4E03-321E-D09A-2FF8B42ADF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160"/>
                <a:ext cx="1149" cy="570"/>
                <a:chOff x="1395" y="1875"/>
                <a:chExt cx="1149" cy="570"/>
              </a:xfrm>
            </p:grpSpPr>
            <p:grpSp>
              <p:nvGrpSpPr>
                <p:cNvPr id="304" name="Group 259">
                  <a:extLst>
                    <a:ext uri="{FF2B5EF4-FFF2-40B4-BE49-F238E27FC236}">
                      <a16:creationId xmlns:a16="http://schemas.microsoft.com/office/drawing/2014/main" id="{6CFC4FC5-88DD-A02D-C055-92EE11325C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313" name="AutoShape 260">
                    <a:extLst>
                      <a:ext uri="{FF2B5EF4-FFF2-40B4-BE49-F238E27FC236}">
                        <a16:creationId xmlns:a16="http://schemas.microsoft.com/office/drawing/2014/main" id="{D64D9A4B-A099-BB38-453E-EF9B556CCF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4" name="AutoShape 261">
                    <a:extLst>
                      <a:ext uri="{FF2B5EF4-FFF2-40B4-BE49-F238E27FC236}">
                        <a16:creationId xmlns:a16="http://schemas.microsoft.com/office/drawing/2014/main" id="{69CC042F-FD1F-6195-7245-A8E72C0581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5" name="AutoShape 262">
                    <a:extLst>
                      <a:ext uri="{FF2B5EF4-FFF2-40B4-BE49-F238E27FC236}">
                        <a16:creationId xmlns:a16="http://schemas.microsoft.com/office/drawing/2014/main" id="{1CA9A213-7D48-55C7-468E-9263970B78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05" name="Group 263">
                  <a:extLst>
                    <a:ext uri="{FF2B5EF4-FFF2-40B4-BE49-F238E27FC236}">
                      <a16:creationId xmlns:a16="http://schemas.microsoft.com/office/drawing/2014/main" id="{A7466F62-2313-2F4F-88B9-EF66EEB9B7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310" name="AutoShape 264">
                    <a:extLst>
                      <a:ext uri="{FF2B5EF4-FFF2-40B4-BE49-F238E27FC236}">
                        <a16:creationId xmlns:a16="http://schemas.microsoft.com/office/drawing/2014/main" id="{E50682D2-9533-6611-A6D1-BD017F1FB8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1" name="AutoShape 265">
                    <a:extLst>
                      <a:ext uri="{FF2B5EF4-FFF2-40B4-BE49-F238E27FC236}">
                        <a16:creationId xmlns:a16="http://schemas.microsoft.com/office/drawing/2014/main" id="{FEEBCCA3-8E6F-BAA3-99A3-6A9628189D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2" name="AutoShape 266">
                    <a:extLst>
                      <a:ext uri="{FF2B5EF4-FFF2-40B4-BE49-F238E27FC236}">
                        <a16:creationId xmlns:a16="http://schemas.microsoft.com/office/drawing/2014/main" id="{37030C33-B584-0A02-391E-0981BA9F5C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06" name="Group 267">
                  <a:extLst>
                    <a:ext uri="{FF2B5EF4-FFF2-40B4-BE49-F238E27FC236}">
                      <a16:creationId xmlns:a16="http://schemas.microsoft.com/office/drawing/2014/main" id="{E6D6B71C-A5C6-9402-73BA-4E682E1C82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307" name="AutoShape 268">
                    <a:extLst>
                      <a:ext uri="{FF2B5EF4-FFF2-40B4-BE49-F238E27FC236}">
                        <a16:creationId xmlns:a16="http://schemas.microsoft.com/office/drawing/2014/main" id="{2C7E7A0F-6D75-E8A2-0D14-682E6F552B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8" name="AutoShape 269">
                    <a:extLst>
                      <a:ext uri="{FF2B5EF4-FFF2-40B4-BE49-F238E27FC236}">
                        <a16:creationId xmlns:a16="http://schemas.microsoft.com/office/drawing/2014/main" id="{7B9D6FE4-340C-F6A8-C71F-4DBD5F3AB1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9" name="AutoShape 270">
                    <a:extLst>
                      <a:ext uri="{FF2B5EF4-FFF2-40B4-BE49-F238E27FC236}">
                        <a16:creationId xmlns:a16="http://schemas.microsoft.com/office/drawing/2014/main" id="{9DA87114-F5E0-3DED-B520-EBD67E10AE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80" name="Group 271">
                <a:extLst>
                  <a:ext uri="{FF2B5EF4-FFF2-40B4-BE49-F238E27FC236}">
                    <a16:creationId xmlns:a16="http://schemas.microsoft.com/office/drawing/2014/main" id="{19116DEE-C07A-5986-233E-407BB526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872"/>
                <a:ext cx="1149" cy="570"/>
                <a:chOff x="1395" y="1875"/>
                <a:chExt cx="1149" cy="570"/>
              </a:xfrm>
            </p:grpSpPr>
            <p:grpSp>
              <p:nvGrpSpPr>
                <p:cNvPr id="292" name="Group 272">
                  <a:extLst>
                    <a:ext uri="{FF2B5EF4-FFF2-40B4-BE49-F238E27FC236}">
                      <a16:creationId xmlns:a16="http://schemas.microsoft.com/office/drawing/2014/main" id="{EBD62802-9E2C-2979-C525-083838FADC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301" name="AutoShape 273">
                    <a:extLst>
                      <a:ext uri="{FF2B5EF4-FFF2-40B4-BE49-F238E27FC236}">
                        <a16:creationId xmlns:a16="http://schemas.microsoft.com/office/drawing/2014/main" id="{35994729-4A6B-52E0-5B50-F0AF00E2C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2" name="AutoShape 274">
                    <a:extLst>
                      <a:ext uri="{FF2B5EF4-FFF2-40B4-BE49-F238E27FC236}">
                        <a16:creationId xmlns:a16="http://schemas.microsoft.com/office/drawing/2014/main" id="{A4FEC942-C260-662B-64EB-42D97423D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3" name="AutoShape 275">
                    <a:extLst>
                      <a:ext uri="{FF2B5EF4-FFF2-40B4-BE49-F238E27FC236}">
                        <a16:creationId xmlns:a16="http://schemas.microsoft.com/office/drawing/2014/main" id="{89505559-50A5-C678-374A-60C6F54F1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93" name="Group 276">
                  <a:extLst>
                    <a:ext uri="{FF2B5EF4-FFF2-40B4-BE49-F238E27FC236}">
                      <a16:creationId xmlns:a16="http://schemas.microsoft.com/office/drawing/2014/main" id="{9A21011F-A9DF-7C34-ACB2-49A4D0471C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298" name="AutoShape 277">
                    <a:extLst>
                      <a:ext uri="{FF2B5EF4-FFF2-40B4-BE49-F238E27FC236}">
                        <a16:creationId xmlns:a16="http://schemas.microsoft.com/office/drawing/2014/main" id="{C51CEFE3-1C0B-20D8-0A34-B77A69B1F3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9" name="AutoShape 278">
                    <a:extLst>
                      <a:ext uri="{FF2B5EF4-FFF2-40B4-BE49-F238E27FC236}">
                        <a16:creationId xmlns:a16="http://schemas.microsoft.com/office/drawing/2014/main" id="{2D66DD67-3703-AD61-DC99-DEA89DBD4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00" name="AutoShape 279">
                    <a:extLst>
                      <a:ext uri="{FF2B5EF4-FFF2-40B4-BE49-F238E27FC236}">
                        <a16:creationId xmlns:a16="http://schemas.microsoft.com/office/drawing/2014/main" id="{DC14683A-9495-77B9-4261-1C183F1B52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94" name="Group 280">
                  <a:extLst>
                    <a:ext uri="{FF2B5EF4-FFF2-40B4-BE49-F238E27FC236}">
                      <a16:creationId xmlns:a16="http://schemas.microsoft.com/office/drawing/2014/main" id="{491C1258-F638-6D39-957E-AE93E1A8D5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295" name="AutoShape 281">
                    <a:extLst>
                      <a:ext uri="{FF2B5EF4-FFF2-40B4-BE49-F238E27FC236}">
                        <a16:creationId xmlns:a16="http://schemas.microsoft.com/office/drawing/2014/main" id="{D547421A-D7AB-9BF1-5A46-A53B8FA30C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6" name="AutoShape 282">
                    <a:extLst>
                      <a:ext uri="{FF2B5EF4-FFF2-40B4-BE49-F238E27FC236}">
                        <a16:creationId xmlns:a16="http://schemas.microsoft.com/office/drawing/2014/main" id="{C3636D75-1EE6-ECCB-AA37-FCF7687051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7" name="AutoShape 283">
                    <a:extLst>
                      <a:ext uri="{FF2B5EF4-FFF2-40B4-BE49-F238E27FC236}">
                        <a16:creationId xmlns:a16="http://schemas.microsoft.com/office/drawing/2014/main" id="{C1C23359-BC1B-24E7-3BAB-0D4B8D835A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81" name="Group 284">
                <a:extLst>
                  <a:ext uri="{FF2B5EF4-FFF2-40B4-BE49-F238E27FC236}">
                    <a16:creationId xmlns:a16="http://schemas.microsoft.com/office/drawing/2014/main" id="{1A9B3334-2EA1-F0B2-5716-E97772FC9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584"/>
                <a:ext cx="1149" cy="573"/>
                <a:chOff x="384" y="1584"/>
                <a:chExt cx="1149" cy="573"/>
              </a:xfrm>
            </p:grpSpPr>
            <p:grpSp>
              <p:nvGrpSpPr>
                <p:cNvPr id="282" name="Group 285">
                  <a:extLst>
                    <a:ext uri="{FF2B5EF4-FFF2-40B4-BE49-F238E27FC236}">
                      <a16:creationId xmlns:a16="http://schemas.microsoft.com/office/drawing/2014/main" id="{7BF14E8F-D220-1A06-C53E-B67FF4AB6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584"/>
                  <a:ext cx="957" cy="381"/>
                  <a:chOff x="1491" y="1923"/>
                  <a:chExt cx="957" cy="381"/>
                </a:xfrm>
              </p:grpSpPr>
              <p:sp>
                <p:nvSpPr>
                  <p:cNvPr id="289" name="AutoShape 286">
                    <a:extLst>
                      <a:ext uri="{FF2B5EF4-FFF2-40B4-BE49-F238E27FC236}">
                        <a16:creationId xmlns:a16="http://schemas.microsoft.com/office/drawing/2014/main" id="{668770F5-54CF-BC52-CB0F-E920B06D7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0" name="AutoShape 287">
                    <a:extLst>
                      <a:ext uri="{FF2B5EF4-FFF2-40B4-BE49-F238E27FC236}">
                        <a16:creationId xmlns:a16="http://schemas.microsoft.com/office/drawing/2014/main" id="{8F2E17D0-7E20-57DB-4D37-6A3AA30EF8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1" name="AutoShape 288">
                    <a:extLst>
                      <a:ext uri="{FF2B5EF4-FFF2-40B4-BE49-F238E27FC236}">
                        <a16:creationId xmlns:a16="http://schemas.microsoft.com/office/drawing/2014/main" id="{512481B4-7D32-737F-7C62-9D9B06C673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83" name="Group 289">
                  <a:extLst>
                    <a:ext uri="{FF2B5EF4-FFF2-40B4-BE49-F238E27FC236}">
                      <a16:creationId xmlns:a16="http://schemas.microsoft.com/office/drawing/2014/main" id="{CB22C0BB-6CF5-FE90-E718-940C440CCF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957" cy="381"/>
                  <a:chOff x="1491" y="1923"/>
                  <a:chExt cx="957" cy="381"/>
                </a:xfrm>
              </p:grpSpPr>
              <p:sp>
                <p:nvSpPr>
                  <p:cNvPr id="286" name="AutoShape 290">
                    <a:extLst>
                      <a:ext uri="{FF2B5EF4-FFF2-40B4-BE49-F238E27FC236}">
                        <a16:creationId xmlns:a16="http://schemas.microsoft.com/office/drawing/2014/main" id="{D0D1C475-8AF7-87C0-7718-94007951C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" name="AutoShape 291">
                    <a:extLst>
                      <a:ext uri="{FF2B5EF4-FFF2-40B4-BE49-F238E27FC236}">
                        <a16:creationId xmlns:a16="http://schemas.microsoft.com/office/drawing/2014/main" id="{3EF4D4F9-53EF-53FC-233D-FD8353D00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8" name="AutoShape 292">
                    <a:extLst>
                      <a:ext uri="{FF2B5EF4-FFF2-40B4-BE49-F238E27FC236}">
                        <a16:creationId xmlns:a16="http://schemas.microsoft.com/office/drawing/2014/main" id="{01A6D7A4-B5C8-82B4-943F-F39A4E6E1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00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84" name="AutoShape 293">
                  <a:extLst>
                    <a:ext uri="{FF2B5EF4-FFF2-40B4-BE49-F238E27FC236}">
                      <a16:creationId xmlns:a16="http://schemas.microsoft.com/office/drawing/2014/main" id="{B049D5A4-8ED2-66A3-862A-AD82F5532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AutoShape 294">
                  <a:extLst>
                    <a:ext uri="{FF2B5EF4-FFF2-40B4-BE49-F238E27FC236}">
                      <a16:creationId xmlns:a16="http://schemas.microsoft.com/office/drawing/2014/main" id="{DF6C1498-A2FC-BF9C-5ECE-3F22BC442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7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278" name="AutoShape 295">
              <a:extLst>
                <a:ext uri="{FF2B5EF4-FFF2-40B4-BE49-F238E27FC236}">
                  <a16:creationId xmlns:a16="http://schemas.microsoft.com/office/drawing/2014/main" id="{B5558796-A23D-3F37-8D30-7758E627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" y="1872"/>
              <a:ext cx="381" cy="381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16" name="Group 296">
            <a:extLst>
              <a:ext uri="{FF2B5EF4-FFF2-40B4-BE49-F238E27FC236}">
                <a16:creationId xmlns:a16="http://schemas.microsoft.com/office/drawing/2014/main" id="{7E04E592-376B-7D0A-4380-9CE7D8F8A63D}"/>
              </a:ext>
            </a:extLst>
          </p:cNvPr>
          <p:cNvGrpSpPr>
            <a:grpSpLocks/>
          </p:cNvGrpSpPr>
          <p:nvPr/>
        </p:nvGrpSpPr>
        <p:grpSpPr bwMode="auto">
          <a:xfrm>
            <a:off x="1970723" y="3505200"/>
            <a:ext cx="1824037" cy="1824038"/>
            <a:chOff x="3843" y="1491"/>
            <a:chExt cx="1149" cy="1149"/>
          </a:xfrm>
        </p:grpSpPr>
        <p:grpSp>
          <p:nvGrpSpPr>
            <p:cNvPr id="317" name="Group 297">
              <a:extLst>
                <a:ext uri="{FF2B5EF4-FFF2-40B4-BE49-F238E27FC236}">
                  <a16:creationId xmlns:a16="http://schemas.microsoft.com/office/drawing/2014/main" id="{F440BCB5-FDEB-86A6-9715-F1548B14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070"/>
              <a:ext cx="1149" cy="570"/>
              <a:chOff x="1395" y="1875"/>
              <a:chExt cx="1149" cy="570"/>
            </a:xfrm>
          </p:grpSpPr>
          <p:grpSp>
            <p:nvGrpSpPr>
              <p:cNvPr id="342" name="Group 298">
                <a:extLst>
                  <a:ext uri="{FF2B5EF4-FFF2-40B4-BE49-F238E27FC236}">
                    <a16:creationId xmlns:a16="http://schemas.microsoft.com/office/drawing/2014/main" id="{ADE4641D-C128-A354-2BC4-B376BCC1D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351" name="AutoShape 299">
                  <a:extLst>
                    <a:ext uri="{FF2B5EF4-FFF2-40B4-BE49-F238E27FC236}">
                      <a16:creationId xmlns:a16="http://schemas.microsoft.com/office/drawing/2014/main" id="{D7E839AF-D064-3ED6-8B72-8114C5B3C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AutoShape 300">
                  <a:extLst>
                    <a:ext uri="{FF2B5EF4-FFF2-40B4-BE49-F238E27FC236}">
                      <a16:creationId xmlns:a16="http://schemas.microsoft.com/office/drawing/2014/main" id="{CEB40D20-3022-3C5B-B8A4-BF36146A0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AutoShape 301">
                  <a:extLst>
                    <a:ext uri="{FF2B5EF4-FFF2-40B4-BE49-F238E27FC236}">
                      <a16:creationId xmlns:a16="http://schemas.microsoft.com/office/drawing/2014/main" id="{19BF1871-9534-54B5-1AA0-C75472406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" name="Group 302">
                <a:extLst>
                  <a:ext uri="{FF2B5EF4-FFF2-40B4-BE49-F238E27FC236}">
                    <a16:creationId xmlns:a16="http://schemas.microsoft.com/office/drawing/2014/main" id="{6A61F77C-C3FC-9E07-1353-ABDC34E4E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348" name="AutoShape 303">
                  <a:extLst>
                    <a:ext uri="{FF2B5EF4-FFF2-40B4-BE49-F238E27FC236}">
                      <a16:creationId xmlns:a16="http://schemas.microsoft.com/office/drawing/2014/main" id="{E30558F5-F09C-8BB8-D990-A996F58C8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AutoShape 304">
                  <a:extLst>
                    <a:ext uri="{FF2B5EF4-FFF2-40B4-BE49-F238E27FC236}">
                      <a16:creationId xmlns:a16="http://schemas.microsoft.com/office/drawing/2014/main" id="{3776CD69-4991-5349-6E1F-BA4B707A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AutoShape 305">
                  <a:extLst>
                    <a:ext uri="{FF2B5EF4-FFF2-40B4-BE49-F238E27FC236}">
                      <a16:creationId xmlns:a16="http://schemas.microsoft.com/office/drawing/2014/main" id="{8833AAA1-8B1F-E98F-0396-50F7D6AE8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4" name="Group 306">
                <a:extLst>
                  <a:ext uri="{FF2B5EF4-FFF2-40B4-BE49-F238E27FC236}">
                    <a16:creationId xmlns:a16="http://schemas.microsoft.com/office/drawing/2014/main" id="{1C9560C0-4169-E7E8-7990-242A30A00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345" name="AutoShape 307">
                  <a:extLst>
                    <a:ext uri="{FF2B5EF4-FFF2-40B4-BE49-F238E27FC236}">
                      <a16:creationId xmlns:a16="http://schemas.microsoft.com/office/drawing/2014/main" id="{DEE5ABBC-40BA-BE20-DA01-3C38862CD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AutoShape 308">
                  <a:extLst>
                    <a:ext uri="{FF2B5EF4-FFF2-40B4-BE49-F238E27FC236}">
                      <a16:creationId xmlns:a16="http://schemas.microsoft.com/office/drawing/2014/main" id="{06C46674-DA06-0755-DB65-5EB980DD6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AutoShape 309">
                  <a:extLst>
                    <a:ext uri="{FF2B5EF4-FFF2-40B4-BE49-F238E27FC236}">
                      <a16:creationId xmlns:a16="http://schemas.microsoft.com/office/drawing/2014/main" id="{0DE8D593-2EE3-AB60-0B31-DA80896F1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18" name="Group 310">
              <a:extLst>
                <a:ext uri="{FF2B5EF4-FFF2-40B4-BE49-F238E27FC236}">
                  <a16:creationId xmlns:a16="http://schemas.microsoft.com/office/drawing/2014/main" id="{EC56D486-7A6C-A898-78A6-E76D694FC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782"/>
              <a:ext cx="1149" cy="570"/>
              <a:chOff x="1395" y="1875"/>
              <a:chExt cx="1149" cy="570"/>
            </a:xfrm>
          </p:grpSpPr>
          <p:grpSp>
            <p:nvGrpSpPr>
              <p:cNvPr id="330" name="Group 311">
                <a:extLst>
                  <a:ext uri="{FF2B5EF4-FFF2-40B4-BE49-F238E27FC236}">
                    <a16:creationId xmlns:a16="http://schemas.microsoft.com/office/drawing/2014/main" id="{359D957B-9C87-C4F5-0F90-A11671EA8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339" name="AutoShape 312">
                  <a:extLst>
                    <a:ext uri="{FF2B5EF4-FFF2-40B4-BE49-F238E27FC236}">
                      <a16:creationId xmlns:a16="http://schemas.microsoft.com/office/drawing/2014/main" id="{B270CEEE-C5FE-9978-13C1-EA096526E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AutoShape 313">
                  <a:extLst>
                    <a:ext uri="{FF2B5EF4-FFF2-40B4-BE49-F238E27FC236}">
                      <a16:creationId xmlns:a16="http://schemas.microsoft.com/office/drawing/2014/main" id="{2FF8E3B6-DC6D-C6B9-339B-AE9C2C4D0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AutoShape 314">
                  <a:extLst>
                    <a:ext uri="{FF2B5EF4-FFF2-40B4-BE49-F238E27FC236}">
                      <a16:creationId xmlns:a16="http://schemas.microsoft.com/office/drawing/2014/main" id="{9EEEBA23-BC5E-789A-E41D-191508E4C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1" name="Group 315">
                <a:extLst>
                  <a:ext uri="{FF2B5EF4-FFF2-40B4-BE49-F238E27FC236}">
                    <a16:creationId xmlns:a16="http://schemas.microsoft.com/office/drawing/2014/main" id="{B7B65C06-0975-74D6-0B8E-17748DAD6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336" name="AutoShape 316">
                  <a:extLst>
                    <a:ext uri="{FF2B5EF4-FFF2-40B4-BE49-F238E27FC236}">
                      <a16:creationId xmlns:a16="http://schemas.microsoft.com/office/drawing/2014/main" id="{C5BAF3E0-66DA-C17A-7703-781301447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AutoShape 317">
                  <a:extLst>
                    <a:ext uri="{FF2B5EF4-FFF2-40B4-BE49-F238E27FC236}">
                      <a16:creationId xmlns:a16="http://schemas.microsoft.com/office/drawing/2014/main" id="{EE7F461C-B4FD-7C41-DE2A-106BB25C5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AutoShape 318">
                  <a:extLst>
                    <a:ext uri="{FF2B5EF4-FFF2-40B4-BE49-F238E27FC236}">
                      <a16:creationId xmlns:a16="http://schemas.microsoft.com/office/drawing/2014/main" id="{B07F1059-7A05-5B61-8D7D-487A22C3F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2" name="Group 319">
                <a:extLst>
                  <a:ext uri="{FF2B5EF4-FFF2-40B4-BE49-F238E27FC236}">
                    <a16:creationId xmlns:a16="http://schemas.microsoft.com/office/drawing/2014/main" id="{E10ADF45-80FE-9A8B-270F-0E9F70173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333" name="AutoShape 320">
                  <a:extLst>
                    <a:ext uri="{FF2B5EF4-FFF2-40B4-BE49-F238E27FC236}">
                      <a16:creationId xmlns:a16="http://schemas.microsoft.com/office/drawing/2014/main" id="{E7F7306E-F0AA-3C37-D22B-16437877A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AutoShape 321">
                  <a:extLst>
                    <a:ext uri="{FF2B5EF4-FFF2-40B4-BE49-F238E27FC236}">
                      <a16:creationId xmlns:a16="http://schemas.microsoft.com/office/drawing/2014/main" id="{EA9DF59A-EEBC-A11A-2F54-5DD363389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AutoShape 322">
                  <a:extLst>
                    <a:ext uri="{FF2B5EF4-FFF2-40B4-BE49-F238E27FC236}">
                      <a16:creationId xmlns:a16="http://schemas.microsoft.com/office/drawing/2014/main" id="{2BFA629E-DC1F-5517-6494-74FC7B8AF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19" name="Group 323">
              <a:extLst>
                <a:ext uri="{FF2B5EF4-FFF2-40B4-BE49-F238E27FC236}">
                  <a16:creationId xmlns:a16="http://schemas.microsoft.com/office/drawing/2014/main" id="{72D99D7C-FFB8-E3E5-2087-DE18E32A1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491"/>
              <a:ext cx="1149" cy="573"/>
              <a:chOff x="3843" y="1491"/>
              <a:chExt cx="1149" cy="573"/>
            </a:xfrm>
          </p:grpSpPr>
          <p:grpSp>
            <p:nvGrpSpPr>
              <p:cNvPr id="320" name="Group 324">
                <a:extLst>
                  <a:ext uri="{FF2B5EF4-FFF2-40B4-BE49-F238E27FC236}">
                    <a16:creationId xmlns:a16="http://schemas.microsoft.com/office/drawing/2014/main" id="{6A3865D3-474C-650F-3E84-E6703A4C8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5" y="1491"/>
                <a:ext cx="957" cy="381"/>
                <a:chOff x="1491" y="1923"/>
                <a:chExt cx="957" cy="381"/>
              </a:xfrm>
            </p:grpSpPr>
            <p:sp>
              <p:nvSpPr>
                <p:cNvPr id="327" name="AutoShape 325">
                  <a:extLst>
                    <a:ext uri="{FF2B5EF4-FFF2-40B4-BE49-F238E27FC236}">
                      <a16:creationId xmlns:a16="http://schemas.microsoft.com/office/drawing/2014/main" id="{1A66E67D-43E0-2558-B404-979D40608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AutoShape 326">
                  <a:extLst>
                    <a:ext uri="{FF2B5EF4-FFF2-40B4-BE49-F238E27FC236}">
                      <a16:creationId xmlns:a16="http://schemas.microsoft.com/office/drawing/2014/main" id="{153DCF34-1DCE-04F1-BC30-B47C7A982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AutoShape 327">
                  <a:extLst>
                    <a:ext uri="{FF2B5EF4-FFF2-40B4-BE49-F238E27FC236}">
                      <a16:creationId xmlns:a16="http://schemas.microsoft.com/office/drawing/2014/main" id="{37D3BEDE-2EDE-4EBF-920F-00FF82E08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" name="Group 328">
                <a:extLst>
                  <a:ext uri="{FF2B5EF4-FFF2-40B4-BE49-F238E27FC236}">
                    <a16:creationId xmlns:a16="http://schemas.microsoft.com/office/drawing/2014/main" id="{39340432-4682-698D-040B-B66686E95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9" y="1587"/>
                <a:ext cx="957" cy="381"/>
                <a:chOff x="1491" y="1923"/>
                <a:chExt cx="957" cy="381"/>
              </a:xfrm>
            </p:grpSpPr>
            <p:sp>
              <p:nvSpPr>
                <p:cNvPr id="324" name="AutoShape 329">
                  <a:extLst>
                    <a:ext uri="{FF2B5EF4-FFF2-40B4-BE49-F238E27FC236}">
                      <a16:creationId xmlns:a16="http://schemas.microsoft.com/office/drawing/2014/main" id="{C6A6C636-C266-F0A9-336A-43ED539D5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AutoShape 330">
                  <a:extLst>
                    <a:ext uri="{FF2B5EF4-FFF2-40B4-BE49-F238E27FC236}">
                      <a16:creationId xmlns:a16="http://schemas.microsoft.com/office/drawing/2014/main" id="{F139E66E-C192-8512-F2DB-11823F6B3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AutoShape 331">
                  <a:extLst>
                    <a:ext uri="{FF2B5EF4-FFF2-40B4-BE49-F238E27FC236}">
                      <a16:creationId xmlns:a16="http://schemas.microsoft.com/office/drawing/2014/main" id="{A5D12131-844B-9448-8EFE-5C7626D85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22" name="AutoShape 332">
                <a:extLst>
                  <a:ext uri="{FF2B5EF4-FFF2-40B4-BE49-F238E27FC236}">
                    <a16:creationId xmlns:a16="http://schemas.microsoft.com/office/drawing/2014/main" id="{07E249FB-281B-71D9-D665-D046718DF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3" name="AutoShape 333">
                <a:extLst>
                  <a:ext uri="{FF2B5EF4-FFF2-40B4-BE49-F238E27FC236}">
                    <a16:creationId xmlns:a16="http://schemas.microsoft.com/office/drawing/2014/main" id="{AB75BCE5-BD69-85F4-F0F2-D584245F1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54" name="Group 374">
            <a:extLst>
              <a:ext uri="{FF2B5EF4-FFF2-40B4-BE49-F238E27FC236}">
                <a16:creationId xmlns:a16="http://schemas.microsoft.com/office/drawing/2014/main" id="{C58E5090-5C3A-B50E-85C4-ECB2D3F014DB}"/>
              </a:ext>
            </a:extLst>
          </p:cNvPr>
          <p:cNvGrpSpPr>
            <a:grpSpLocks/>
          </p:cNvGrpSpPr>
          <p:nvPr/>
        </p:nvGrpSpPr>
        <p:grpSpPr bwMode="auto">
          <a:xfrm>
            <a:off x="7528560" y="3352800"/>
            <a:ext cx="1824038" cy="1824038"/>
            <a:chOff x="3843" y="1491"/>
            <a:chExt cx="1149" cy="1149"/>
          </a:xfrm>
        </p:grpSpPr>
        <p:grpSp>
          <p:nvGrpSpPr>
            <p:cNvPr id="355" name="Group 375">
              <a:extLst>
                <a:ext uri="{FF2B5EF4-FFF2-40B4-BE49-F238E27FC236}">
                  <a16:creationId xmlns:a16="http://schemas.microsoft.com/office/drawing/2014/main" id="{078A9EA5-23B4-E11F-6101-0EBAA3059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070"/>
              <a:ext cx="1149" cy="570"/>
              <a:chOff x="1395" y="1875"/>
              <a:chExt cx="1149" cy="570"/>
            </a:xfrm>
          </p:grpSpPr>
          <p:grpSp>
            <p:nvGrpSpPr>
              <p:cNvPr id="380" name="Group 376">
                <a:extLst>
                  <a:ext uri="{FF2B5EF4-FFF2-40B4-BE49-F238E27FC236}">
                    <a16:creationId xmlns:a16="http://schemas.microsoft.com/office/drawing/2014/main" id="{6EA6F2C0-3D1A-AF63-C583-BD401D4F9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389" name="AutoShape 377">
                  <a:extLst>
                    <a:ext uri="{FF2B5EF4-FFF2-40B4-BE49-F238E27FC236}">
                      <a16:creationId xmlns:a16="http://schemas.microsoft.com/office/drawing/2014/main" id="{E34C1E96-7187-9249-D24D-C875E8F4B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AutoShape 378">
                  <a:extLst>
                    <a:ext uri="{FF2B5EF4-FFF2-40B4-BE49-F238E27FC236}">
                      <a16:creationId xmlns:a16="http://schemas.microsoft.com/office/drawing/2014/main" id="{A981351C-2A3C-74E8-8EAD-D500E7DF3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AutoShape 379">
                  <a:extLst>
                    <a:ext uri="{FF2B5EF4-FFF2-40B4-BE49-F238E27FC236}">
                      <a16:creationId xmlns:a16="http://schemas.microsoft.com/office/drawing/2014/main" id="{697376FA-1F21-1EBD-8FC2-3EA489103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6DCE734B-0131-7FE8-FA9F-D41775836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386" name="AutoShape 381">
                  <a:extLst>
                    <a:ext uri="{FF2B5EF4-FFF2-40B4-BE49-F238E27FC236}">
                      <a16:creationId xmlns:a16="http://schemas.microsoft.com/office/drawing/2014/main" id="{81BF3746-E8F8-AC3C-5962-0A013A194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AutoShape 382">
                  <a:extLst>
                    <a:ext uri="{FF2B5EF4-FFF2-40B4-BE49-F238E27FC236}">
                      <a16:creationId xmlns:a16="http://schemas.microsoft.com/office/drawing/2014/main" id="{CB7A8916-E70F-BB77-7836-313C0E985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AutoShape 383">
                  <a:extLst>
                    <a:ext uri="{FF2B5EF4-FFF2-40B4-BE49-F238E27FC236}">
                      <a16:creationId xmlns:a16="http://schemas.microsoft.com/office/drawing/2014/main" id="{F903570D-D7BD-E228-2E54-03878F663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2" name="Group 384">
                <a:extLst>
                  <a:ext uri="{FF2B5EF4-FFF2-40B4-BE49-F238E27FC236}">
                    <a16:creationId xmlns:a16="http://schemas.microsoft.com/office/drawing/2014/main" id="{E609B82D-0B2F-52A6-3F53-30E5C75B3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383" name="AutoShape 385">
                  <a:extLst>
                    <a:ext uri="{FF2B5EF4-FFF2-40B4-BE49-F238E27FC236}">
                      <a16:creationId xmlns:a16="http://schemas.microsoft.com/office/drawing/2014/main" id="{1853233F-FE58-A578-12B2-2653774D3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AutoShape 386">
                  <a:extLst>
                    <a:ext uri="{FF2B5EF4-FFF2-40B4-BE49-F238E27FC236}">
                      <a16:creationId xmlns:a16="http://schemas.microsoft.com/office/drawing/2014/main" id="{46EA6D9F-5846-298D-5538-974186EC4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AutoShape 387">
                  <a:extLst>
                    <a:ext uri="{FF2B5EF4-FFF2-40B4-BE49-F238E27FC236}">
                      <a16:creationId xmlns:a16="http://schemas.microsoft.com/office/drawing/2014/main" id="{A3D5428D-0C04-3E64-E780-D1F32E6B8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56" name="Group 388">
              <a:extLst>
                <a:ext uri="{FF2B5EF4-FFF2-40B4-BE49-F238E27FC236}">
                  <a16:creationId xmlns:a16="http://schemas.microsoft.com/office/drawing/2014/main" id="{444A809B-CE1A-5608-6814-5BFDA0A11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782"/>
              <a:ext cx="1149" cy="570"/>
              <a:chOff x="1395" y="1875"/>
              <a:chExt cx="1149" cy="570"/>
            </a:xfrm>
          </p:grpSpPr>
          <p:grpSp>
            <p:nvGrpSpPr>
              <p:cNvPr id="368" name="Group 389">
                <a:extLst>
                  <a:ext uri="{FF2B5EF4-FFF2-40B4-BE49-F238E27FC236}">
                    <a16:creationId xmlns:a16="http://schemas.microsoft.com/office/drawing/2014/main" id="{1C01DF45-925A-B8AB-0089-7D93A6F79F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7" y="1875"/>
                <a:ext cx="957" cy="381"/>
                <a:chOff x="1491" y="1923"/>
                <a:chExt cx="957" cy="381"/>
              </a:xfrm>
            </p:grpSpPr>
            <p:sp>
              <p:nvSpPr>
                <p:cNvPr id="377" name="AutoShape 390">
                  <a:extLst>
                    <a:ext uri="{FF2B5EF4-FFF2-40B4-BE49-F238E27FC236}">
                      <a16:creationId xmlns:a16="http://schemas.microsoft.com/office/drawing/2014/main" id="{68493D0E-020A-364D-761A-F06B1789D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AutoShape 391">
                  <a:extLst>
                    <a:ext uri="{FF2B5EF4-FFF2-40B4-BE49-F238E27FC236}">
                      <a16:creationId xmlns:a16="http://schemas.microsoft.com/office/drawing/2014/main" id="{AC6A7B8B-BA89-1666-2E11-D7902DAC7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AutoShape 392">
                  <a:extLst>
                    <a:ext uri="{FF2B5EF4-FFF2-40B4-BE49-F238E27FC236}">
                      <a16:creationId xmlns:a16="http://schemas.microsoft.com/office/drawing/2014/main" id="{2391E847-5566-E31B-B44E-08C52B5D4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9" name="Group 393">
                <a:extLst>
                  <a:ext uri="{FF2B5EF4-FFF2-40B4-BE49-F238E27FC236}">
                    <a16:creationId xmlns:a16="http://schemas.microsoft.com/office/drawing/2014/main" id="{1016521D-A8CE-808E-7F69-B4CF0D8FA4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1" y="1968"/>
                <a:ext cx="957" cy="381"/>
                <a:chOff x="1491" y="1923"/>
                <a:chExt cx="957" cy="381"/>
              </a:xfrm>
            </p:grpSpPr>
            <p:sp>
              <p:nvSpPr>
                <p:cNvPr id="374" name="AutoShape 394">
                  <a:extLst>
                    <a:ext uri="{FF2B5EF4-FFF2-40B4-BE49-F238E27FC236}">
                      <a16:creationId xmlns:a16="http://schemas.microsoft.com/office/drawing/2014/main" id="{E619D20E-4442-4B28-8540-FD3A56A7E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AutoShape 395">
                  <a:extLst>
                    <a:ext uri="{FF2B5EF4-FFF2-40B4-BE49-F238E27FC236}">
                      <a16:creationId xmlns:a16="http://schemas.microsoft.com/office/drawing/2014/main" id="{9EB94ADC-90EF-4A62-5CC2-4E335F5C8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AutoShape 396">
                  <a:extLst>
                    <a:ext uri="{FF2B5EF4-FFF2-40B4-BE49-F238E27FC236}">
                      <a16:creationId xmlns:a16="http://schemas.microsoft.com/office/drawing/2014/main" id="{F69409DE-713B-818C-A777-55D2C404F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" name="Group 397">
                <a:extLst>
                  <a:ext uri="{FF2B5EF4-FFF2-40B4-BE49-F238E27FC236}">
                    <a16:creationId xmlns:a16="http://schemas.microsoft.com/office/drawing/2014/main" id="{0376EA4A-7B1E-BEF3-42FA-15CF8BAD2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5" y="2064"/>
                <a:ext cx="957" cy="381"/>
                <a:chOff x="1491" y="1923"/>
                <a:chExt cx="957" cy="381"/>
              </a:xfrm>
            </p:grpSpPr>
            <p:sp>
              <p:nvSpPr>
                <p:cNvPr id="371" name="AutoShape 398">
                  <a:extLst>
                    <a:ext uri="{FF2B5EF4-FFF2-40B4-BE49-F238E27FC236}">
                      <a16:creationId xmlns:a16="http://schemas.microsoft.com/office/drawing/2014/main" id="{A4BD56FE-AA4F-D8D7-FD66-ABADAC8DF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AutoShape 399">
                  <a:extLst>
                    <a:ext uri="{FF2B5EF4-FFF2-40B4-BE49-F238E27FC236}">
                      <a16:creationId xmlns:a16="http://schemas.microsoft.com/office/drawing/2014/main" id="{88B80BEA-F128-8BB4-8683-F6CBF3ECE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AutoShape 400">
                  <a:extLst>
                    <a:ext uri="{FF2B5EF4-FFF2-40B4-BE49-F238E27FC236}">
                      <a16:creationId xmlns:a16="http://schemas.microsoft.com/office/drawing/2014/main" id="{73F61C6F-0785-25B7-D7FE-9013F66BB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57" name="Group 401">
              <a:extLst>
                <a:ext uri="{FF2B5EF4-FFF2-40B4-BE49-F238E27FC236}">
                  <a16:creationId xmlns:a16="http://schemas.microsoft.com/office/drawing/2014/main" id="{5E0BD2B6-20BD-2085-D51B-E394BE9E2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1491"/>
              <a:ext cx="1149" cy="573"/>
              <a:chOff x="3843" y="1491"/>
              <a:chExt cx="1149" cy="573"/>
            </a:xfrm>
          </p:grpSpPr>
          <p:grpSp>
            <p:nvGrpSpPr>
              <p:cNvPr id="358" name="Group 402">
                <a:extLst>
                  <a:ext uri="{FF2B5EF4-FFF2-40B4-BE49-F238E27FC236}">
                    <a16:creationId xmlns:a16="http://schemas.microsoft.com/office/drawing/2014/main" id="{EDA289EF-5D99-8939-805F-DB157A6F1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5" y="1491"/>
                <a:ext cx="957" cy="381"/>
                <a:chOff x="1491" y="1923"/>
                <a:chExt cx="957" cy="381"/>
              </a:xfrm>
            </p:grpSpPr>
            <p:sp>
              <p:nvSpPr>
                <p:cNvPr id="365" name="AutoShape 403">
                  <a:extLst>
                    <a:ext uri="{FF2B5EF4-FFF2-40B4-BE49-F238E27FC236}">
                      <a16:creationId xmlns:a16="http://schemas.microsoft.com/office/drawing/2014/main" id="{CCF149FB-FFB9-04F9-8238-C95B68960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AutoShape 404">
                  <a:extLst>
                    <a:ext uri="{FF2B5EF4-FFF2-40B4-BE49-F238E27FC236}">
                      <a16:creationId xmlns:a16="http://schemas.microsoft.com/office/drawing/2014/main" id="{A72215A4-31E4-400A-EFBA-5E38FE019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AutoShape 405">
                  <a:extLst>
                    <a:ext uri="{FF2B5EF4-FFF2-40B4-BE49-F238E27FC236}">
                      <a16:creationId xmlns:a16="http://schemas.microsoft.com/office/drawing/2014/main" id="{829D9895-F472-0F8F-967A-DB91DD343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" name="Group 406">
                <a:extLst>
                  <a:ext uri="{FF2B5EF4-FFF2-40B4-BE49-F238E27FC236}">
                    <a16:creationId xmlns:a16="http://schemas.microsoft.com/office/drawing/2014/main" id="{6982998D-4812-7703-6ECF-72FDD8515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9" y="1587"/>
                <a:ext cx="957" cy="381"/>
                <a:chOff x="1491" y="1923"/>
                <a:chExt cx="957" cy="381"/>
              </a:xfrm>
            </p:grpSpPr>
            <p:sp>
              <p:nvSpPr>
                <p:cNvPr id="362" name="AutoShape 407">
                  <a:extLst>
                    <a:ext uri="{FF2B5EF4-FFF2-40B4-BE49-F238E27FC236}">
                      <a16:creationId xmlns:a16="http://schemas.microsoft.com/office/drawing/2014/main" id="{1022988B-BAC6-2988-95F6-F14C98C4A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AutoShape 408">
                  <a:extLst>
                    <a:ext uri="{FF2B5EF4-FFF2-40B4-BE49-F238E27FC236}">
                      <a16:creationId xmlns:a16="http://schemas.microsoft.com/office/drawing/2014/main" id="{7ECEBF44-B5CA-23F3-478F-818FF2330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AutoShape 409">
                  <a:extLst>
                    <a:ext uri="{FF2B5EF4-FFF2-40B4-BE49-F238E27FC236}">
                      <a16:creationId xmlns:a16="http://schemas.microsoft.com/office/drawing/2014/main" id="{8A297EB9-C3AB-7DF5-2385-0ADCFF514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60" name="AutoShape 410">
                <a:extLst>
                  <a:ext uri="{FF2B5EF4-FFF2-40B4-BE49-F238E27FC236}">
                    <a16:creationId xmlns:a16="http://schemas.microsoft.com/office/drawing/2014/main" id="{CC587687-15AE-9515-5B41-531E0FB46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1" name="AutoShape 411">
                <a:extLst>
                  <a:ext uri="{FF2B5EF4-FFF2-40B4-BE49-F238E27FC236}">
                    <a16:creationId xmlns:a16="http://schemas.microsoft.com/office/drawing/2014/main" id="{94FE6517-D75A-5704-92E8-0626BC081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683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8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412 L 0.09245 -0.53843 C 0.11016 -0.65185 0.13529 -0.71134 0.15925 -0.71065 C 0.18659 -0.70833 0.20599 -0.64699 0.21706 -0.53264 L 0.27227 -0.02593 " pathEditMode="relative" rAng="180000" ptsTypes="AAAAA">
                                      <p:cBhvr>
                                        <p:cTn id="3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09192 -0.51713 C -0.11119 -0.63333 -0.13776 -0.69653 -0.16302 -0.6956 C -0.19231 -0.69467 -0.21406 -0.6294 -0.22734 -0.5118 L -0.2914 0.01088 " pathEditMode="relative" rAng="21480000" ptsTypes="AAAAA">
                                      <p:cBhvr>
                                        <p:cTn id="43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875 L 0.11823 -0.48264 C 0.14297 -0.58773 0.18021 -0.64422 0.21862 -0.64422 C 0.26276 -0.64422 0.29791 -0.58773 0.32278 -0.48264 L 0.44127 -0.01875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13451 -0.53843 C -0.16315 -0.65926 -0.20274 -0.72662 -0.24193 -0.7257 C -0.28698 -0.72408 -0.32097 -0.65417 -0.34297 -0.53172 L -0.44948 0.01458 " pathEditMode="relative" rAng="21480000" ptsTypes="AAAAA">
                                      <p:cBhvr>
                                        <p:cTn id="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5" grpId="0" animBg="1"/>
      <p:bldP spid="19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A21040-C340-5EAA-0AF1-36A105A5700B}"/>
              </a:ext>
            </a:extLst>
          </p:cNvPr>
          <p:cNvSpPr txBox="1">
            <a:spLocks noChangeArrowheads="1"/>
          </p:cNvSpPr>
          <p:nvPr/>
        </p:nvSpPr>
        <p:spPr>
          <a:xfrm>
            <a:off x="853440" y="645611"/>
            <a:ext cx="5577766" cy="2239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b="1"/>
              <a:t>Bài tập 3.</a:t>
            </a:r>
            <a:r>
              <a:rPr lang="en-US" altLang="en-US" sz="2800"/>
              <a:t> Có 6 hình lập phương nhỏ cạnh 1 cm. Hãy xếp 6 hình lập phương đó thành 1 hình hộp chữ nhật. Có bao nhiêu cách xếp                khác nhau?   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3E8DEC79-9C71-EB10-9247-2230C4A6D072}"/>
              </a:ext>
            </a:extLst>
          </p:cNvPr>
          <p:cNvGrpSpPr>
            <a:grpSpLocks/>
          </p:cNvGrpSpPr>
          <p:nvPr/>
        </p:nvGrpSpPr>
        <p:grpSpPr bwMode="auto">
          <a:xfrm>
            <a:off x="7193206" y="564648"/>
            <a:ext cx="2819400" cy="1862137"/>
            <a:chOff x="3360" y="315"/>
            <a:chExt cx="1776" cy="1173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EC2DB0A-2151-BF80-35FD-F9EA69DF2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1035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6801D03-DEA9-AB3C-4D60-1EE282CF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35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090B69C-F33F-BD50-F254-0DA8AD33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39C7F8A9-FE22-FA48-8AA2-73E54621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5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B4AECD96-3FE8-82BE-9895-E073BFDE2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36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E0057941-1A14-77CD-06B8-0E8AAFD92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035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A07B23DA-DC22-D12B-1DDA-16852F466CC8}"/>
              </a:ext>
            </a:extLst>
          </p:cNvPr>
          <p:cNvGrpSpPr>
            <a:grpSpLocks/>
          </p:cNvGrpSpPr>
          <p:nvPr/>
        </p:nvGrpSpPr>
        <p:grpSpPr bwMode="auto">
          <a:xfrm>
            <a:off x="3916606" y="3493585"/>
            <a:ext cx="3343275" cy="1204913"/>
            <a:chOff x="2550" y="1872"/>
            <a:chExt cx="2106" cy="759"/>
          </a:xfrm>
        </p:grpSpPr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E4E5E908-E83F-00BE-EE5E-D5E43E439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0" y="1872"/>
              <a:ext cx="2106" cy="453"/>
              <a:chOff x="2763" y="3339"/>
              <a:chExt cx="2106" cy="453"/>
            </a:xfrm>
          </p:grpSpPr>
          <p:sp>
            <p:nvSpPr>
              <p:cNvPr id="15" name="AutoShape 12">
                <a:extLst>
                  <a:ext uri="{FF2B5EF4-FFF2-40B4-BE49-F238E27FC236}">
                    <a16:creationId xmlns:a16="http://schemas.microsoft.com/office/drawing/2014/main" id="{BDD0C4E8-169C-17DD-AB52-0FBFCC37A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AutoShape 13">
                <a:extLst>
                  <a:ext uri="{FF2B5EF4-FFF2-40B4-BE49-F238E27FC236}">
                    <a16:creationId xmlns:a16="http://schemas.microsoft.com/office/drawing/2014/main" id="{1A2FCEC5-4790-1BCC-4922-054E62196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9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AutoShape 14">
                <a:extLst>
                  <a:ext uri="{FF2B5EF4-FFF2-40B4-BE49-F238E27FC236}">
                    <a16:creationId xmlns:a16="http://schemas.microsoft.com/office/drawing/2014/main" id="{C8A2A787-94BA-2BBB-26BA-E84DA61FE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AutoShape 15">
                <a:extLst>
                  <a:ext uri="{FF2B5EF4-FFF2-40B4-BE49-F238E27FC236}">
                    <a16:creationId xmlns:a16="http://schemas.microsoft.com/office/drawing/2014/main" id="{7EC630E9-CB45-2351-DF7C-FE21BA0A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AutoShape 16">
                <a:extLst>
                  <a:ext uri="{FF2B5EF4-FFF2-40B4-BE49-F238E27FC236}">
                    <a16:creationId xmlns:a16="http://schemas.microsoft.com/office/drawing/2014/main" id="{ED38C27B-8193-647A-1239-425C16619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AutoShape 17">
                <a:extLst>
                  <a:ext uri="{FF2B5EF4-FFF2-40B4-BE49-F238E27FC236}">
                    <a16:creationId xmlns:a16="http://schemas.microsoft.com/office/drawing/2014/main" id="{D468A296-4859-955F-2D76-BCD069E34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39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06BD47FB-0F5D-755D-5F2A-C1310D041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0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(1)</a:t>
              </a:r>
            </a:p>
          </p:txBody>
        </p:sp>
      </p:grpSp>
      <p:grpSp>
        <p:nvGrpSpPr>
          <p:cNvPr id="41" name="Group 19">
            <a:extLst>
              <a:ext uri="{FF2B5EF4-FFF2-40B4-BE49-F238E27FC236}">
                <a16:creationId xmlns:a16="http://schemas.microsoft.com/office/drawing/2014/main" id="{93C2D10A-6019-D7E1-85A7-4E2F04EA8A9B}"/>
              </a:ext>
            </a:extLst>
          </p:cNvPr>
          <p:cNvGrpSpPr>
            <a:grpSpLocks/>
          </p:cNvGrpSpPr>
          <p:nvPr/>
        </p:nvGrpSpPr>
        <p:grpSpPr bwMode="auto">
          <a:xfrm>
            <a:off x="3611806" y="5169985"/>
            <a:ext cx="1938338" cy="1433513"/>
            <a:chOff x="2283" y="3264"/>
            <a:chExt cx="1221" cy="903"/>
          </a:xfrm>
        </p:grpSpPr>
        <p:sp>
          <p:nvSpPr>
            <p:cNvPr id="42" name="AutoShape 20">
              <a:extLst>
                <a:ext uri="{FF2B5EF4-FFF2-40B4-BE49-F238E27FC236}">
                  <a16:creationId xmlns:a16="http://schemas.microsoft.com/office/drawing/2014/main" id="{66C45AE6-59CB-C029-DA29-8000D9544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3264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AutoShape 21">
              <a:extLst>
                <a:ext uri="{FF2B5EF4-FFF2-40B4-BE49-F238E27FC236}">
                  <a16:creationId xmlns:a16="http://schemas.microsoft.com/office/drawing/2014/main" id="{7B99B380-F47A-99E7-DD7C-F27B932B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4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AutoShape 22">
              <a:extLst>
                <a:ext uri="{FF2B5EF4-FFF2-40B4-BE49-F238E27FC236}">
                  <a16:creationId xmlns:a16="http://schemas.microsoft.com/office/drawing/2014/main" id="{209A47DF-A579-46E4-FA95-27C87C99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3264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23">
              <a:extLst>
                <a:ext uri="{FF2B5EF4-FFF2-40B4-BE49-F238E27FC236}">
                  <a16:creationId xmlns:a16="http://schemas.microsoft.com/office/drawing/2014/main" id="{3D95CB49-C598-5594-E1A3-8DE6AF265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360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AutoShape 24">
              <a:extLst>
                <a:ext uri="{FF2B5EF4-FFF2-40B4-BE49-F238E27FC236}">
                  <a16:creationId xmlns:a16="http://schemas.microsoft.com/office/drawing/2014/main" id="{B4A3CA2D-FD00-1127-BBB6-75391CADF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3360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AutoShape 25">
              <a:extLst>
                <a:ext uri="{FF2B5EF4-FFF2-40B4-BE49-F238E27FC236}">
                  <a16:creationId xmlns:a16="http://schemas.microsoft.com/office/drawing/2014/main" id="{335D8194-31BC-DCEE-9A0E-960CD8C62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3360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Text Box 26">
              <a:extLst>
                <a:ext uri="{FF2B5EF4-FFF2-40B4-BE49-F238E27FC236}">
                  <a16:creationId xmlns:a16="http://schemas.microsoft.com/office/drawing/2014/main" id="{5DB16A2A-E331-3842-D6EB-F01FAC34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93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(3)</a:t>
              </a:r>
            </a:p>
          </p:txBody>
        </p:sp>
      </p:grpSp>
      <p:grpSp>
        <p:nvGrpSpPr>
          <p:cNvPr id="92" name="Group 27">
            <a:extLst>
              <a:ext uri="{FF2B5EF4-FFF2-40B4-BE49-F238E27FC236}">
                <a16:creationId xmlns:a16="http://schemas.microsoft.com/office/drawing/2014/main" id="{4606CF8C-EAC6-175D-503D-F3B599B0520F}"/>
              </a:ext>
            </a:extLst>
          </p:cNvPr>
          <p:cNvGrpSpPr>
            <a:grpSpLocks/>
          </p:cNvGrpSpPr>
          <p:nvPr/>
        </p:nvGrpSpPr>
        <p:grpSpPr bwMode="auto">
          <a:xfrm>
            <a:off x="2164006" y="4255585"/>
            <a:ext cx="871538" cy="2424113"/>
            <a:chOff x="1515" y="2640"/>
            <a:chExt cx="549" cy="1527"/>
          </a:xfrm>
        </p:grpSpPr>
        <p:sp>
          <p:nvSpPr>
            <p:cNvPr id="93" name="AutoShape 28">
              <a:extLst>
                <a:ext uri="{FF2B5EF4-FFF2-40B4-BE49-F238E27FC236}">
                  <a16:creationId xmlns:a16="http://schemas.microsoft.com/office/drawing/2014/main" id="{8524230C-5B18-DD23-D334-88CD1C2C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3312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AutoShape 29">
              <a:extLst>
                <a:ext uri="{FF2B5EF4-FFF2-40B4-BE49-F238E27FC236}">
                  <a16:creationId xmlns:a16="http://schemas.microsoft.com/office/drawing/2014/main" id="{9ED16591-D1B6-E013-50DE-61CC6736E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76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AutoShape 30">
              <a:extLst>
                <a:ext uri="{FF2B5EF4-FFF2-40B4-BE49-F238E27FC236}">
                  <a16:creationId xmlns:a16="http://schemas.microsoft.com/office/drawing/2014/main" id="{1487F197-3BF2-7DED-B390-763C3B7BA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640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2" name="AutoShape 31">
              <a:extLst>
                <a:ext uri="{FF2B5EF4-FFF2-40B4-BE49-F238E27FC236}">
                  <a16:creationId xmlns:a16="http://schemas.microsoft.com/office/drawing/2014/main" id="{8C9215DB-F8C7-2769-CFAD-4AB905E71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3408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3" name="AutoShape 32">
              <a:extLst>
                <a:ext uri="{FF2B5EF4-FFF2-40B4-BE49-F238E27FC236}">
                  <a16:creationId xmlns:a16="http://schemas.microsoft.com/office/drawing/2014/main" id="{144FE04B-0120-895F-25FE-6E189F32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3072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4" name="AutoShape 33">
              <a:extLst>
                <a:ext uri="{FF2B5EF4-FFF2-40B4-BE49-F238E27FC236}">
                  <a16:creationId xmlns:a16="http://schemas.microsoft.com/office/drawing/2014/main" id="{114F9AA1-3377-CD7B-C04E-BBF2B576D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2736"/>
              <a:ext cx="453" cy="453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5" name="Text Box 34">
              <a:extLst>
                <a:ext uri="{FF2B5EF4-FFF2-40B4-BE49-F238E27FC236}">
                  <a16:creationId xmlns:a16="http://schemas.microsoft.com/office/drawing/2014/main" id="{CDFE7841-F001-DC35-C3E0-26C78CCC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93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(2)</a:t>
              </a:r>
            </a:p>
          </p:txBody>
        </p:sp>
      </p:grpSp>
      <p:sp>
        <p:nvSpPr>
          <p:cNvPr id="396" name="Text Box 35">
            <a:extLst>
              <a:ext uri="{FF2B5EF4-FFF2-40B4-BE49-F238E27FC236}">
                <a16:creationId xmlns:a16="http://schemas.microsoft.com/office/drawing/2014/main" id="{77E1BBB2-2F06-F413-18E5-E158B3BA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06" y="3188785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u="sng"/>
              <a:t>Đáp án:</a:t>
            </a:r>
            <a:r>
              <a:rPr lang="en-US" altLang="en-US"/>
              <a:t> </a:t>
            </a:r>
          </a:p>
        </p:txBody>
      </p:sp>
      <p:grpSp>
        <p:nvGrpSpPr>
          <p:cNvPr id="397" name="Group 36">
            <a:extLst>
              <a:ext uri="{FF2B5EF4-FFF2-40B4-BE49-F238E27FC236}">
                <a16:creationId xmlns:a16="http://schemas.microsoft.com/office/drawing/2014/main" id="{337FEDAF-723F-7F03-0FC2-1877032C6E8C}"/>
              </a:ext>
            </a:extLst>
          </p:cNvPr>
          <p:cNvGrpSpPr>
            <a:grpSpLocks/>
          </p:cNvGrpSpPr>
          <p:nvPr/>
        </p:nvGrpSpPr>
        <p:grpSpPr bwMode="auto">
          <a:xfrm>
            <a:off x="9098206" y="2731585"/>
            <a:ext cx="719138" cy="3948113"/>
            <a:chOff x="4992" y="1632"/>
            <a:chExt cx="453" cy="2487"/>
          </a:xfrm>
        </p:grpSpPr>
        <p:grpSp>
          <p:nvGrpSpPr>
            <p:cNvPr id="398" name="Group 37">
              <a:extLst>
                <a:ext uri="{FF2B5EF4-FFF2-40B4-BE49-F238E27FC236}">
                  <a16:creationId xmlns:a16="http://schemas.microsoft.com/office/drawing/2014/main" id="{4E74F942-D675-B4F7-2BC7-4F083A401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1632"/>
              <a:ext cx="453" cy="2133"/>
              <a:chOff x="5136" y="1920"/>
              <a:chExt cx="453" cy="2133"/>
            </a:xfrm>
          </p:grpSpPr>
          <p:sp>
            <p:nvSpPr>
              <p:cNvPr id="400" name="AutoShape 38">
                <a:extLst>
                  <a:ext uri="{FF2B5EF4-FFF2-40B4-BE49-F238E27FC236}">
                    <a16:creationId xmlns:a16="http://schemas.microsoft.com/office/drawing/2014/main" id="{7506626D-CC51-3423-EDEB-2C2925C01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3600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1" name="AutoShape 39">
                <a:extLst>
                  <a:ext uri="{FF2B5EF4-FFF2-40B4-BE49-F238E27FC236}">
                    <a16:creationId xmlns:a16="http://schemas.microsoft.com/office/drawing/2014/main" id="{E3094373-9F56-9856-84F4-83B268959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3264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2" name="AutoShape 40">
                <a:extLst>
                  <a:ext uri="{FF2B5EF4-FFF2-40B4-BE49-F238E27FC236}">
                    <a16:creationId xmlns:a16="http://schemas.microsoft.com/office/drawing/2014/main" id="{363CB776-D2D3-818E-7FE1-490B492A5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928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3" name="AutoShape 41">
                <a:extLst>
                  <a:ext uri="{FF2B5EF4-FFF2-40B4-BE49-F238E27FC236}">
                    <a16:creationId xmlns:a16="http://schemas.microsoft.com/office/drawing/2014/main" id="{C51F863D-5A47-2213-56AE-018ABD41C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592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4" name="AutoShape 42">
                <a:extLst>
                  <a:ext uri="{FF2B5EF4-FFF2-40B4-BE49-F238E27FC236}">
                    <a16:creationId xmlns:a16="http://schemas.microsoft.com/office/drawing/2014/main" id="{3599289A-306C-49E5-D343-C822C18E5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256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5" name="AutoShape 43">
                <a:extLst>
                  <a:ext uri="{FF2B5EF4-FFF2-40B4-BE49-F238E27FC236}">
                    <a16:creationId xmlns:a16="http://schemas.microsoft.com/office/drawing/2014/main" id="{3EF80FC4-F9F2-0DFA-7D17-507D4694A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99" name="Text Box 44">
              <a:extLst>
                <a:ext uri="{FF2B5EF4-FFF2-40B4-BE49-F238E27FC236}">
                  <a16:creationId xmlns:a16="http://schemas.microsoft.com/office/drawing/2014/main" id="{CBF2FBC9-C804-F6A4-BED4-70C36510D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388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(5)</a:t>
              </a:r>
            </a:p>
          </p:txBody>
        </p:sp>
      </p:grpSp>
      <p:grpSp>
        <p:nvGrpSpPr>
          <p:cNvPr id="406" name="Group 45">
            <a:extLst>
              <a:ext uri="{FF2B5EF4-FFF2-40B4-BE49-F238E27FC236}">
                <a16:creationId xmlns:a16="http://schemas.microsoft.com/office/drawing/2014/main" id="{BD75A8C3-398A-9960-CC67-20F4C8A2A8A9}"/>
              </a:ext>
            </a:extLst>
          </p:cNvPr>
          <p:cNvGrpSpPr>
            <a:grpSpLocks/>
          </p:cNvGrpSpPr>
          <p:nvPr/>
        </p:nvGrpSpPr>
        <p:grpSpPr bwMode="auto">
          <a:xfrm>
            <a:off x="6431206" y="4865185"/>
            <a:ext cx="1785938" cy="1814513"/>
            <a:chOff x="3627" y="3024"/>
            <a:chExt cx="1125" cy="1143"/>
          </a:xfrm>
        </p:grpSpPr>
        <p:grpSp>
          <p:nvGrpSpPr>
            <p:cNvPr id="407" name="Group 46">
              <a:extLst>
                <a:ext uri="{FF2B5EF4-FFF2-40B4-BE49-F238E27FC236}">
                  <a16:creationId xmlns:a16="http://schemas.microsoft.com/office/drawing/2014/main" id="{4B7943A3-1597-EE56-BAEC-93A221E17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7" y="3024"/>
              <a:ext cx="1125" cy="762"/>
              <a:chOff x="1440" y="3051"/>
              <a:chExt cx="1125" cy="762"/>
            </a:xfrm>
          </p:grpSpPr>
          <p:sp>
            <p:nvSpPr>
              <p:cNvPr id="409" name="AutoShape 47">
                <a:extLst>
                  <a:ext uri="{FF2B5EF4-FFF2-40B4-BE49-F238E27FC236}">
                    <a16:creationId xmlns:a16="http://schemas.microsoft.com/office/drawing/2014/main" id="{5600F74E-3E19-1320-04BF-F3A81AF7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360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" name="AutoShape 48">
                <a:extLst>
                  <a:ext uri="{FF2B5EF4-FFF2-40B4-BE49-F238E27FC236}">
                    <a16:creationId xmlns:a16="http://schemas.microsoft.com/office/drawing/2014/main" id="{818B92FC-AD52-A414-54B7-D71FB15D5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51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" name="AutoShape 49">
                <a:extLst>
                  <a:ext uri="{FF2B5EF4-FFF2-40B4-BE49-F238E27FC236}">
                    <a16:creationId xmlns:a16="http://schemas.microsoft.com/office/drawing/2014/main" id="{D80D9B15-39A3-E6AC-03AC-34473C477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360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" name="AutoShape 50">
                <a:extLst>
                  <a:ext uri="{FF2B5EF4-FFF2-40B4-BE49-F238E27FC236}">
                    <a16:creationId xmlns:a16="http://schemas.microsoft.com/office/drawing/2014/main" id="{9C4E0398-CA40-EAED-854F-C571FB12C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051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AutoShape 51">
                <a:extLst>
                  <a:ext uri="{FF2B5EF4-FFF2-40B4-BE49-F238E27FC236}">
                    <a16:creationId xmlns:a16="http://schemas.microsoft.com/office/drawing/2014/main" id="{789B9EF4-DD85-45E6-B6D9-F280552ED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" name="AutoShape 52">
                <a:extLst>
                  <a:ext uri="{FF2B5EF4-FFF2-40B4-BE49-F238E27FC236}">
                    <a16:creationId xmlns:a16="http://schemas.microsoft.com/office/drawing/2014/main" id="{0551C594-33A1-BE73-871F-3456CEA4D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051"/>
                <a:ext cx="453" cy="453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08" name="Text Box 53">
              <a:extLst>
                <a:ext uri="{FF2B5EF4-FFF2-40B4-BE49-F238E27FC236}">
                  <a16:creationId xmlns:a16="http://schemas.microsoft.com/office/drawing/2014/main" id="{0CA48CA1-BBE4-D19F-D86F-32885D19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93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30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Text Box 189">
            <a:extLst>
              <a:ext uri="{FF2B5EF4-FFF2-40B4-BE49-F238E27FC236}">
                <a16:creationId xmlns:a16="http://schemas.microsoft.com/office/drawing/2014/main" id="{4A524745-955A-B69C-4DCE-E1DA5F47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1" y="4996006"/>
            <a:ext cx="10134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Khối hình trên có bao nhiêu hình lập phương nhỏ như nhau?</a:t>
            </a:r>
          </a:p>
        </p:txBody>
      </p:sp>
      <p:grpSp>
        <p:nvGrpSpPr>
          <p:cNvPr id="17" name="Group 296">
            <a:extLst>
              <a:ext uri="{FF2B5EF4-FFF2-40B4-BE49-F238E27FC236}">
                <a16:creationId xmlns:a16="http://schemas.microsoft.com/office/drawing/2014/main" id="{4D3DD7B1-CFE1-BC24-54DE-E1627498292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539240"/>
            <a:ext cx="2433638" cy="2281238"/>
            <a:chOff x="912" y="2496"/>
            <a:chExt cx="1533" cy="1437"/>
          </a:xfrm>
        </p:grpSpPr>
        <p:sp>
          <p:nvSpPr>
            <p:cNvPr id="18" name="AutoShape 297">
              <a:extLst>
                <a:ext uri="{FF2B5EF4-FFF2-40B4-BE49-F238E27FC236}">
                  <a16:creationId xmlns:a16="http://schemas.microsoft.com/office/drawing/2014/main" id="{ED780BEC-CA4C-6A6E-FC68-6660604CB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264"/>
              <a:ext cx="381" cy="38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298">
              <a:extLst>
                <a:ext uri="{FF2B5EF4-FFF2-40B4-BE49-F238E27FC236}">
                  <a16:creationId xmlns:a16="http://schemas.microsoft.com/office/drawing/2014/main" id="{43CACC84-A1D5-7149-1EB6-21C8CFDB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0"/>
              <a:ext cx="381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" name="Group 299">
              <a:extLst>
                <a:ext uri="{FF2B5EF4-FFF2-40B4-BE49-F238E27FC236}">
                  <a16:creationId xmlns:a16="http://schemas.microsoft.com/office/drawing/2014/main" id="{9DFC9FC6-1D8D-6BB7-CAD1-F1F35B9DA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456"/>
              <a:ext cx="1245" cy="381"/>
              <a:chOff x="1008" y="3456"/>
              <a:chExt cx="1245" cy="381"/>
            </a:xfrm>
          </p:grpSpPr>
          <p:grpSp>
            <p:nvGrpSpPr>
              <p:cNvPr id="62" name="Group 300">
                <a:extLst>
                  <a:ext uri="{FF2B5EF4-FFF2-40B4-BE49-F238E27FC236}">
                    <a16:creationId xmlns:a16="http://schemas.microsoft.com/office/drawing/2014/main" id="{E0F3E817-E8E8-E48A-DEEC-D71EB1057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456"/>
                <a:ext cx="957" cy="381"/>
                <a:chOff x="1491" y="1923"/>
                <a:chExt cx="957" cy="381"/>
              </a:xfrm>
            </p:grpSpPr>
            <p:sp>
              <p:nvSpPr>
                <p:cNvPr id="64" name="AutoShape 301">
                  <a:extLst>
                    <a:ext uri="{FF2B5EF4-FFF2-40B4-BE49-F238E27FC236}">
                      <a16:creationId xmlns:a16="http://schemas.microsoft.com/office/drawing/2014/main" id="{A2B3721B-B50B-7F2A-03C4-407E35D96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AutoShape 302">
                  <a:extLst>
                    <a:ext uri="{FF2B5EF4-FFF2-40B4-BE49-F238E27FC236}">
                      <a16:creationId xmlns:a16="http://schemas.microsoft.com/office/drawing/2014/main" id="{460E20A3-40AB-1FD4-ABDB-5A96ABA7A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AutoShape 303">
                  <a:extLst>
                    <a:ext uri="{FF2B5EF4-FFF2-40B4-BE49-F238E27FC236}">
                      <a16:creationId xmlns:a16="http://schemas.microsoft.com/office/drawing/2014/main" id="{DC438AA9-F2A2-AE1F-6103-8E5BFD2AB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923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63" name="AutoShape 304">
                <a:extLst>
                  <a:ext uri="{FF2B5EF4-FFF2-40B4-BE49-F238E27FC236}">
                    <a16:creationId xmlns:a16="http://schemas.microsoft.com/office/drawing/2014/main" id="{F63BD3F9-D0A2-850B-DE0E-E93DFBDE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456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" name="Group 305">
              <a:extLst>
                <a:ext uri="{FF2B5EF4-FFF2-40B4-BE49-F238E27FC236}">
                  <a16:creationId xmlns:a16="http://schemas.microsoft.com/office/drawing/2014/main" id="{6048C5DF-940A-CD70-86C0-5E3928469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96"/>
              <a:ext cx="1341" cy="1437"/>
              <a:chOff x="912" y="2496"/>
              <a:chExt cx="1341" cy="1437"/>
            </a:xfrm>
          </p:grpSpPr>
          <p:grpSp>
            <p:nvGrpSpPr>
              <p:cNvPr id="22" name="Group 306">
                <a:extLst>
                  <a:ext uri="{FF2B5EF4-FFF2-40B4-BE49-F238E27FC236}">
                    <a16:creationId xmlns:a16="http://schemas.microsoft.com/office/drawing/2014/main" id="{8F124703-7D37-B1FD-7015-AC55272E5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552"/>
                <a:ext cx="1245" cy="381"/>
                <a:chOff x="1008" y="3456"/>
                <a:chExt cx="1245" cy="381"/>
              </a:xfrm>
            </p:grpSpPr>
            <p:grpSp>
              <p:nvGrpSpPr>
                <p:cNvPr id="57" name="Group 307">
                  <a:extLst>
                    <a:ext uri="{FF2B5EF4-FFF2-40B4-BE49-F238E27FC236}">
                      <a16:creationId xmlns:a16="http://schemas.microsoft.com/office/drawing/2014/main" id="{7C6218C0-B1CB-FD4E-B9C5-932F11C66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3456"/>
                  <a:ext cx="957" cy="381"/>
                  <a:chOff x="1491" y="1923"/>
                  <a:chExt cx="957" cy="381"/>
                </a:xfrm>
              </p:grpSpPr>
              <p:sp>
                <p:nvSpPr>
                  <p:cNvPr id="59" name="AutoShape 308">
                    <a:extLst>
                      <a:ext uri="{FF2B5EF4-FFF2-40B4-BE49-F238E27FC236}">
                        <a16:creationId xmlns:a16="http://schemas.microsoft.com/office/drawing/2014/main" id="{084D5537-271D-EFB4-3BEC-E0B6F07FFD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0" name="AutoShape 309">
                    <a:extLst>
                      <a:ext uri="{FF2B5EF4-FFF2-40B4-BE49-F238E27FC236}">
                        <a16:creationId xmlns:a16="http://schemas.microsoft.com/office/drawing/2014/main" id="{524216D8-76C2-FAC4-48C9-211912DA1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1" name="AutoShape 310">
                    <a:extLst>
                      <a:ext uri="{FF2B5EF4-FFF2-40B4-BE49-F238E27FC236}">
                        <a16:creationId xmlns:a16="http://schemas.microsoft.com/office/drawing/2014/main" id="{EA963043-DFB3-07BF-EBFD-C8C9BF9D8E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58" name="AutoShape 311">
                  <a:extLst>
                    <a:ext uri="{FF2B5EF4-FFF2-40B4-BE49-F238E27FC236}">
                      <a16:creationId xmlns:a16="http://schemas.microsoft.com/office/drawing/2014/main" id="{3E92F189-51E1-1A0E-17E8-7BC7F011D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5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" name="Group 312">
                <a:extLst>
                  <a:ext uri="{FF2B5EF4-FFF2-40B4-BE49-F238E27FC236}">
                    <a16:creationId xmlns:a16="http://schemas.microsoft.com/office/drawing/2014/main" id="{C635F36C-DB2B-72BB-344E-AFAC5EC63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3024"/>
                <a:ext cx="1149" cy="570"/>
                <a:chOff x="1395" y="1875"/>
                <a:chExt cx="1149" cy="570"/>
              </a:xfrm>
            </p:grpSpPr>
            <p:grpSp>
              <p:nvGrpSpPr>
                <p:cNvPr id="36" name="Group 313">
                  <a:extLst>
                    <a:ext uri="{FF2B5EF4-FFF2-40B4-BE49-F238E27FC236}">
                      <a16:creationId xmlns:a16="http://schemas.microsoft.com/office/drawing/2014/main" id="{98DBD3A4-5727-3225-E86A-0DAE9CB995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7" y="1875"/>
                  <a:ext cx="957" cy="381"/>
                  <a:chOff x="1491" y="1923"/>
                  <a:chExt cx="957" cy="381"/>
                </a:xfrm>
              </p:grpSpPr>
              <p:sp>
                <p:nvSpPr>
                  <p:cNvPr id="54" name="AutoShape 314">
                    <a:extLst>
                      <a:ext uri="{FF2B5EF4-FFF2-40B4-BE49-F238E27FC236}">
                        <a16:creationId xmlns:a16="http://schemas.microsoft.com/office/drawing/2014/main" id="{5443A8E7-B342-6E56-0BD5-CF0AFB702C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5" name="AutoShape 315">
                    <a:extLst>
                      <a:ext uri="{FF2B5EF4-FFF2-40B4-BE49-F238E27FC236}">
                        <a16:creationId xmlns:a16="http://schemas.microsoft.com/office/drawing/2014/main" id="{9449DF65-2404-D6F0-44F6-CAEC3DC94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6" name="AutoShape 316">
                    <a:extLst>
                      <a:ext uri="{FF2B5EF4-FFF2-40B4-BE49-F238E27FC236}">
                        <a16:creationId xmlns:a16="http://schemas.microsoft.com/office/drawing/2014/main" id="{52D9234C-B324-53CD-F694-B2A2AFF3DB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7" name="Group 317">
                  <a:extLst>
                    <a:ext uri="{FF2B5EF4-FFF2-40B4-BE49-F238E27FC236}">
                      <a16:creationId xmlns:a16="http://schemas.microsoft.com/office/drawing/2014/main" id="{44B82AA9-84B5-2272-64D9-883CA79B5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1" y="1968"/>
                  <a:ext cx="957" cy="381"/>
                  <a:chOff x="1491" y="1923"/>
                  <a:chExt cx="957" cy="381"/>
                </a:xfrm>
              </p:grpSpPr>
              <p:sp>
                <p:nvSpPr>
                  <p:cNvPr id="51" name="AutoShape 318">
                    <a:extLst>
                      <a:ext uri="{FF2B5EF4-FFF2-40B4-BE49-F238E27FC236}">
                        <a16:creationId xmlns:a16="http://schemas.microsoft.com/office/drawing/2014/main" id="{FEC6F9D2-7205-F816-107F-CFAAB36A6A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" name="AutoShape 319">
                    <a:extLst>
                      <a:ext uri="{FF2B5EF4-FFF2-40B4-BE49-F238E27FC236}">
                        <a16:creationId xmlns:a16="http://schemas.microsoft.com/office/drawing/2014/main" id="{B9DE5699-3969-D9A9-462A-B904F323F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3" name="AutoShape 320">
                    <a:extLst>
                      <a:ext uri="{FF2B5EF4-FFF2-40B4-BE49-F238E27FC236}">
                        <a16:creationId xmlns:a16="http://schemas.microsoft.com/office/drawing/2014/main" id="{079C075B-E7E1-5D80-7EAC-9944D7B2F1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47" name="Group 321">
                  <a:extLst>
                    <a:ext uri="{FF2B5EF4-FFF2-40B4-BE49-F238E27FC236}">
                      <a16:creationId xmlns:a16="http://schemas.microsoft.com/office/drawing/2014/main" id="{4C136E02-D330-6B8E-456F-D569CA9706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5" y="2064"/>
                  <a:ext cx="957" cy="381"/>
                  <a:chOff x="1491" y="1923"/>
                  <a:chExt cx="957" cy="381"/>
                </a:xfrm>
              </p:grpSpPr>
              <p:sp>
                <p:nvSpPr>
                  <p:cNvPr id="48" name="AutoShape 322">
                    <a:extLst>
                      <a:ext uri="{FF2B5EF4-FFF2-40B4-BE49-F238E27FC236}">
                        <a16:creationId xmlns:a16="http://schemas.microsoft.com/office/drawing/2014/main" id="{D2534535-2E88-2478-76A2-67477C44B0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9" name="AutoShape 323">
                    <a:extLst>
                      <a:ext uri="{FF2B5EF4-FFF2-40B4-BE49-F238E27FC236}">
                        <a16:creationId xmlns:a16="http://schemas.microsoft.com/office/drawing/2014/main" id="{C799401C-CD1E-2DA7-0772-3A7395E9D2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" name="AutoShape 324">
                    <a:extLst>
                      <a:ext uri="{FF2B5EF4-FFF2-40B4-BE49-F238E27FC236}">
                        <a16:creationId xmlns:a16="http://schemas.microsoft.com/office/drawing/2014/main" id="{A03C38B5-842D-1ABA-43D0-7B1E95A685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24" name="Group 325">
                <a:extLst>
                  <a:ext uri="{FF2B5EF4-FFF2-40B4-BE49-F238E27FC236}">
                    <a16:creationId xmlns:a16="http://schemas.microsoft.com/office/drawing/2014/main" id="{13BC1B65-D7F0-BF77-CC30-07F0FA6387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496"/>
                <a:ext cx="765" cy="717"/>
                <a:chOff x="2784" y="3168"/>
                <a:chExt cx="765" cy="717"/>
              </a:xfrm>
            </p:grpSpPr>
            <p:grpSp>
              <p:nvGrpSpPr>
                <p:cNvPr id="27" name="Group 326">
                  <a:extLst>
                    <a:ext uri="{FF2B5EF4-FFF2-40B4-BE49-F238E27FC236}">
                      <a16:creationId xmlns:a16="http://schemas.microsoft.com/office/drawing/2014/main" id="{D0EB46FB-C370-8C80-FD0C-1CE9211DAD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0" y="3408"/>
                  <a:ext cx="669" cy="381"/>
                  <a:chOff x="4656" y="3264"/>
                  <a:chExt cx="669" cy="381"/>
                </a:xfrm>
              </p:grpSpPr>
              <p:sp>
                <p:nvSpPr>
                  <p:cNvPr id="34" name="AutoShape 327">
                    <a:extLst>
                      <a:ext uri="{FF2B5EF4-FFF2-40B4-BE49-F238E27FC236}">
                        <a16:creationId xmlns:a16="http://schemas.microsoft.com/office/drawing/2014/main" id="{A3F9076E-ACB7-8199-122C-B22C7E19C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264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" name="AutoShape 328">
                    <a:extLst>
                      <a:ext uri="{FF2B5EF4-FFF2-40B4-BE49-F238E27FC236}">
                        <a16:creationId xmlns:a16="http://schemas.microsoft.com/office/drawing/2014/main" id="{381042A6-FE73-766C-8F4B-B091A63CB3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264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8" name="Group 329">
                  <a:extLst>
                    <a:ext uri="{FF2B5EF4-FFF2-40B4-BE49-F238E27FC236}">
                      <a16:creationId xmlns:a16="http://schemas.microsoft.com/office/drawing/2014/main" id="{8A37A5B0-3BAE-11F5-B916-F049824DEB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3168"/>
                  <a:ext cx="669" cy="717"/>
                  <a:chOff x="2784" y="3168"/>
                  <a:chExt cx="669" cy="717"/>
                </a:xfrm>
              </p:grpSpPr>
              <p:grpSp>
                <p:nvGrpSpPr>
                  <p:cNvPr id="30" name="Group 330">
                    <a:extLst>
                      <a:ext uri="{FF2B5EF4-FFF2-40B4-BE49-F238E27FC236}">
                        <a16:creationId xmlns:a16="http://schemas.microsoft.com/office/drawing/2014/main" id="{F822F09B-FED7-3F63-1A53-0517A79142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504"/>
                    <a:ext cx="669" cy="381"/>
                    <a:chOff x="4464" y="3696"/>
                    <a:chExt cx="669" cy="381"/>
                  </a:xfrm>
                </p:grpSpPr>
                <p:sp>
                  <p:nvSpPr>
                    <p:cNvPr id="32" name="AutoShape 331">
                      <a:extLst>
                        <a:ext uri="{FF2B5EF4-FFF2-40B4-BE49-F238E27FC236}">
                          <a16:creationId xmlns:a16="http://schemas.microsoft.com/office/drawing/2014/main" id="{3F33B4F7-CA4D-5344-D28B-D9A23B3AF8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3696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3" name="AutoShape 332">
                      <a:extLst>
                        <a:ext uri="{FF2B5EF4-FFF2-40B4-BE49-F238E27FC236}">
                          <a16:creationId xmlns:a16="http://schemas.microsoft.com/office/drawing/2014/main" id="{BD7CE01B-ECBC-75CB-14B5-9266E4A1B2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2" y="3696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31" name="AutoShape 333">
                    <a:extLst>
                      <a:ext uri="{FF2B5EF4-FFF2-40B4-BE49-F238E27FC236}">
                        <a16:creationId xmlns:a16="http://schemas.microsoft.com/office/drawing/2014/main" id="{6AC3AE98-2563-4256-C4D0-40A519EC4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7" name="Group 422">
            <a:extLst>
              <a:ext uri="{FF2B5EF4-FFF2-40B4-BE49-F238E27FC236}">
                <a16:creationId xmlns:a16="http://schemas.microsoft.com/office/drawing/2014/main" id="{3761637F-AD81-C961-A7D4-B6491992E4B7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539240"/>
            <a:ext cx="3043238" cy="2819400"/>
            <a:chOff x="720" y="2352"/>
            <a:chExt cx="1917" cy="1776"/>
          </a:xfrm>
        </p:grpSpPr>
        <p:grpSp>
          <p:nvGrpSpPr>
            <p:cNvPr id="68" name="Group 383">
              <a:extLst>
                <a:ext uri="{FF2B5EF4-FFF2-40B4-BE49-F238E27FC236}">
                  <a16:creationId xmlns:a16="http://schemas.microsoft.com/office/drawing/2014/main" id="{D5687E3A-3F7A-751A-0975-391FEA6BB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3360"/>
              <a:ext cx="1917" cy="768"/>
              <a:chOff x="720" y="3360"/>
              <a:chExt cx="1917" cy="768"/>
            </a:xfrm>
          </p:grpSpPr>
          <p:grpSp>
            <p:nvGrpSpPr>
              <p:cNvPr id="424" name="Group 340">
                <a:extLst>
                  <a:ext uri="{FF2B5EF4-FFF2-40B4-BE49-F238E27FC236}">
                    <a16:creationId xmlns:a16="http://schemas.microsoft.com/office/drawing/2014/main" id="{C8F8B48E-7E80-0321-E161-F0AECF078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3360"/>
                <a:ext cx="1533" cy="381"/>
                <a:chOff x="1200" y="3267"/>
                <a:chExt cx="1533" cy="381"/>
              </a:xfrm>
            </p:grpSpPr>
            <p:grpSp>
              <p:nvGrpSpPr>
                <p:cNvPr id="454" name="Group 194">
                  <a:extLst>
                    <a:ext uri="{FF2B5EF4-FFF2-40B4-BE49-F238E27FC236}">
                      <a16:creationId xmlns:a16="http://schemas.microsoft.com/office/drawing/2014/main" id="{889F51E0-2C7A-33C5-F067-501FF7C5E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3267"/>
                  <a:ext cx="957" cy="381"/>
                  <a:chOff x="1491" y="1923"/>
                  <a:chExt cx="957" cy="381"/>
                </a:xfrm>
              </p:grpSpPr>
              <p:sp>
                <p:nvSpPr>
                  <p:cNvPr id="457" name="AutoShape 195">
                    <a:extLst>
                      <a:ext uri="{FF2B5EF4-FFF2-40B4-BE49-F238E27FC236}">
                        <a16:creationId xmlns:a16="http://schemas.microsoft.com/office/drawing/2014/main" id="{4D61DF29-243B-E410-03EE-9032E5244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58" name="AutoShape 196">
                    <a:extLst>
                      <a:ext uri="{FF2B5EF4-FFF2-40B4-BE49-F238E27FC236}">
                        <a16:creationId xmlns:a16="http://schemas.microsoft.com/office/drawing/2014/main" id="{ED866315-8D7D-58F3-EB7E-A2128B451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59" name="AutoShape 197">
                    <a:extLst>
                      <a:ext uri="{FF2B5EF4-FFF2-40B4-BE49-F238E27FC236}">
                        <a16:creationId xmlns:a16="http://schemas.microsoft.com/office/drawing/2014/main" id="{AE265EC1-A241-2E3A-4510-A983A744D0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55" name="AutoShape 218">
                  <a:extLst>
                    <a:ext uri="{FF2B5EF4-FFF2-40B4-BE49-F238E27FC236}">
                      <a16:creationId xmlns:a16="http://schemas.microsoft.com/office/drawing/2014/main" id="{1F745739-D762-6689-EFB7-799DEEFAF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6" name="AutoShape 210">
                  <a:extLst>
                    <a:ext uri="{FF2B5EF4-FFF2-40B4-BE49-F238E27FC236}">
                      <a16:creationId xmlns:a16="http://schemas.microsoft.com/office/drawing/2014/main" id="{8E27BE22-4738-0E43-D7E1-A1F37003C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5" name="Group 336">
                <a:extLst>
                  <a:ext uri="{FF2B5EF4-FFF2-40B4-BE49-F238E27FC236}">
                    <a16:creationId xmlns:a16="http://schemas.microsoft.com/office/drawing/2014/main" id="{E00059F0-5F13-BC20-D255-BD960E970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456"/>
                <a:ext cx="1533" cy="381"/>
                <a:chOff x="1008" y="3456"/>
                <a:chExt cx="1533" cy="381"/>
              </a:xfrm>
            </p:grpSpPr>
            <p:grpSp>
              <p:nvGrpSpPr>
                <p:cNvPr id="447" name="Group 243">
                  <a:extLst>
                    <a:ext uri="{FF2B5EF4-FFF2-40B4-BE49-F238E27FC236}">
                      <a16:creationId xmlns:a16="http://schemas.microsoft.com/office/drawing/2014/main" id="{3C64347C-D515-F934-2B86-A68C332879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3456"/>
                  <a:ext cx="1245" cy="381"/>
                  <a:chOff x="1008" y="3456"/>
                  <a:chExt cx="1245" cy="381"/>
                </a:xfrm>
              </p:grpSpPr>
              <p:grpSp>
                <p:nvGrpSpPr>
                  <p:cNvPr id="449" name="Group 202">
                    <a:extLst>
                      <a:ext uri="{FF2B5EF4-FFF2-40B4-BE49-F238E27FC236}">
                        <a16:creationId xmlns:a16="http://schemas.microsoft.com/office/drawing/2014/main" id="{00814892-84E1-8DEC-DC4A-34093B3143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3456"/>
                    <a:ext cx="957" cy="381"/>
                    <a:chOff x="1491" y="1923"/>
                    <a:chExt cx="957" cy="381"/>
                  </a:xfrm>
                </p:grpSpPr>
                <p:sp>
                  <p:nvSpPr>
                    <p:cNvPr id="451" name="AutoShape 203">
                      <a:extLst>
                        <a:ext uri="{FF2B5EF4-FFF2-40B4-BE49-F238E27FC236}">
                          <a16:creationId xmlns:a16="http://schemas.microsoft.com/office/drawing/2014/main" id="{13D6AFD4-9ABE-D4C3-D386-CC92C553DE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1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52" name="AutoShape 204">
                      <a:extLst>
                        <a:ext uri="{FF2B5EF4-FFF2-40B4-BE49-F238E27FC236}">
                          <a16:creationId xmlns:a16="http://schemas.microsoft.com/office/drawing/2014/main" id="{15638771-6F19-77E0-10C9-C3D70BF6E2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9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53" name="AutoShape 205">
                      <a:extLst>
                        <a:ext uri="{FF2B5EF4-FFF2-40B4-BE49-F238E27FC236}">
                          <a16:creationId xmlns:a16="http://schemas.microsoft.com/office/drawing/2014/main" id="{42360BE1-1436-0E6E-99B5-1F0674FE50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450" name="AutoShape 216">
                    <a:extLst>
                      <a:ext uri="{FF2B5EF4-FFF2-40B4-BE49-F238E27FC236}">
                        <a16:creationId xmlns:a16="http://schemas.microsoft.com/office/drawing/2014/main" id="{DA3AA8AF-7508-A6A4-8775-08D80D1AE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45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48" name="AutoShape 334">
                  <a:extLst>
                    <a:ext uri="{FF2B5EF4-FFF2-40B4-BE49-F238E27FC236}">
                      <a16:creationId xmlns:a16="http://schemas.microsoft.com/office/drawing/2014/main" id="{6AF4F649-B49E-DCE9-65FC-28A3D2462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345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6" name="Group 362">
                <a:extLst>
                  <a:ext uri="{FF2B5EF4-FFF2-40B4-BE49-F238E27FC236}">
                    <a16:creationId xmlns:a16="http://schemas.microsoft.com/office/drawing/2014/main" id="{C424CB29-1AD1-6D0F-1E69-6ED79A27C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552"/>
                <a:ext cx="1533" cy="381"/>
                <a:chOff x="1200" y="3267"/>
                <a:chExt cx="1533" cy="381"/>
              </a:xfrm>
            </p:grpSpPr>
            <p:grpSp>
              <p:nvGrpSpPr>
                <p:cNvPr id="441" name="Group 363">
                  <a:extLst>
                    <a:ext uri="{FF2B5EF4-FFF2-40B4-BE49-F238E27FC236}">
                      <a16:creationId xmlns:a16="http://schemas.microsoft.com/office/drawing/2014/main" id="{D9FAC23B-051F-4AFC-24A4-52659CA54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3267"/>
                  <a:ext cx="957" cy="381"/>
                  <a:chOff x="1491" y="1923"/>
                  <a:chExt cx="957" cy="381"/>
                </a:xfrm>
              </p:grpSpPr>
              <p:sp>
                <p:nvSpPr>
                  <p:cNvPr id="444" name="AutoShape 364">
                    <a:extLst>
                      <a:ext uri="{FF2B5EF4-FFF2-40B4-BE49-F238E27FC236}">
                        <a16:creationId xmlns:a16="http://schemas.microsoft.com/office/drawing/2014/main" id="{2992EB06-E583-803D-EABE-49496998F9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5" name="AutoShape 365">
                    <a:extLst>
                      <a:ext uri="{FF2B5EF4-FFF2-40B4-BE49-F238E27FC236}">
                        <a16:creationId xmlns:a16="http://schemas.microsoft.com/office/drawing/2014/main" id="{F9E306C8-2399-AC6E-EF45-26073594DD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6" name="AutoShape 366">
                    <a:extLst>
                      <a:ext uri="{FF2B5EF4-FFF2-40B4-BE49-F238E27FC236}">
                        <a16:creationId xmlns:a16="http://schemas.microsoft.com/office/drawing/2014/main" id="{D14382AB-B2D6-2F90-D3C8-B979614F38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42" name="AutoShape 367">
                  <a:extLst>
                    <a:ext uri="{FF2B5EF4-FFF2-40B4-BE49-F238E27FC236}">
                      <a16:creationId xmlns:a16="http://schemas.microsoft.com/office/drawing/2014/main" id="{A8E27C37-C3A4-3EDB-17F4-AB7ABC6C7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AutoShape 368">
                  <a:extLst>
                    <a:ext uri="{FF2B5EF4-FFF2-40B4-BE49-F238E27FC236}">
                      <a16:creationId xmlns:a16="http://schemas.microsoft.com/office/drawing/2014/main" id="{0EC34F29-7360-2049-BA86-5AE6F4C45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7" name="Group 369">
                <a:extLst>
                  <a:ext uri="{FF2B5EF4-FFF2-40B4-BE49-F238E27FC236}">
                    <a16:creationId xmlns:a16="http://schemas.microsoft.com/office/drawing/2014/main" id="{1AFD0EB0-3543-3B3F-ED49-C92A18667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648"/>
                <a:ext cx="1533" cy="381"/>
                <a:chOff x="1200" y="3267"/>
                <a:chExt cx="1533" cy="381"/>
              </a:xfrm>
            </p:grpSpPr>
            <p:grpSp>
              <p:nvGrpSpPr>
                <p:cNvPr id="435" name="Group 370">
                  <a:extLst>
                    <a:ext uri="{FF2B5EF4-FFF2-40B4-BE49-F238E27FC236}">
                      <a16:creationId xmlns:a16="http://schemas.microsoft.com/office/drawing/2014/main" id="{DA476CD1-35C6-4822-7127-4F062F843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3267"/>
                  <a:ext cx="957" cy="381"/>
                  <a:chOff x="1491" y="1923"/>
                  <a:chExt cx="957" cy="381"/>
                </a:xfrm>
              </p:grpSpPr>
              <p:sp>
                <p:nvSpPr>
                  <p:cNvPr id="438" name="AutoShape 371">
                    <a:extLst>
                      <a:ext uri="{FF2B5EF4-FFF2-40B4-BE49-F238E27FC236}">
                        <a16:creationId xmlns:a16="http://schemas.microsoft.com/office/drawing/2014/main" id="{4E9DC483-E1C9-942A-59AF-3A4E8F3BD1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9" name="AutoShape 372">
                    <a:extLst>
                      <a:ext uri="{FF2B5EF4-FFF2-40B4-BE49-F238E27FC236}">
                        <a16:creationId xmlns:a16="http://schemas.microsoft.com/office/drawing/2014/main" id="{D070F2B5-13AB-260C-8FE7-7B3E36B132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0" name="AutoShape 373">
                    <a:extLst>
                      <a:ext uri="{FF2B5EF4-FFF2-40B4-BE49-F238E27FC236}">
                        <a16:creationId xmlns:a16="http://schemas.microsoft.com/office/drawing/2014/main" id="{B0D3B64C-F539-54D6-6D46-B3313DE10C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36" name="AutoShape 374">
                  <a:extLst>
                    <a:ext uri="{FF2B5EF4-FFF2-40B4-BE49-F238E27FC236}">
                      <a16:creationId xmlns:a16="http://schemas.microsoft.com/office/drawing/2014/main" id="{B8B42E1B-2A40-B191-E9EF-7849B270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AutoShape 375">
                  <a:extLst>
                    <a:ext uri="{FF2B5EF4-FFF2-40B4-BE49-F238E27FC236}">
                      <a16:creationId xmlns:a16="http://schemas.microsoft.com/office/drawing/2014/main" id="{922E76FC-BD7C-11E2-6815-4D8D392F4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8" name="Group 376">
                <a:extLst>
                  <a:ext uri="{FF2B5EF4-FFF2-40B4-BE49-F238E27FC236}">
                    <a16:creationId xmlns:a16="http://schemas.microsoft.com/office/drawing/2014/main" id="{161A70B0-7F35-ECAC-41F9-9383A0BB0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3747"/>
                <a:ext cx="1533" cy="381"/>
                <a:chOff x="1200" y="3267"/>
                <a:chExt cx="1533" cy="381"/>
              </a:xfrm>
            </p:grpSpPr>
            <p:grpSp>
              <p:nvGrpSpPr>
                <p:cNvPr id="429" name="Group 377">
                  <a:extLst>
                    <a:ext uri="{FF2B5EF4-FFF2-40B4-BE49-F238E27FC236}">
                      <a16:creationId xmlns:a16="http://schemas.microsoft.com/office/drawing/2014/main" id="{E076194F-AB7D-8CAE-0E12-2BC559D565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3267"/>
                  <a:ext cx="957" cy="381"/>
                  <a:chOff x="1491" y="1923"/>
                  <a:chExt cx="957" cy="381"/>
                </a:xfrm>
              </p:grpSpPr>
              <p:sp>
                <p:nvSpPr>
                  <p:cNvPr id="432" name="AutoShape 378">
                    <a:extLst>
                      <a:ext uri="{FF2B5EF4-FFF2-40B4-BE49-F238E27FC236}">
                        <a16:creationId xmlns:a16="http://schemas.microsoft.com/office/drawing/2014/main" id="{CD4B374F-D09D-130F-1854-FFD0EF806F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3" name="AutoShape 379">
                    <a:extLst>
                      <a:ext uri="{FF2B5EF4-FFF2-40B4-BE49-F238E27FC236}">
                        <a16:creationId xmlns:a16="http://schemas.microsoft.com/office/drawing/2014/main" id="{69903442-F9A6-521D-86B8-60439E873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34" name="AutoShape 380">
                    <a:extLst>
                      <a:ext uri="{FF2B5EF4-FFF2-40B4-BE49-F238E27FC236}">
                        <a16:creationId xmlns:a16="http://schemas.microsoft.com/office/drawing/2014/main" id="{700F4D09-48D1-C5F0-0F7C-6B1D7CA48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30" name="AutoShape 381">
                  <a:extLst>
                    <a:ext uri="{FF2B5EF4-FFF2-40B4-BE49-F238E27FC236}">
                      <a16:creationId xmlns:a16="http://schemas.microsoft.com/office/drawing/2014/main" id="{38859647-016D-5884-3A1C-16FBB3C8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AutoShape 382">
                  <a:extLst>
                    <a:ext uri="{FF2B5EF4-FFF2-40B4-BE49-F238E27FC236}">
                      <a16:creationId xmlns:a16="http://schemas.microsoft.com/office/drawing/2014/main" id="{C270EA60-8199-CACA-AF46-7B4C6969F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267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69" name="Group 384">
              <a:extLst>
                <a:ext uri="{FF2B5EF4-FFF2-40B4-BE49-F238E27FC236}">
                  <a16:creationId xmlns:a16="http://schemas.microsoft.com/office/drawing/2014/main" id="{40165849-0731-EAEF-0462-F744C0A1B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352"/>
              <a:ext cx="1533" cy="1437"/>
              <a:chOff x="912" y="2496"/>
              <a:chExt cx="1533" cy="1437"/>
            </a:xfrm>
          </p:grpSpPr>
          <p:sp>
            <p:nvSpPr>
              <p:cNvPr id="70" name="AutoShape 385">
                <a:extLst>
                  <a:ext uri="{FF2B5EF4-FFF2-40B4-BE49-F238E27FC236}">
                    <a16:creationId xmlns:a16="http://schemas.microsoft.com/office/drawing/2014/main" id="{B42DF50A-0D4C-22E8-1C85-67496503C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381" cy="3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" name="AutoShape 386">
                <a:extLst>
                  <a:ext uri="{FF2B5EF4-FFF2-40B4-BE49-F238E27FC236}">
                    <a16:creationId xmlns:a16="http://schemas.microsoft.com/office/drawing/2014/main" id="{87D7FE87-717F-873D-313A-0F09AD2B3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360"/>
                <a:ext cx="381" cy="384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72" name="Group 387">
                <a:extLst>
                  <a:ext uri="{FF2B5EF4-FFF2-40B4-BE49-F238E27FC236}">
                    <a16:creationId xmlns:a16="http://schemas.microsoft.com/office/drawing/2014/main" id="{9011FB77-734E-B883-086A-37F3965162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456"/>
                <a:ext cx="1245" cy="381"/>
                <a:chOff x="1008" y="3456"/>
                <a:chExt cx="1245" cy="381"/>
              </a:xfrm>
            </p:grpSpPr>
            <p:grpSp>
              <p:nvGrpSpPr>
                <p:cNvPr id="419" name="Group 388">
                  <a:extLst>
                    <a:ext uri="{FF2B5EF4-FFF2-40B4-BE49-F238E27FC236}">
                      <a16:creationId xmlns:a16="http://schemas.microsoft.com/office/drawing/2014/main" id="{016480FC-1FB0-D66C-4072-0ED179CFDB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3456"/>
                  <a:ext cx="957" cy="381"/>
                  <a:chOff x="1491" y="1923"/>
                  <a:chExt cx="957" cy="381"/>
                </a:xfrm>
              </p:grpSpPr>
              <p:sp>
                <p:nvSpPr>
                  <p:cNvPr id="421" name="AutoShape 389">
                    <a:extLst>
                      <a:ext uri="{FF2B5EF4-FFF2-40B4-BE49-F238E27FC236}">
                        <a16:creationId xmlns:a16="http://schemas.microsoft.com/office/drawing/2014/main" id="{F71612BD-B45B-E83C-D7E3-431F54ADF1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2" name="AutoShape 390">
                    <a:extLst>
                      <a:ext uri="{FF2B5EF4-FFF2-40B4-BE49-F238E27FC236}">
                        <a16:creationId xmlns:a16="http://schemas.microsoft.com/office/drawing/2014/main" id="{EEA40A09-4D1B-8D19-8782-6967C4267F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3" name="AutoShape 391">
                    <a:extLst>
                      <a:ext uri="{FF2B5EF4-FFF2-40B4-BE49-F238E27FC236}">
                        <a16:creationId xmlns:a16="http://schemas.microsoft.com/office/drawing/2014/main" id="{FD404CB8-6495-022E-9D24-291695C4E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1923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20" name="AutoShape 392">
                  <a:extLst>
                    <a:ext uri="{FF2B5EF4-FFF2-40B4-BE49-F238E27FC236}">
                      <a16:creationId xmlns:a16="http://schemas.microsoft.com/office/drawing/2014/main" id="{BA4A0870-51FD-38A6-0D89-C10CF52E4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56"/>
                  <a:ext cx="381" cy="3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" name="Group 393">
                <a:extLst>
                  <a:ext uri="{FF2B5EF4-FFF2-40B4-BE49-F238E27FC236}">
                    <a16:creationId xmlns:a16="http://schemas.microsoft.com/office/drawing/2014/main" id="{1F765A53-7BC0-BDEF-933D-5FFA983E0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496"/>
                <a:ext cx="1341" cy="1437"/>
                <a:chOff x="912" y="2496"/>
                <a:chExt cx="1341" cy="1437"/>
              </a:xfrm>
            </p:grpSpPr>
            <p:grpSp>
              <p:nvGrpSpPr>
                <p:cNvPr id="74" name="Group 394">
                  <a:extLst>
                    <a:ext uri="{FF2B5EF4-FFF2-40B4-BE49-F238E27FC236}">
                      <a16:creationId xmlns:a16="http://schemas.microsoft.com/office/drawing/2014/main" id="{BF781CDA-635E-1624-7E40-B07EE1D91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3552"/>
                  <a:ext cx="1245" cy="381"/>
                  <a:chOff x="1008" y="3456"/>
                  <a:chExt cx="1245" cy="381"/>
                </a:xfrm>
              </p:grpSpPr>
              <p:grpSp>
                <p:nvGrpSpPr>
                  <p:cNvPr id="391" name="Group 395">
                    <a:extLst>
                      <a:ext uri="{FF2B5EF4-FFF2-40B4-BE49-F238E27FC236}">
                        <a16:creationId xmlns:a16="http://schemas.microsoft.com/office/drawing/2014/main" id="{3345755C-853A-62D5-0B2A-F60F37C9BF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3456"/>
                    <a:ext cx="957" cy="381"/>
                    <a:chOff x="1491" y="1923"/>
                    <a:chExt cx="957" cy="381"/>
                  </a:xfrm>
                </p:grpSpPr>
                <p:sp>
                  <p:nvSpPr>
                    <p:cNvPr id="416" name="AutoShape 396">
                      <a:extLst>
                        <a:ext uri="{FF2B5EF4-FFF2-40B4-BE49-F238E27FC236}">
                          <a16:creationId xmlns:a16="http://schemas.microsoft.com/office/drawing/2014/main" id="{C7A0E23C-6C6F-CCCF-3372-2C2B7DC11E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1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17" name="AutoShape 397">
                      <a:extLst>
                        <a:ext uri="{FF2B5EF4-FFF2-40B4-BE49-F238E27FC236}">
                          <a16:creationId xmlns:a16="http://schemas.microsoft.com/office/drawing/2014/main" id="{62577FB6-9C1A-765C-00B9-862DFF8E4B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9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18" name="AutoShape 398">
                      <a:extLst>
                        <a:ext uri="{FF2B5EF4-FFF2-40B4-BE49-F238E27FC236}">
                          <a16:creationId xmlns:a16="http://schemas.microsoft.com/office/drawing/2014/main" id="{0A1ED200-AF75-1B83-A249-F63909F8E1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415" name="AutoShape 399">
                    <a:extLst>
                      <a:ext uri="{FF2B5EF4-FFF2-40B4-BE49-F238E27FC236}">
                        <a16:creationId xmlns:a16="http://schemas.microsoft.com/office/drawing/2014/main" id="{1C9CB281-8765-0E4E-A76D-6FE97B57C7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456"/>
                    <a:ext cx="381" cy="38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75" name="Group 400">
                  <a:extLst>
                    <a:ext uri="{FF2B5EF4-FFF2-40B4-BE49-F238E27FC236}">
                      <a16:creationId xmlns:a16="http://schemas.microsoft.com/office/drawing/2014/main" id="{FCD3FC35-10EF-5C96-3E32-B5E702CF1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4" y="3024"/>
                  <a:ext cx="1149" cy="570"/>
                  <a:chOff x="1395" y="1875"/>
                  <a:chExt cx="1149" cy="570"/>
                </a:xfrm>
              </p:grpSpPr>
              <p:grpSp>
                <p:nvGrpSpPr>
                  <p:cNvPr id="85" name="Group 401">
                    <a:extLst>
                      <a:ext uri="{FF2B5EF4-FFF2-40B4-BE49-F238E27FC236}">
                        <a16:creationId xmlns:a16="http://schemas.microsoft.com/office/drawing/2014/main" id="{C6BF10C5-EBAB-217D-4476-31E372B8DF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7" y="1875"/>
                    <a:ext cx="957" cy="381"/>
                    <a:chOff x="1491" y="1923"/>
                    <a:chExt cx="957" cy="381"/>
                  </a:xfrm>
                </p:grpSpPr>
                <p:sp>
                  <p:nvSpPr>
                    <p:cNvPr id="388" name="AutoShape 402">
                      <a:extLst>
                        <a:ext uri="{FF2B5EF4-FFF2-40B4-BE49-F238E27FC236}">
                          <a16:creationId xmlns:a16="http://schemas.microsoft.com/office/drawing/2014/main" id="{682A3BA0-3688-C127-C673-57DBF61FEF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1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89" name="AutoShape 403">
                      <a:extLst>
                        <a:ext uri="{FF2B5EF4-FFF2-40B4-BE49-F238E27FC236}">
                          <a16:creationId xmlns:a16="http://schemas.microsoft.com/office/drawing/2014/main" id="{B328D801-33DE-57D1-10A9-CA3ADD7202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9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90" name="AutoShape 404">
                      <a:extLst>
                        <a:ext uri="{FF2B5EF4-FFF2-40B4-BE49-F238E27FC236}">
                          <a16:creationId xmlns:a16="http://schemas.microsoft.com/office/drawing/2014/main" id="{5AE3F9F7-801A-51FF-884C-3B7A1B4B72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86" name="Group 405">
                    <a:extLst>
                      <a:ext uri="{FF2B5EF4-FFF2-40B4-BE49-F238E27FC236}">
                        <a16:creationId xmlns:a16="http://schemas.microsoft.com/office/drawing/2014/main" id="{76A13EA7-AA80-A773-1C7D-3A04E03297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1" y="1968"/>
                    <a:ext cx="957" cy="381"/>
                    <a:chOff x="1491" y="1923"/>
                    <a:chExt cx="957" cy="381"/>
                  </a:xfrm>
                </p:grpSpPr>
                <p:sp>
                  <p:nvSpPr>
                    <p:cNvPr id="385" name="AutoShape 406">
                      <a:extLst>
                        <a:ext uri="{FF2B5EF4-FFF2-40B4-BE49-F238E27FC236}">
                          <a16:creationId xmlns:a16="http://schemas.microsoft.com/office/drawing/2014/main" id="{C8148260-7658-D634-1D6C-3F095A0AF1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1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86" name="AutoShape 407">
                      <a:extLst>
                        <a:ext uri="{FF2B5EF4-FFF2-40B4-BE49-F238E27FC236}">
                          <a16:creationId xmlns:a16="http://schemas.microsoft.com/office/drawing/2014/main" id="{7590327A-9B81-FB55-227F-7AA4D791F5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9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87" name="AutoShape 408">
                      <a:extLst>
                        <a:ext uri="{FF2B5EF4-FFF2-40B4-BE49-F238E27FC236}">
                          <a16:creationId xmlns:a16="http://schemas.microsoft.com/office/drawing/2014/main" id="{D40D1F0D-C7FB-BEED-4956-49886C6683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87" name="Group 409">
                    <a:extLst>
                      <a:ext uri="{FF2B5EF4-FFF2-40B4-BE49-F238E27FC236}">
                        <a16:creationId xmlns:a16="http://schemas.microsoft.com/office/drawing/2014/main" id="{7B0B354F-9E38-1067-FC27-E44BB45792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5" y="2064"/>
                    <a:ext cx="957" cy="381"/>
                    <a:chOff x="1491" y="1923"/>
                    <a:chExt cx="957" cy="381"/>
                  </a:xfrm>
                </p:grpSpPr>
                <p:sp>
                  <p:nvSpPr>
                    <p:cNvPr id="88" name="AutoShape 410">
                      <a:extLst>
                        <a:ext uri="{FF2B5EF4-FFF2-40B4-BE49-F238E27FC236}">
                          <a16:creationId xmlns:a16="http://schemas.microsoft.com/office/drawing/2014/main" id="{A6975393-F56B-537C-B884-FE8B3A656F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1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9" name="AutoShape 411">
                      <a:extLst>
                        <a:ext uri="{FF2B5EF4-FFF2-40B4-BE49-F238E27FC236}">
                          <a16:creationId xmlns:a16="http://schemas.microsoft.com/office/drawing/2014/main" id="{B5591C0B-24D1-8BD4-B9B7-7EB1158A79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9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84" name="AutoShape 412">
                      <a:extLst>
                        <a:ext uri="{FF2B5EF4-FFF2-40B4-BE49-F238E27FC236}">
                          <a16:creationId xmlns:a16="http://schemas.microsoft.com/office/drawing/2014/main" id="{0E0F246A-9E5A-2D85-A4A1-E67BBF3A2D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1923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grpSp>
              <p:nvGrpSpPr>
                <p:cNvPr id="76" name="Group 413">
                  <a:extLst>
                    <a:ext uri="{FF2B5EF4-FFF2-40B4-BE49-F238E27FC236}">
                      <a16:creationId xmlns:a16="http://schemas.microsoft.com/office/drawing/2014/main" id="{2F29AAE9-DC1D-A0B6-996D-A3A64473E2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6" y="2496"/>
                  <a:ext cx="765" cy="717"/>
                  <a:chOff x="2784" y="3168"/>
                  <a:chExt cx="765" cy="717"/>
                </a:xfrm>
              </p:grpSpPr>
              <p:grpSp>
                <p:nvGrpSpPr>
                  <p:cNvPr id="77" name="Group 414">
                    <a:extLst>
                      <a:ext uri="{FF2B5EF4-FFF2-40B4-BE49-F238E27FC236}">
                        <a16:creationId xmlns:a16="http://schemas.microsoft.com/office/drawing/2014/main" id="{A8BE302B-A7EE-7D08-8898-C136E3A3C3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0" y="3408"/>
                    <a:ext cx="669" cy="381"/>
                    <a:chOff x="4656" y="3264"/>
                    <a:chExt cx="669" cy="381"/>
                  </a:xfrm>
                </p:grpSpPr>
                <p:sp>
                  <p:nvSpPr>
                    <p:cNvPr id="83" name="AutoShape 415">
                      <a:extLst>
                        <a:ext uri="{FF2B5EF4-FFF2-40B4-BE49-F238E27FC236}">
                          <a16:creationId xmlns:a16="http://schemas.microsoft.com/office/drawing/2014/main" id="{A1020D85-01F1-D605-D565-215C801191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3264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4" name="AutoShape 416">
                      <a:extLst>
                        <a:ext uri="{FF2B5EF4-FFF2-40B4-BE49-F238E27FC236}">
                          <a16:creationId xmlns:a16="http://schemas.microsoft.com/office/drawing/2014/main" id="{898A84C7-2BEF-740B-C290-C3A2A9637C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3264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78" name="Group 417">
                    <a:extLst>
                      <a:ext uri="{FF2B5EF4-FFF2-40B4-BE49-F238E27FC236}">
                        <a16:creationId xmlns:a16="http://schemas.microsoft.com/office/drawing/2014/main" id="{1CD2B05E-9E67-8425-5071-3E49F70BB5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168"/>
                    <a:ext cx="669" cy="717"/>
                    <a:chOff x="2784" y="3168"/>
                    <a:chExt cx="669" cy="717"/>
                  </a:xfrm>
                </p:grpSpPr>
                <p:grpSp>
                  <p:nvGrpSpPr>
                    <p:cNvPr id="79" name="Group 418">
                      <a:extLst>
                        <a:ext uri="{FF2B5EF4-FFF2-40B4-BE49-F238E27FC236}">
                          <a16:creationId xmlns:a16="http://schemas.microsoft.com/office/drawing/2014/main" id="{68F3588C-7C01-C086-F1F5-78B8E6F707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3504"/>
                      <a:ext cx="669" cy="381"/>
                      <a:chOff x="4464" y="3696"/>
                      <a:chExt cx="669" cy="381"/>
                    </a:xfrm>
                  </p:grpSpPr>
                  <p:sp>
                    <p:nvSpPr>
                      <p:cNvPr id="81" name="AutoShape 419">
                        <a:extLst>
                          <a:ext uri="{FF2B5EF4-FFF2-40B4-BE49-F238E27FC236}">
                            <a16:creationId xmlns:a16="http://schemas.microsoft.com/office/drawing/2014/main" id="{4ED6CD9C-A7CA-FF23-FF42-C8F84AF08A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3696"/>
                        <a:ext cx="381" cy="381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82" name="AutoShape 420">
                        <a:extLst>
                          <a:ext uri="{FF2B5EF4-FFF2-40B4-BE49-F238E27FC236}">
                            <a16:creationId xmlns:a16="http://schemas.microsoft.com/office/drawing/2014/main" id="{A6292481-3E9B-0470-74FE-2187542841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2" y="3696"/>
                        <a:ext cx="381" cy="381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80" name="AutoShape 421">
                      <a:extLst>
                        <a:ext uri="{FF2B5EF4-FFF2-40B4-BE49-F238E27FC236}">
                          <a16:creationId xmlns:a16="http://schemas.microsoft.com/office/drawing/2014/main" id="{580F9976-FC66-F3A3-1B27-8A14CAA25C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3168"/>
                      <a:ext cx="381" cy="381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9899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72" y="1967110"/>
            <a:ext cx="7695987" cy="3194914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5" y="1997590"/>
            <a:ext cx="2061785" cy="46764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3261" y="2778269"/>
            <a:ext cx="5788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sau: </a:t>
            </a:r>
          </a:p>
          <a:p>
            <a:pPr algn="just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9A75B-C37F-A18E-F58F-AA9FB08EF0D2}"/>
              </a:ext>
            </a:extLst>
          </p:cNvPr>
          <p:cNvSpPr/>
          <p:nvPr/>
        </p:nvSpPr>
        <p:spPr>
          <a:xfrm>
            <a:off x="3404670" y="1101809"/>
            <a:ext cx="5382659" cy="10481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28430"/>
              </a:avLst>
            </a:prstTxWarp>
            <a:spAutoFit/>
          </a:bodyPr>
          <a:lstStyle/>
          <a:p>
            <a:pPr algn="ctr"/>
            <a:r>
              <a:rPr lang="en-US" sz="13800" b="1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okerman" pitchFamily="82" charset="0"/>
              </a:rPr>
              <a:t>Hoạt động tiếp nối</a:t>
            </a:r>
            <a:endParaRPr lang="en-US" sz="13800" b="1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>
            <a:extLst>
              <a:ext uri="{FF2B5EF4-FFF2-40B4-BE49-F238E27FC236}">
                <a16:creationId xmlns:a16="http://schemas.microsoft.com/office/drawing/2014/main" id="{01EBA2CC-D4D8-6FCD-18DE-71470DBE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3806899" y="5987390"/>
            <a:ext cx="2718110" cy="1173872"/>
          </a:xfrm>
          <a:prstGeom prst="rect">
            <a:avLst/>
          </a:prstGeom>
        </p:spPr>
      </p:pic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BAAA0-7E98-8890-AE84-78EEC7D0B1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6" r="-8715" b="64361"/>
          <a:stretch/>
        </p:blipFill>
        <p:spPr>
          <a:xfrm>
            <a:off x="2475687" y="-386598"/>
            <a:ext cx="8261719" cy="6938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C2A6D-166E-EE4D-A640-1C8DD28FE641}"/>
              </a:ext>
            </a:extLst>
          </p:cNvPr>
          <p:cNvSpPr txBox="1"/>
          <p:nvPr/>
        </p:nvSpPr>
        <p:spPr>
          <a:xfrm>
            <a:off x="3314379" y="2842123"/>
            <a:ext cx="4880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#9Slide05 Lobster" panose="02000506000000020003" pitchFamily="2" charset="0"/>
              </a:rPr>
              <a:t>Thể tích của một hình là khoảng không gian mà hình đó chiếm chỗ.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8492E-0223-E034-013B-543C4E0CFF32}"/>
              </a:ext>
            </a:extLst>
          </p:cNvPr>
          <p:cNvSpPr txBox="1"/>
          <p:nvPr/>
        </p:nvSpPr>
        <p:spPr>
          <a:xfrm>
            <a:off x="3196348" y="2155258"/>
            <a:ext cx="488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9A0A1"/>
                </a:solidFill>
                <a:latin typeface="#9Slide05 Lobster" panose="02000506000000020003" pitchFamily="2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7805" y="-296207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5927" y="1699466"/>
            <a:ext cx="74277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660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50315-2DB7-58B5-D3C6-5B3A71BFEF15}"/>
              </a:ext>
            </a:extLst>
          </p:cNvPr>
          <p:cNvSpPr txBox="1"/>
          <p:nvPr/>
        </p:nvSpPr>
        <p:spPr>
          <a:xfrm>
            <a:off x="4125038" y="2965770"/>
            <a:ext cx="689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Hãy kể các vật có trong phòng học?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42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756788" y="0"/>
            <a:ext cx="9648572" cy="7112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589279"/>
            <a:ext cx="1447379" cy="155013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39054" y="1976068"/>
            <a:ext cx="5568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Algerian" panose="04020705040A02060702" pitchFamily="82" charset="0"/>
              </a:rPr>
              <a:t>ThỂ tích mỘt hình</a:t>
            </a:r>
            <a:endParaRPr lang="en-US" sz="4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7600054" y="517336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64687-F596-4765-99B8-31E897CE51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99" y="4264706"/>
            <a:ext cx="1771417" cy="2525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585F6-DE56-721E-1CB6-60E4636DF9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317" y="4794496"/>
            <a:ext cx="1946116" cy="19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53024" y="44739"/>
            <a:ext cx="8179694" cy="1921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DD520-A9C3-A8BB-5A56-1D1212B97105}"/>
              </a:ext>
            </a:extLst>
          </p:cNvPr>
          <p:cNvSpPr txBox="1"/>
          <p:nvPr/>
        </p:nvSpPr>
        <p:spPr>
          <a:xfrm>
            <a:off x="2353025" y="675881"/>
            <a:ext cx="783188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012">
              <a:defRPr/>
            </a:pPr>
            <a:r>
              <a:rPr lang="en-GB" sz="6200" kern="0">
                <a:solidFill>
                  <a:srgbClr val="2E8B76">
                    <a:lumMod val="50000"/>
                  </a:srgb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Yêu cầu cần đạt</a:t>
            </a:r>
            <a:endParaRPr lang="en-US" sz="6200" kern="0" dirty="0">
              <a:solidFill>
                <a:srgbClr val="2E8B76">
                  <a:lumMod val="50000"/>
                </a:srgbClr>
              </a:solidFill>
              <a:latin typeface="Wide Latin" pitchFamily="18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2E8DB257-EF8C-475F-64A0-2F1B08B69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204">
            <a:off x="1720171" y="2353963"/>
            <a:ext cx="477317" cy="36738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3DE461B6-C0FA-69CF-0952-6C656D50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204">
            <a:off x="1761088" y="3385806"/>
            <a:ext cx="469012" cy="36099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8399C5D-0B91-2DA7-4A9A-28E5EBD5532F}"/>
              </a:ext>
            </a:extLst>
          </p:cNvPr>
          <p:cNvSpPr txBox="1"/>
          <p:nvPr/>
        </p:nvSpPr>
        <p:spPr>
          <a:xfrm>
            <a:off x="2353023" y="2429367"/>
            <a:ext cx="82946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/>
              <a:t>Hiểu được khái niệm thể tích của một hình.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4933098-35AA-7517-8068-E69CF7DDD4A0}"/>
              </a:ext>
            </a:extLst>
          </p:cNvPr>
          <p:cNvSpPr txBox="1"/>
          <p:nvPr/>
        </p:nvSpPr>
        <p:spPr>
          <a:xfrm>
            <a:off x="2353023" y="3474313"/>
            <a:ext cx="7276677" cy="1516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/>
              <a:t>So sánh được thể tích của hai hình trong một số tình huống đơn giản.</a:t>
            </a:r>
          </a:p>
          <a:p>
            <a:pPr marL="0" lvl="0" indent="0" algn="just">
              <a:lnSpc>
                <a:spcPct val="120000"/>
              </a:lnSpc>
            </a:pPr>
            <a:endParaRPr lang="en-US" sz="2800" b="1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649F98E-35C8-F873-058C-96280C0A0741}"/>
              </a:ext>
            </a:extLst>
          </p:cNvPr>
          <p:cNvSpPr/>
          <p:nvPr/>
        </p:nvSpPr>
        <p:spPr>
          <a:xfrm>
            <a:off x="9168280" y="5229132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9F4A289E-9964-B4F8-0F95-98C1E8B73F09}"/>
              </a:ext>
            </a:extLst>
          </p:cNvPr>
          <p:cNvSpPr/>
          <p:nvPr/>
        </p:nvSpPr>
        <p:spPr>
          <a:xfrm>
            <a:off x="9725100" y="5229131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DB91526-4ED2-625C-8CC0-7CDBF4601710}"/>
              </a:ext>
            </a:extLst>
          </p:cNvPr>
          <p:cNvSpPr/>
          <p:nvPr/>
        </p:nvSpPr>
        <p:spPr>
          <a:xfrm>
            <a:off x="10281920" y="5229130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5EE65FD-B2B2-FF42-2628-14C3B704A886}"/>
              </a:ext>
            </a:extLst>
          </p:cNvPr>
          <p:cNvSpPr/>
          <p:nvPr/>
        </p:nvSpPr>
        <p:spPr>
          <a:xfrm>
            <a:off x="10838740" y="5229129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34864D49-DA68-31FE-35C7-605458B158FE}"/>
              </a:ext>
            </a:extLst>
          </p:cNvPr>
          <p:cNvSpPr/>
          <p:nvPr/>
        </p:nvSpPr>
        <p:spPr>
          <a:xfrm>
            <a:off x="10281920" y="4667890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35D4DD88-98B9-B023-19B7-B62790DB7BC6}"/>
              </a:ext>
            </a:extLst>
          </p:cNvPr>
          <p:cNvSpPr/>
          <p:nvPr/>
        </p:nvSpPr>
        <p:spPr>
          <a:xfrm>
            <a:off x="10838740" y="4667889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1D9FACC-81A7-9375-6DB3-3B7CC66437FB}"/>
              </a:ext>
            </a:extLst>
          </p:cNvPr>
          <p:cNvSpPr/>
          <p:nvPr/>
        </p:nvSpPr>
        <p:spPr>
          <a:xfrm>
            <a:off x="7078420" y="5229133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67BDF432-78FA-AB04-E1C4-5D66E4DA26F9}"/>
              </a:ext>
            </a:extLst>
          </p:cNvPr>
          <p:cNvSpPr/>
          <p:nvPr/>
        </p:nvSpPr>
        <p:spPr>
          <a:xfrm>
            <a:off x="7635240" y="5229132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87E93B82-63D7-E21D-F732-37D9DFD19B6A}"/>
              </a:ext>
            </a:extLst>
          </p:cNvPr>
          <p:cNvSpPr/>
          <p:nvPr/>
        </p:nvSpPr>
        <p:spPr>
          <a:xfrm>
            <a:off x="7078420" y="4667893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456BBF41-52E0-90FE-E3A1-7D0E2DFFEC9B}"/>
              </a:ext>
            </a:extLst>
          </p:cNvPr>
          <p:cNvSpPr/>
          <p:nvPr/>
        </p:nvSpPr>
        <p:spPr>
          <a:xfrm>
            <a:off x="7635240" y="4667892"/>
            <a:ext cx="731520" cy="734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7805" y="-296207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5927" y="1699466"/>
            <a:ext cx="7427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KHÁM PHÁ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7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>
            <a:extLst>
              <a:ext uri="{FF2B5EF4-FFF2-40B4-BE49-F238E27FC236}">
                <a16:creationId xmlns:a16="http://schemas.microsoft.com/office/drawing/2014/main" id="{01EBA2CC-D4D8-6FCD-18DE-71470DBE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3806899" y="5987390"/>
            <a:ext cx="2718110" cy="1173872"/>
          </a:xfrm>
          <a:prstGeom prst="rect">
            <a:avLst/>
          </a:prstGeom>
        </p:spPr>
      </p:pic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grpSp>
        <p:nvGrpSpPr>
          <p:cNvPr id="13" name="组合 8">
            <a:extLst>
              <a:ext uri="{FF2B5EF4-FFF2-40B4-BE49-F238E27FC236}">
                <a16:creationId xmlns:a16="http://schemas.microsoft.com/office/drawing/2014/main" id="{CD4A90F0-E48E-D3CD-98DD-A6365B558FC7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14" name="组合 6">
              <a:extLst>
                <a:ext uri="{FF2B5EF4-FFF2-40B4-BE49-F238E27FC236}">
                  <a16:creationId xmlns:a16="http://schemas.microsoft.com/office/drawing/2014/main" id="{CCCE5BE8-B645-135A-2B63-F36C86879D0C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19" name="菱形 4">
                <a:extLst>
                  <a:ext uri="{FF2B5EF4-FFF2-40B4-BE49-F238E27FC236}">
                    <a16:creationId xmlns:a16="http://schemas.microsoft.com/office/drawing/2014/main" id="{8DC52B7B-121A-0829-308E-13C0ADF26383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0882"/>
                <a:endParaRPr lang="zh-CN" altLang="en-US" sz="1800" dirty="0">
                  <a:solidFill>
                    <a:prstClr val="white"/>
                  </a:solidFill>
                  <a:latin typeface="思源黑体 Light" panose="020B0300000000000000" pitchFamily="34" charset="-122"/>
                </a:endParaRPr>
              </a:p>
            </p:txBody>
          </p:sp>
          <p:sp>
            <p:nvSpPr>
              <p:cNvPr id="21" name="菱形 29">
                <a:extLst>
                  <a:ext uri="{FF2B5EF4-FFF2-40B4-BE49-F238E27FC236}">
                    <a16:creationId xmlns:a16="http://schemas.microsoft.com/office/drawing/2014/main" id="{063299C0-A3BD-6852-0540-5F92F04B4652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0882"/>
                <a:endParaRPr lang="zh-CN" altLang="en-US" sz="1800" dirty="0">
                  <a:solidFill>
                    <a:prstClr val="white"/>
                  </a:solidFill>
                  <a:latin typeface="思源黑体 Light" panose="020B0300000000000000" pitchFamily="34" charset="-122"/>
                </a:endParaRPr>
              </a:p>
            </p:txBody>
          </p:sp>
        </p:grpSp>
        <p:sp>
          <p:nvSpPr>
            <p:cNvPr id="18" name="文本框 5">
              <a:extLst>
                <a:ext uri="{FF2B5EF4-FFF2-40B4-BE49-F238E27FC236}">
                  <a16:creationId xmlns:a16="http://schemas.microsoft.com/office/drawing/2014/main" id="{14725E56-C200-8F96-C83E-C0CDF7600E33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0882"/>
              <a:r>
                <a:rPr lang="zh-CN" altLang="en-US" sz="8000" dirty="0">
                  <a:solidFill>
                    <a:srgbClr val="F6F0DA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rPr>
                <a:t>福</a:t>
              </a:r>
            </a:p>
          </p:txBody>
        </p:sp>
      </p:grpSp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265435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r>
              <a:rPr lang="en-GB" sz="1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B5152-7AFC-91DC-3E73-6E28C81226A5}"/>
              </a:ext>
            </a:extLst>
          </p:cNvPr>
          <p:cNvSpPr/>
          <p:nvPr/>
        </p:nvSpPr>
        <p:spPr>
          <a:xfrm>
            <a:off x="242046" y="1145470"/>
            <a:ext cx="11707907" cy="5510390"/>
          </a:xfrm>
          <a:prstGeom prst="rect">
            <a:avLst/>
          </a:prstGeom>
          <a:solidFill>
            <a:srgbClr val="FFFFD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utoShape 12" descr="Cà phê sữa lon 185ml/ lon (lốc 6 lon)">
            <a:extLst>
              <a:ext uri="{FF2B5EF4-FFF2-40B4-BE49-F238E27FC236}">
                <a16:creationId xmlns:a16="http://schemas.microsoft.com/office/drawing/2014/main" id="{CCAE26EA-BC36-112A-B381-894C8BFBE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2036" y="29256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0" descr="Bể Cá Thông Minh Xiaomi AI">
            <a:extLst>
              <a:ext uri="{FF2B5EF4-FFF2-40B4-BE49-F238E27FC236}">
                <a16:creationId xmlns:a16="http://schemas.microsoft.com/office/drawing/2014/main" id="{0FDB69EE-5952-279D-82FC-8B34F127C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19113" r="17610" b="31944"/>
          <a:stretch/>
        </p:blipFill>
        <p:spPr bwMode="auto">
          <a:xfrm>
            <a:off x="8135965" y="1825713"/>
            <a:ext cx="3775771" cy="30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Cà Phê Đen | Highlands (Lon 185ml) – FARMERS MARKET">
            <a:extLst>
              <a:ext uri="{FF2B5EF4-FFF2-40B4-BE49-F238E27FC236}">
                <a16:creationId xmlns:a16="http://schemas.microsoft.com/office/drawing/2014/main" id="{3720BD68-BE7D-7A47-AD20-9AF3D7F04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4436" y="30780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Quả Bóng Đá Việt Nam Thế Mừng Sport">
            <a:extLst>
              <a:ext uri="{FF2B5EF4-FFF2-40B4-BE49-F238E27FC236}">
                <a16:creationId xmlns:a16="http://schemas.microsoft.com/office/drawing/2014/main" id="{0B428FF1-FBF0-2EEF-A644-903DC201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72" b="90000" l="10000" r="90000">
                        <a14:foregroundMark x1="38602" y1="16452" x2="44624" y2="19677"/>
                        <a14:foregroundMark x1="43656" y1="9462" x2="59140" y2="8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6" y="2279916"/>
            <a:ext cx="2760595" cy="27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TT ít đường Vinamilk 180ml – BON GROCER">
            <a:extLst>
              <a:ext uri="{FF2B5EF4-FFF2-40B4-BE49-F238E27FC236}">
                <a16:creationId xmlns:a16="http://schemas.microsoft.com/office/drawing/2014/main" id="{72E5E6AD-082A-45C8-F00A-00E3598F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800" l="10000" r="90000">
                        <a14:foregroundMark x1="30600" y1="14600" x2="60800" y2="16000"/>
                        <a14:foregroundMark x1="60800" y1="16000" x2="62000" y2="16600"/>
                        <a14:foregroundMark x1="57200" y1="20200" x2="60400" y2="60200"/>
                        <a14:foregroundMark x1="62400" y1="16600" x2="64200" y2="45400"/>
                        <a14:foregroundMark x1="64200" y1="45400" x2="61800" y2="65631"/>
                        <a14:foregroundMark x1="63561" y1="76000" x2="63600" y2="79000"/>
                        <a14:foregroundMark x1="63400" y1="63400" x2="63427" y2="65537"/>
                        <a14:foregroundMark x1="65106" y1="75875" x2="65000" y2="79600"/>
                        <a14:foregroundMark x1="55000" y1="66600" x2="58800" y2="75200"/>
                        <a14:foregroundMark x1="58800" y1="68000" x2="58800" y2="73200"/>
                        <a14:foregroundMark x1="37400" y1="90800" x2="43898" y2="93224"/>
                        <a14:foregroundMark x1="63800" y1="66000" x2="64000" y2="75600"/>
                        <a14:foregroundMark x1="64400" y1="66200" x2="65400" y2="73200"/>
                        <a14:foregroundMark x1="49000" y1="29400" x2="52000" y2="34000"/>
                        <a14:foregroundMark x1="47400" y1="30200" x2="48400" y2="31000"/>
                        <a14:foregroundMark x1="33200" y1="11800" x2="51800" y2="12400"/>
                        <a14:foregroundMark x1="65400" y1="59400" x2="65600" y2="66800"/>
                        <a14:foregroundMark x1="43000" y1="10200" x2="43000" y2="10200"/>
                        <a14:backgroundMark x1="49400" y1="96000" x2="64000" y2="96000"/>
                        <a14:backgroundMark x1="49000" y1="92600" x2="49000" y2="93600"/>
                        <a14:backgroundMark x1="48800" y1="95600" x2="48800" y2="95600"/>
                        <a14:backgroundMark x1="48800" y1="95200" x2="48800" y2="95200"/>
                        <a14:backgroundMark x1="47200" y1="30200" x2="47462" y2="30145"/>
                        <a14:backgroundMark x1="46400" y1="94400" x2="50200" y2="93800"/>
                        <a14:backgroundMark x1="45000" y1="93800" x2="47800" y2="93800"/>
                        <a14:backgroundMark x1="49800" y1="95800" x2="49200" y2="95200"/>
                        <a14:backgroundMark x1="44800" y1="93600" x2="45800" y2="94000"/>
                        <a14:backgroundMark x1="49400" y1="95000" x2="50600" y2="96000"/>
                        <a14:backgroundMark x1="66386" y1="75550" x2="66400" y2="75800"/>
                        <a14:backgroundMark x1="66400" y1="75800" x2="6640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62" y="2941998"/>
            <a:ext cx="1748949" cy="17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00+ hình ảnh của khối rubik - hinhanhsieudep.net">
            <a:extLst>
              <a:ext uri="{FF2B5EF4-FFF2-40B4-BE49-F238E27FC236}">
                <a16:creationId xmlns:a16="http://schemas.microsoft.com/office/drawing/2014/main" id="{9C3DEB92-A214-C903-3AFA-8B715DB1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62" b="92176" l="10000" r="90000">
                        <a14:foregroundMark x1="40333" y1="81107" x2="49167" y2="85305"/>
                        <a14:foregroundMark x1="49167" y1="85305" x2="50000" y2="86069"/>
                        <a14:foregroundMark x1="39500" y1="74618" x2="47500" y2="87214"/>
                        <a14:foregroundMark x1="47500" y1="87214" x2="54000" y2="92366"/>
                        <a14:foregroundMark x1="38667" y1="76336" x2="41333" y2="87214"/>
                        <a14:foregroundMark x1="41333" y1="87214" x2="44333" y2="78817"/>
                        <a14:foregroundMark x1="38333" y1="72901" x2="38000" y2="85878"/>
                        <a14:foregroundMark x1="38000" y1="85878" x2="47500" y2="91603"/>
                        <a14:foregroundMark x1="33667" y1="21756" x2="47833" y2="34733"/>
                        <a14:foregroundMark x1="49000" y1="30344" x2="60167" y2="23473"/>
                        <a14:foregroundMark x1="60167" y1="23473" x2="60667" y2="22710"/>
                        <a14:foregroundMark x1="31333" y1="22901" x2="40167" y2="23092"/>
                        <a14:foregroundMark x1="40167" y1="23092" x2="40500" y2="23092"/>
                        <a14:foregroundMark x1="44167" y1="28435" x2="56167" y2="30153"/>
                        <a14:foregroundMark x1="56167" y1="30153" x2="56833" y2="29580"/>
                        <a14:foregroundMark x1="57667" y1="23282" x2="68833" y2="22328"/>
                        <a14:foregroundMark x1="68833" y1="22328" x2="69500" y2="21756"/>
                        <a14:foregroundMark x1="30000" y1="23092" x2="42500" y2="23473"/>
                        <a14:foregroundMark x1="42500" y1="23473" x2="43333" y2="24237"/>
                        <a14:foregroundMark x1="27667" y1="23092" x2="36000" y2="18893"/>
                        <a14:foregroundMark x1="36000" y1="18893" x2="41167" y2="22710"/>
                        <a14:foregroundMark x1="43833" y1="8588" x2="52500" y2="8779"/>
                        <a14:foregroundMark x1="49500" y1="4962" x2="51333" y2="4962"/>
                        <a14:foregroundMark x1="61333" y1="26908" x2="70167" y2="22519"/>
                        <a14:foregroundMark x1="56667" y1="26145" x2="64333" y2="33779"/>
                        <a14:foregroundMark x1="81667" y1="26908" x2="81833" y2="34351"/>
                        <a14:foregroundMark x1="78833" y1="25000" x2="84333" y2="33779"/>
                        <a14:foregroundMark x1="80000" y1="23855" x2="87000" y2="21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20" y="3056151"/>
            <a:ext cx="1890407" cy="16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236636-5820-C983-E8EF-0D619DDA4155}"/>
              </a:ext>
            </a:extLst>
          </p:cNvPr>
          <p:cNvSpPr txBox="1"/>
          <p:nvPr/>
        </p:nvSpPr>
        <p:spPr>
          <a:xfrm>
            <a:off x="1410543" y="388490"/>
            <a:ext cx="804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#9Slide07 IcielCadena" panose="02000503000000020004" pitchFamily="2" charset="0"/>
              </a:rPr>
              <a:t>Thể tích là gì?</a:t>
            </a:r>
            <a:endParaRPr lang="vi-VN" sz="4400" b="1">
              <a:ln w="1270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1700C-DB03-995B-0C36-FE37D60A4A2D}"/>
              </a:ext>
            </a:extLst>
          </p:cNvPr>
          <p:cNvSpPr txBox="1"/>
          <p:nvPr/>
        </p:nvSpPr>
        <p:spPr>
          <a:xfrm>
            <a:off x="1191490" y="5033283"/>
            <a:ext cx="1003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5 Lobster" panose="02000506000000020003" pitchFamily="2" charset="0"/>
              </a:rPr>
              <a:t>* Nhận xét: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5 Lobster" panose="02000506000000020003" pitchFamily="2" charset="0"/>
              </a:rPr>
              <a:t>Mỗi đồ vật trên có hình dạng và kích thước khác nhau. Tuy vậy, chúng đều chiếm một khoảng không gian nào đó.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13F88-F2BF-0E82-5C29-A281F8BB8E05}"/>
              </a:ext>
            </a:extLst>
          </p:cNvPr>
          <p:cNvSpPr txBox="1"/>
          <p:nvPr/>
        </p:nvSpPr>
        <p:spPr>
          <a:xfrm>
            <a:off x="637309" y="1310107"/>
            <a:ext cx="1104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5 Lobster" panose="02000506000000020003" pitchFamily="2" charset="0"/>
              </a:rPr>
              <a:t>Quan sát các hình ảnh sau, em có nhận xét gì về hình dạng, kích thước của các đồ vật? </a:t>
            </a:r>
            <a:endParaRPr lang="en-US" sz="2800">
              <a:solidFill>
                <a:schemeClr val="accent5">
                  <a:lumMod val="50000"/>
                </a:schemeClr>
              </a:solidFill>
              <a:latin typeface="#9Slide05 Lobster" panose="02000506000000020003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572F2A6-E838-77DB-FD29-BF2ED7F773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0222" y="1681816"/>
            <a:ext cx="5182082" cy="32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>
            <a:extLst>
              <a:ext uri="{FF2B5EF4-FFF2-40B4-BE49-F238E27FC236}">
                <a16:creationId xmlns:a16="http://schemas.microsoft.com/office/drawing/2014/main" id="{01EBA2CC-D4D8-6FCD-18DE-71470DBE3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3806899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grpSp>
        <p:nvGrpSpPr>
          <p:cNvPr id="13" name="组合 8">
            <a:extLst>
              <a:ext uri="{FF2B5EF4-FFF2-40B4-BE49-F238E27FC236}">
                <a16:creationId xmlns:a16="http://schemas.microsoft.com/office/drawing/2014/main" id="{CD4A90F0-E48E-D3CD-98DD-A6365B558FC7}"/>
              </a:ext>
            </a:extLst>
          </p:cNvPr>
          <p:cNvGrpSpPr/>
          <p:nvPr/>
        </p:nvGrpSpPr>
        <p:grpSpPr>
          <a:xfrm>
            <a:off x="7947583" y="196310"/>
            <a:ext cx="2392874" cy="2392872"/>
            <a:chOff x="5298377" y="130870"/>
            <a:chExt cx="1595248" cy="1595248"/>
          </a:xfrm>
        </p:grpSpPr>
        <p:grpSp>
          <p:nvGrpSpPr>
            <p:cNvPr id="14" name="组合 6">
              <a:extLst>
                <a:ext uri="{FF2B5EF4-FFF2-40B4-BE49-F238E27FC236}">
                  <a16:creationId xmlns:a16="http://schemas.microsoft.com/office/drawing/2014/main" id="{CCCE5BE8-B645-135A-2B63-F36C86879D0C}"/>
                </a:ext>
              </a:extLst>
            </p:cNvPr>
            <p:cNvGrpSpPr/>
            <p:nvPr/>
          </p:nvGrpSpPr>
          <p:grpSpPr>
            <a:xfrm>
              <a:off x="5298377" y="130870"/>
              <a:ext cx="1595248" cy="1595248"/>
              <a:chOff x="5493419" y="268037"/>
              <a:chExt cx="1205163" cy="1205163"/>
            </a:xfrm>
          </p:grpSpPr>
          <p:sp>
            <p:nvSpPr>
              <p:cNvPr id="19" name="菱形 4">
                <a:extLst>
                  <a:ext uri="{FF2B5EF4-FFF2-40B4-BE49-F238E27FC236}">
                    <a16:creationId xmlns:a16="http://schemas.microsoft.com/office/drawing/2014/main" id="{8DC52B7B-121A-0829-308E-13C0ADF26383}"/>
                  </a:ext>
                </a:extLst>
              </p:cNvPr>
              <p:cNvSpPr/>
              <p:nvPr/>
            </p:nvSpPr>
            <p:spPr>
              <a:xfrm>
                <a:off x="5493419" y="268037"/>
                <a:ext cx="1205163" cy="1205163"/>
              </a:xfrm>
              <a:prstGeom prst="diamond">
                <a:avLst/>
              </a:prstGeom>
              <a:solidFill>
                <a:srgbClr val="CC0808"/>
              </a:solidFill>
              <a:ln>
                <a:noFill/>
              </a:ln>
              <a:effectLst>
                <a:outerShdw blurRad="139700" sx="112000" sy="112000" algn="c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0882"/>
                <a:endParaRPr lang="zh-CN" altLang="en-US" sz="1800" dirty="0">
                  <a:solidFill>
                    <a:prstClr val="white"/>
                  </a:solidFill>
                  <a:latin typeface="思源黑体 Light" panose="020B0300000000000000" pitchFamily="34" charset="-122"/>
                </a:endParaRPr>
              </a:p>
            </p:txBody>
          </p:sp>
          <p:sp>
            <p:nvSpPr>
              <p:cNvPr id="21" name="菱形 29">
                <a:extLst>
                  <a:ext uri="{FF2B5EF4-FFF2-40B4-BE49-F238E27FC236}">
                    <a16:creationId xmlns:a16="http://schemas.microsoft.com/office/drawing/2014/main" id="{063299C0-A3BD-6852-0540-5F92F04B4652}"/>
                  </a:ext>
                </a:extLst>
              </p:cNvPr>
              <p:cNvSpPr/>
              <p:nvPr/>
            </p:nvSpPr>
            <p:spPr>
              <a:xfrm>
                <a:off x="5646417" y="421035"/>
                <a:ext cx="899166" cy="899166"/>
              </a:xfrm>
              <a:prstGeom prst="diamond">
                <a:avLst/>
              </a:prstGeom>
              <a:noFill/>
              <a:ln>
                <a:solidFill>
                  <a:srgbClr val="F1E8C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0882"/>
                <a:endParaRPr lang="zh-CN" altLang="en-US" sz="1800" dirty="0">
                  <a:solidFill>
                    <a:prstClr val="white"/>
                  </a:solidFill>
                  <a:latin typeface="思源黑体 Light" panose="020B0300000000000000" pitchFamily="34" charset="-122"/>
                </a:endParaRPr>
              </a:p>
            </p:txBody>
          </p:sp>
        </p:grpSp>
        <p:sp>
          <p:nvSpPr>
            <p:cNvPr id="18" name="文本框 5">
              <a:extLst>
                <a:ext uri="{FF2B5EF4-FFF2-40B4-BE49-F238E27FC236}">
                  <a16:creationId xmlns:a16="http://schemas.microsoft.com/office/drawing/2014/main" id="{14725E56-C200-8F96-C83E-C0CDF7600E33}"/>
                </a:ext>
              </a:extLst>
            </p:cNvPr>
            <p:cNvSpPr txBox="1"/>
            <p:nvPr/>
          </p:nvSpPr>
          <p:spPr>
            <a:xfrm flipV="1">
              <a:off x="5644263" y="548573"/>
              <a:ext cx="807058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0882"/>
              <a:r>
                <a:rPr lang="zh-CN" altLang="en-US" sz="8000" dirty="0">
                  <a:solidFill>
                    <a:srgbClr val="F6F0DA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rPr>
                <a:t>福</a:t>
              </a:r>
            </a:p>
          </p:txBody>
        </p:sp>
      </p:grpSp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265435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r>
              <a:rPr lang="en-GB" sz="1800" ker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4BBD48A-E6FD-37CF-4DEF-89195A4BBE22}"/>
              </a:ext>
            </a:extLst>
          </p:cNvPr>
          <p:cNvSpPr txBox="1">
            <a:spLocks noChangeArrowheads="1"/>
          </p:cNvSpPr>
          <p:nvPr/>
        </p:nvSpPr>
        <p:spPr>
          <a:xfrm>
            <a:off x="2269549" y="534001"/>
            <a:ext cx="19812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500" b="1"/>
              <a:t>a) Ví dụ 1:</a:t>
            </a:r>
            <a:endParaRPr lang="en-US" altLang="en-US" sz="2500" b="1" i="1"/>
          </a:p>
        </p:txBody>
      </p:sp>
      <p:grpSp>
        <p:nvGrpSpPr>
          <p:cNvPr id="24" name="Group 57">
            <a:extLst>
              <a:ext uri="{FF2B5EF4-FFF2-40B4-BE49-F238E27FC236}">
                <a16:creationId xmlns:a16="http://schemas.microsoft.com/office/drawing/2014/main" id="{815BF047-25AA-5533-0CE7-677BFDBF2B24}"/>
              </a:ext>
            </a:extLst>
          </p:cNvPr>
          <p:cNvGrpSpPr>
            <a:grpSpLocks/>
          </p:cNvGrpSpPr>
          <p:nvPr/>
        </p:nvGrpSpPr>
        <p:grpSpPr bwMode="auto">
          <a:xfrm>
            <a:off x="6612949" y="762601"/>
            <a:ext cx="1905000" cy="2819400"/>
            <a:chOff x="3168" y="432"/>
            <a:chExt cx="1200" cy="1776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F4BAB23B-AEE3-D751-0C35-D9E1EB64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32"/>
              <a:ext cx="1200" cy="1776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B42C064-B995-10E8-D015-11F89A08E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1906"/>
              <a:ext cx="896" cy="1"/>
            </a:xfrm>
            <a:custGeom>
              <a:avLst/>
              <a:gdLst>
                <a:gd name="T0" fmla="*/ 0 w 896"/>
                <a:gd name="T1" fmla="*/ 0 h 14"/>
                <a:gd name="T2" fmla="*/ 896 w 896"/>
                <a:gd name="T3" fmla="*/ 0 h 14"/>
                <a:gd name="T4" fmla="*/ 0 60000 65536"/>
                <a:gd name="T5" fmla="*/ 0 60000 65536"/>
                <a:gd name="T6" fmla="*/ 0 w 896"/>
                <a:gd name="T7" fmla="*/ 0 h 14"/>
                <a:gd name="T8" fmla="*/ 896 w 89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6" h="14">
                  <a:moveTo>
                    <a:pt x="0" y="14"/>
                  </a:moveTo>
                  <a:lnTo>
                    <a:pt x="89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7179DF2-F96B-422C-9E78-954F3839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918"/>
              <a:ext cx="300" cy="290"/>
            </a:xfrm>
            <a:custGeom>
              <a:avLst/>
              <a:gdLst>
                <a:gd name="T0" fmla="*/ 300 w 300"/>
                <a:gd name="T1" fmla="*/ 0 h 290"/>
                <a:gd name="T2" fmla="*/ 0 w 300"/>
                <a:gd name="T3" fmla="*/ 290 h 290"/>
                <a:gd name="T4" fmla="*/ 0 60000 65536"/>
                <a:gd name="T5" fmla="*/ 0 60000 65536"/>
                <a:gd name="T6" fmla="*/ 0 w 300"/>
                <a:gd name="T7" fmla="*/ 0 h 290"/>
                <a:gd name="T8" fmla="*/ 300 w 300"/>
                <a:gd name="T9" fmla="*/ 290 h 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90">
                  <a:moveTo>
                    <a:pt x="300" y="0"/>
                  </a:moveTo>
                  <a:lnTo>
                    <a:pt x="0" y="29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68D5640-A3F5-E7C0-2DEE-517D2503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436"/>
              <a:ext cx="1" cy="1480"/>
            </a:xfrm>
            <a:custGeom>
              <a:avLst/>
              <a:gdLst>
                <a:gd name="T0" fmla="*/ 0 w 1"/>
                <a:gd name="T1" fmla="*/ 0 h 1480"/>
                <a:gd name="T2" fmla="*/ 0 w 1"/>
                <a:gd name="T3" fmla="*/ 1480 h 1480"/>
                <a:gd name="T4" fmla="*/ 0 60000 65536"/>
                <a:gd name="T5" fmla="*/ 0 60000 65536"/>
                <a:gd name="T6" fmla="*/ 0 w 1"/>
                <a:gd name="T7" fmla="*/ 0 h 1480"/>
                <a:gd name="T8" fmla="*/ 1 w 1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80">
                  <a:moveTo>
                    <a:pt x="0" y="0"/>
                  </a:moveTo>
                  <a:lnTo>
                    <a:pt x="0" y="1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1D2DBC63-488D-11EB-6A91-9918AEBF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18" y="4546211"/>
            <a:ext cx="1001387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/>
              <a:t>	</a:t>
            </a:r>
            <a:r>
              <a:rPr lang="en-US" altLang="en-US" sz="2800" b="1" u="sng"/>
              <a:t>Kết luận:</a:t>
            </a:r>
            <a:br>
              <a:rPr lang="en-US" altLang="en-US" sz="2800"/>
            </a:br>
            <a:r>
              <a:rPr lang="en-US" altLang="en-US" sz="2800"/>
              <a:t>	</a:t>
            </a:r>
            <a:r>
              <a:rPr lang="en-US" altLang="en-US" sz="2800" i="1"/>
              <a:t>Thể tích hình lập phương bé hơn thể tích hình hộp chữ nhật hay thể tích hình hộp chữ nhật lớn hơn thể tích hình lập phương.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49F0A56E-0192-48D6-DF79-5EBC9368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708" y="3629592"/>
            <a:ext cx="1024249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/>
              <a:t>Nhận xét: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800" b="1"/>
              <a:t>	</a:t>
            </a:r>
            <a:r>
              <a:rPr lang="en-US" altLang="en-US" sz="2800"/>
              <a:t>Hình lập phương nằm hoàn toàn trong hình hộp chữ nhật.</a:t>
            </a:r>
          </a:p>
        </p:txBody>
      </p:sp>
      <p:grpSp>
        <p:nvGrpSpPr>
          <p:cNvPr id="32" name="Group 56">
            <a:extLst>
              <a:ext uri="{FF2B5EF4-FFF2-40B4-BE49-F238E27FC236}">
                <a16:creationId xmlns:a16="http://schemas.microsoft.com/office/drawing/2014/main" id="{51069D6D-A408-975A-E334-43622A06B8FD}"/>
              </a:ext>
            </a:extLst>
          </p:cNvPr>
          <p:cNvGrpSpPr>
            <a:grpSpLocks/>
          </p:cNvGrpSpPr>
          <p:nvPr/>
        </p:nvGrpSpPr>
        <p:grpSpPr bwMode="auto">
          <a:xfrm>
            <a:off x="4628058" y="2362801"/>
            <a:ext cx="914400" cy="914400"/>
            <a:chOff x="1920" y="1440"/>
            <a:chExt cx="576" cy="576"/>
          </a:xfrm>
        </p:grpSpPr>
        <p:sp>
          <p:nvSpPr>
            <p:cNvPr id="33" name="AutoShape 23">
              <a:extLst>
                <a:ext uri="{FF2B5EF4-FFF2-40B4-BE49-F238E27FC236}">
                  <a16:creationId xmlns:a16="http://schemas.microsoft.com/office/drawing/2014/main" id="{3BE7BD27-D1AC-C8DD-6D58-F1A98650C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576" cy="576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AutoShape 20">
              <a:extLst>
                <a:ext uri="{FF2B5EF4-FFF2-40B4-BE49-F238E27FC236}">
                  <a16:creationId xmlns:a16="http://schemas.microsoft.com/office/drawing/2014/main" id="{C817480B-8F78-1E9D-D8E9-640DB44B0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72"/>
              <a:ext cx="576" cy="144"/>
            </a:xfrm>
            <a:prstGeom prst="parallelogram">
              <a:avLst>
                <a:gd name="adj" fmla="val 100000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AutoShape 16">
              <a:extLst>
                <a:ext uri="{FF2B5EF4-FFF2-40B4-BE49-F238E27FC236}">
                  <a16:creationId xmlns:a16="http://schemas.microsoft.com/office/drawing/2014/main" id="{E58AB1D7-CF74-6F21-CCD5-302914527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576" cy="144"/>
            </a:xfrm>
            <a:prstGeom prst="parallelogram">
              <a:avLst>
                <a:gd name="adj" fmla="val 100000"/>
              </a:avLst>
            </a:prstGeom>
            <a:solidFill>
              <a:srgbClr val="00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E7D1B39B-3F1F-4302-8B2E-E97CF4871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6351A80B-2691-9A75-2B1B-D709BEC1C045}"/>
              </a:ext>
            </a:extLst>
          </p:cNvPr>
          <p:cNvGrpSpPr>
            <a:grpSpLocks/>
          </p:cNvGrpSpPr>
          <p:nvPr/>
        </p:nvGrpSpPr>
        <p:grpSpPr bwMode="auto">
          <a:xfrm>
            <a:off x="7055862" y="2362801"/>
            <a:ext cx="914400" cy="914400"/>
            <a:chOff x="1920" y="1440"/>
            <a:chExt cx="576" cy="576"/>
          </a:xfrm>
        </p:grpSpPr>
        <p:sp>
          <p:nvSpPr>
            <p:cNvPr id="38" name="AutoShape 45">
              <a:extLst>
                <a:ext uri="{FF2B5EF4-FFF2-40B4-BE49-F238E27FC236}">
                  <a16:creationId xmlns:a16="http://schemas.microsoft.com/office/drawing/2014/main" id="{A8528AB9-837D-99C6-4BD6-FF001C98B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576" cy="576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AutoShape 46">
              <a:extLst>
                <a:ext uri="{FF2B5EF4-FFF2-40B4-BE49-F238E27FC236}">
                  <a16:creationId xmlns:a16="http://schemas.microsoft.com/office/drawing/2014/main" id="{C0DBDF8A-E623-6E1C-0A15-D5A07BFA9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72"/>
              <a:ext cx="576" cy="144"/>
            </a:xfrm>
            <a:prstGeom prst="parallelogram">
              <a:avLst>
                <a:gd name="adj" fmla="val 100000"/>
              </a:avLst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AutoShape 47">
              <a:extLst>
                <a:ext uri="{FF2B5EF4-FFF2-40B4-BE49-F238E27FC236}">
                  <a16:creationId xmlns:a16="http://schemas.microsoft.com/office/drawing/2014/main" id="{D49CD889-E018-E2C3-C5BA-2894AB885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576" cy="144"/>
            </a:xfrm>
            <a:prstGeom prst="parallelogram">
              <a:avLst>
                <a:gd name="adj" fmla="val 100000"/>
              </a:avLst>
            </a:prstGeom>
            <a:solidFill>
              <a:srgbClr val="00CC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Line 48">
              <a:extLst>
                <a:ext uri="{FF2B5EF4-FFF2-40B4-BE49-F238E27FC236}">
                  <a16:creationId xmlns:a16="http://schemas.microsoft.com/office/drawing/2014/main" id="{CEFAD806-309C-2057-1598-B64036A74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4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5208 -0.28333 C 0.06328 -0.34722 0.07968 -0.38102 0.09674 -0.38102 C 0.11653 -0.38102 0.1319 -0.34722 0.14323 -0.28333 L 0.19622 -3.7037E-7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50C9E2A-46BD-F88D-B0CA-BE55E4E87B30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577190"/>
            <a:ext cx="18288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7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500" b="1"/>
              <a:t>b) Ví dụ 2: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8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 b="1" u="sng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 b="1" u="sng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 b="1" u="sng"/>
          </a:p>
        </p:txBody>
      </p:sp>
      <p:sp>
        <p:nvSpPr>
          <p:cNvPr id="17" name="AutoShape 29">
            <a:extLst>
              <a:ext uri="{FF2B5EF4-FFF2-40B4-BE49-F238E27FC236}">
                <a16:creationId xmlns:a16="http://schemas.microsoft.com/office/drawing/2014/main" id="{F19C6F49-90F6-69AE-D276-7FE661FC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62990"/>
            <a:ext cx="1066800" cy="228600"/>
          </a:xfrm>
          <a:prstGeom prst="parallelogram">
            <a:avLst>
              <a:gd name="adj" fmla="val 1057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" name="Group 73">
            <a:extLst>
              <a:ext uri="{FF2B5EF4-FFF2-40B4-BE49-F238E27FC236}">
                <a16:creationId xmlns:a16="http://schemas.microsoft.com/office/drawing/2014/main" id="{24B1DA4F-FC4F-51BA-8EED-7838025640C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186790"/>
            <a:ext cx="4800600" cy="2652713"/>
            <a:chOff x="2160" y="912"/>
            <a:chExt cx="3024" cy="1671"/>
          </a:xfrm>
        </p:grpSpPr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A547398E-62C6-C225-35C0-6C85886E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912"/>
              <a:ext cx="864" cy="1671"/>
              <a:chOff x="2160" y="912"/>
              <a:chExt cx="864" cy="1671"/>
            </a:xfrm>
          </p:grpSpPr>
          <p:grpSp>
            <p:nvGrpSpPr>
              <p:cNvPr id="30" name="Group 35">
                <a:extLst>
                  <a:ext uri="{FF2B5EF4-FFF2-40B4-BE49-F238E27FC236}">
                    <a16:creationId xmlns:a16="http://schemas.microsoft.com/office/drawing/2014/main" id="{F2984EF5-B4E5-8DA5-125C-1477EE104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912"/>
                <a:ext cx="864" cy="1376"/>
                <a:chOff x="3072" y="768"/>
                <a:chExt cx="864" cy="1376"/>
              </a:xfrm>
            </p:grpSpPr>
            <p:sp>
              <p:nvSpPr>
                <p:cNvPr id="32" name="AutoShape 10">
                  <a:extLst>
                    <a:ext uri="{FF2B5EF4-FFF2-40B4-BE49-F238E27FC236}">
                      <a16:creationId xmlns:a16="http://schemas.microsoft.com/office/drawing/2014/main" id="{70EACC70-E7A1-4543-45EF-E9E775D12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768"/>
                  <a:ext cx="864" cy="1376"/>
                </a:xfrm>
                <a:prstGeom prst="cube">
                  <a:avLst>
                    <a:gd name="adj" fmla="val 4091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06CFDC0B-1ADB-59AF-666D-6C4676CC2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912"/>
                  <a:ext cx="511" cy="1"/>
                </a:xfrm>
                <a:custGeom>
                  <a:avLst/>
                  <a:gdLst>
                    <a:gd name="T0" fmla="*/ 0 w 511"/>
                    <a:gd name="T1" fmla="*/ 0 h 1"/>
                    <a:gd name="T2" fmla="*/ 511 w 511"/>
                    <a:gd name="T3" fmla="*/ 1 h 1"/>
                    <a:gd name="T4" fmla="*/ 0 60000 65536"/>
                    <a:gd name="T5" fmla="*/ 0 60000 65536"/>
                    <a:gd name="T6" fmla="*/ 0 w 511"/>
                    <a:gd name="T7" fmla="*/ 0 h 1"/>
                    <a:gd name="T8" fmla="*/ 511 w 51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11" h="1">
                      <a:moveTo>
                        <a:pt x="0" y="0"/>
                      </a:moveTo>
                      <a:lnTo>
                        <a:pt x="511" y="1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738517B1-3BF1-D1A2-5678-30DE65102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1283"/>
                  <a:ext cx="355" cy="349"/>
                </a:xfrm>
                <a:custGeom>
                  <a:avLst/>
                  <a:gdLst>
                    <a:gd name="T0" fmla="*/ 355 w 355"/>
                    <a:gd name="T1" fmla="*/ 0 h 349"/>
                    <a:gd name="T2" fmla="*/ 0 w 355"/>
                    <a:gd name="T3" fmla="*/ 349 h 349"/>
                    <a:gd name="T4" fmla="*/ 0 60000 65536"/>
                    <a:gd name="T5" fmla="*/ 0 60000 65536"/>
                    <a:gd name="T6" fmla="*/ 0 w 355"/>
                    <a:gd name="T7" fmla="*/ 0 h 349"/>
                    <a:gd name="T8" fmla="*/ 355 w 355"/>
                    <a:gd name="T9" fmla="*/ 349 h 34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55" h="349">
                      <a:moveTo>
                        <a:pt x="355" y="0"/>
                      </a:moveTo>
                      <a:lnTo>
                        <a:pt x="0" y="349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711A8753-84BC-CE2C-9615-A11FB1599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" y="912"/>
                  <a:ext cx="1" cy="1019"/>
                </a:xfrm>
                <a:custGeom>
                  <a:avLst/>
                  <a:gdLst>
                    <a:gd name="T0" fmla="*/ 0 w 1"/>
                    <a:gd name="T1" fmla="*/ 0 h 1374"/>
                    <a:gd name="T2" fmla="*/ 0 w 1"/>
                    <a:gd name="T3" fmla="*/ 309 h 1374"/>
                    <a:gd name="T4" fmla="*/ 0 60000 65536"/>
                    <a:gd name="T5" fmla="*/ 0 60000 65536"/>
                    <a:gd name="T6" fmla="*/ 0 w 1"/>
                    <a:gd name="T7" fmla="*/ 0 h 1374"/>
                    <a:gd name="T8" fmla="*/ 1 w 1"/>
                    <a:gd name="T9" fmla="*/ 1374 h 137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374">
                      <a:moveTo>
                        <a:pt x="0" y="0"/>
                      </a:moveTo>
                      <a:lnTo>
                        <a:pt x="0" y="1374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1DA05B1A-48E7-257B-F8E1-A30795991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1631"/>
                  <a:ext cx="508" cy="1"/>
                </a:xfrm>
                <a:custGeom>
                  <a:avLst/>
                  <a:gdLst>
                    <a:gd name="T0" fmla="*/ 508 w 508"/>
                    <a:gd name="T1" fmla="*/ 0 h 1"/>
                    <a:gd name="T2" fmla="*/ 0 w 508"/>
                    <a:gd name="T3" fmla="*/ 0 h 1"/>
                    <a:gd name="T4" fmla="*/ 0 60000 65536"/>
                    <a:gd name="T5" fmla="*/ 0 60000 65536"/>
                    <a:gd name="T6" fmla="*/ 0 w 508"/>
                    <a:gd name="T7" fmla="*/ 0 h 1"/>
                    <a:gd name="T8" fmla="*/ 508 w 50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08" h="1">
                      <a:moveTo>
                        <a:pt x="50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Text Box 36">
                <a:extLst>
                  <a:ext uri="{FF2B5EF4-FFF2-40B4-BE49-F238E27FC236}">
                    <a16:creationId xmlns:a16="http://schemas.microsoft.com/office/drawing/2014/main" id="{E9BBC53F-76D4-883D-27C8-9702B7B18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35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C</a:t>
                </a:r>
              </a:p>
            </p:txBody>
          </p:sp>
        </p:grpSp>
        <p:grpSp>
          <p:nvGrpSpPr>
            <p:cNvPr id="20" name="Group 72">
              <a:extLst>
                <a:ext uri="{FF2B5EF4-FFF2-40B4-BE49-F238E27FC236}">
                  <a16:creationId xmlns:a16="http://schemas.microsoft.com/office/drawing/2014/main" id="{E5AE3FA4-4323-BCED-FE27-2D0EC552D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008"/>
              <a:ext cx="1728" cy="1575"/>
              <a:chOff x="3456" y="1008"/>
              <a:chExt cx="1728" cy="1575"/>
            </a:xfrm>
          </p:grpSpPr>
          <p:sp>
            <p:nvSpPr>
              <p:cNvPr id="21" name="Text Box 44">
                <a:extLst>
                  <a:ext uri="{FF2B5EF4-FFF2-40B4-BE49-F238E27FC236}">
                    <a16:creationId xmlns:a16="http://schemas.microsoft.com/office/drawing/2014/main" id="{AA17766D-D9EE-1471-EC89-1E6464E349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35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D</a:t>
                </a:r>
              </a:p>
            </p:txBody>
          </p:sp>
          <p:grpSp>
            <p:nvGrpSpPr>
              <p:cNvPr id="22" name="Group 71">
                <a:extLst>
                  <a:ext uri="{FF2B5EF4-FFF2-40B4-BE49-F238E27FC236}">
                    <a16:creationId xmlns:a16="http://schemas.microsoft.com/office/drawing/2014/main" id="{E244B12D-1ACE-BF49-1086-9B790F9A7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1008"/>
                <a:ext cx="1728" cy="1252"/>
                <a:chOff x="3456" y="1008"/>
                <a:chExt cx="1728" cy="1252"/>
              </a:xfrm>
            </p:grpSpPr>
            <p:sp>
              <p:nvSpPr>
                <p:cNvPr id="23" name="AutoShape 55">
                  <a:extLst>
                    <a:ext uri="{FF2B5EF4-FFF2-40B4-BE49-F238E27FC236}">
                      <a16:creationId xmlns:a16="http://schemas.microsoft.com/office/drawing/2014/main" id="{0A798A6F-45D2-61FF-278B-6B37FFADD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545"/>
                  <a:ext cx="685" cy="715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AutoShape 56">
                  <a:extLst>
                    <a:ext uri="{FF2B5EF4-FFF2-40B4-BE49-F238E27FC236}">
                      <a16:creationId xmlns:a16="http://schemas.microsoft.com/office/drawing/2014/main" id="{443F7B9A-E275-BE22-B6FC-D1A5B4076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008"/>
                  <a:ext cx="685" cy="7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AutoShape 57">
                  <a:extLst>
                    <a:ext uri="{FF2B5EF4-FFF2-40B4-BE49-F238E27FC236}">
                      <a16:creationId xmlns:a16="http://schemas.microsoft.com/office/drawing/2014/main" id="{5D041698-7A92-FD35-4527-AEFD178A6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1" y="1545"/>
                  <a:ext cx="707" cy="715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" name="AutoShape 63">
                  <a:extLst>
                    <a:ext uri="{FF2B5EF4-FFF2-40B4-BE49-F238E27FC236}">
                      <a16:creationId xmlns:a16="http://schemas.microsoft.com/office/drawing/2014/main" id="{3A49A9F7-DADC-C36B-4272-9A23DD0EE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9" y="1545"/>
                  <a:ext cx="685" cy="715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37" name="Rectangle 68">
            <a:extLst>
              <a:ext uri="{FF2B5EF4-FFF2-40B4-BE49-F238E27FC236}">
                <a16:creationId xmlns:a16="http://schemas.microsoft.com/office/drawing/2014/main" id="{8CB0EEA7-7C61-09CF-E7D5-38FD240F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5131729"/>
            <a:ext cx="84734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u="sng"/>
              <a:t>Kết luận</a:t>
            </a:r>
            <a:r>
              <a:rPr lang="en-US" altLang="en-US" sz="2800" b="1"/>
              <a:t>: </a:t>
            </a:r>
            <a:r>
              <a:rPr lang="en-US" altLang="en-US" sz="2800" i="1"/>
              <a:t>Thể tích hình C bằng thể tích hình D.</a:t>
            </a:r>
          </a:p>
        </p:txBody>
      </p:sp>
      <p:sp>
        <p:nvSpPr>
          <p:cNvPr id="47" name="Rectangle 69">
            <a:extLst>
              <a:ext uri="{FF2B5EF4-FFF2-40B4-BE49-F238E27FC236}">
                <a16:creationId xmlns:a16="http://schemas.microsoft.com/office/drawing/2014/main" id="{A50652A2-AB21-06ED-D499-93108F69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334678"/>
            <a:ext cx="93497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/>
              <a:t>Nhận xét: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		Hình C gồm 4 hình lập phương như nhau               	và D cũng gồm 4 hình lập phương như thế.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u="sng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u="sng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u="sng"/>
          </a:p>
        </p:txBody>
      </p:sp>
    </p:spTree>
    <p:extLst>
      <p:ext uri="{BB962C8B-B14F-4D97-AF65-F5344CB8AC3E}">
        <p14:creationId xmlns:p14="http://schemas.microsoft.com/office/powerpoint/2010/main" val="2757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7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5">
            <a:extLst>
              <a:ext uri="{FF2B5EF4-FFF2-40B4-BE49-F238E27FC236}">
                <a16:creationId xmlns:a16="http://schemas.microsoft.com/office/drawing/2014/main" id="{70DE25CE-842E-31A8-82DA-B79D388E9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9" r="50968" b="39652"/>
          <a:stretch/>
        </p:blipFill>
        <p:spPr>
          <a:xfrm>
            <a:off x="11744503" y="5987390"/>
            <a:ext cx="2718110" cy="1173872"/>
          </a:xfrm>
          <a:prstGeom prst="rect">
            <a:avLst/>
          </a:prstGeom>
        </p:spPr>
      </p:pic>
      <p:pic>
        <p:nvPicPr>
          <p:cNvPr id="4" name="图形 19">
            <a:extLst>
              <a:ext uri="{FF2B5EF4-FFF2-40B4-BE49-F238E27FC236}">
                <a16:creationId xmlns:a16="http://schemas.microsoft.com/office/drawing/2014/main" id="{00C2FF6A-4E41-1840-3C35-599BF8B0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22477">
            <a:off x="855449" y="4625479"/>
            <a:ext cx="2175526" cy="2175526"/>
          </a:xfrm>
          <a:prstGeom prst="rect">
            <a:avLst/>
          </a:prstGeom>
        </p:spPr>
      </p:pic>
      <p:sp>
        <p:nvSpPr>
          <p:cNvPr id="25" name="Google Shape;231;p5">
            <a:extLst>
              <a:ext uri="{FF2B5EF4-FFF2-40B4-BE49-F238E27FC236}">
                <a16:creationId xmlns:a16="http://schemas.microsoft.com/office/drawing/2014/main" id="{A98E33B1-4B73-AACA-141F-30172164A5FE}"/>
              </a:ext>
            </a:extLst>
          </p:cNvPr>
          <p:cNvSpPr/>
          <p:nvPr/>
        </p:nvSpPr>
        <p:spPr>
          <a:xfrm>
            <a:off x="304802" y="178302"/>
            <a:ext cx="11582396" cy="6327130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38100" cap="flat" cmpd="sng">
            <a:solidFill>
              <a:schemeClr val="accent2">
                <a:lumMod val="75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382" tIns="45680" rIns="91382" bIns="45680" anchor="ctr"/>
          <a:lstStyle/>
          <a:p>
            <a:pPr algn="ctr" defTabSz="914012">
              <a:buClr>
                <a:srgbClr val="000000"/>
              </a:buClr>
              <a:defRPr/>
            </a:pPr>
            <a:endParaRPr sz="18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97313E-90F7-902E-3CB9-A05314BCEB4A}"/>
              </a:ext>
            </a:extLst>
          </p:cNvPr>
          <p:cNvSpPr txBox="1">
            <a:spLocks noChangeArrowheads="1"/>
          </p:cNvSpPr>
          <p:nvPr/>
        </p:nvSpPr>
        <p:spPr>
          <a:xfrm>
            <a:off x="853440" y="615290"/>
            <a:ext cx="20574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500" b="1"/>
              <a:t>c) Ví dụ 3:</a:t>
            </a:r>
            <a:endParaRPr lang="en-US" altLang="en-US" sz="400" i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C6AB2-9B62-F4A2-827D-CC44858C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" y="5644490"/>
            <a:ext cx="106314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u="sng"/>
              <a:t>Kết luận:</a:t>
            </a:r>
            <a:r>
              <a:rPr lang="en-US" altLang="en-US" sz="2800"/>
              <a:t> </a:t>
            </a:r>
            <a:r>
              <a:rPr lang="en-US" altLang="en-US" sz="2800" i="1"/>
              <a:t>Thể tích hình P bằng tổng thể tích các hình M và N.</a:t>
            </a:r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A8E4063C-4A21-5A54-0F74-8CFD08D7BEFC}"/>
              </a:ext>
            </a:extLst>
          </p:cNvPr>
          <p:cNvGrpSpPr>
            <a:grpSpLocks/>
          </p:cNvGrpSpPr>
          <p:nvPr/>
        </p:nvGrpSpPr>
        <p:grpSpPr bwMode="auto">
          <a:xfrm>
            <a:off x="2301240" y="996290"/>
            <a:ext cx="2209800" cy="2805113"/>
            <a:chOff x="624" y="1305"/>
            <a:chExt cx="1392" cy="1767"/>
          </a:xfrm>
        </p:grpSpPr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25599292-DD20-536A-9C5C-9AE261488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841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P</a:t>
              </a:r>
            </a:p>
          </p:txBody>
        </p: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651CA2A3-F412-5CFD-1998-AEE85EF74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305"/>
              <a:ext cx="867" cy="1382"/>
              <a:chOff x="624" y="1305"/>
              <a:chExt cx="867" cy="1382"/>
            </a:xfrm>
          </p:grpSpPr>
          <p:sp>
            <p:nvSpPr>
              <p:cNvPr id="12" name="AutoShape 22">
                <a:extLst>
                  <a:ext uri="{FF2B5EF4-FFF2-40B4-BE49-F238E27FC236}">
                    <a16:creationId xmlns:a16="http://schemas.microsoft.com/office/drawing/2014/main" id="{5E554807-B8B3-3587-0989-05D041B4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" y="1824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AutoShape 23">
                <a:extLst>
                  <a:ext uri="{FF2B5EF4-FFF2-40B4-BE49-F238E27FC236}">
                    <a16:creationId xmlns:a16="http://schemas.microsoft.com/office/drawing/2014/main" id="{97B952F5-42E3-8F7B-F7F9-0901FB58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" y="1305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AutoShape 24">
                <a:extLst>
                  <a:ext uri="{FF2B5EF4-FFF2-40B4-BE49-F238E27FC236}">
                    <a16:creationId xmlns:a16="http://schemas.microsoft.com/office/drawing/2014/main" id="{72A74920-0A8B-48DE-8007-9DED5615C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997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AutoShape 25">
                <a:extLst>
                  <a:ext uri="{FF2B5EF4-FFF2-40B4-BE49-F238E27FC236}">
                    <a16:creationId xmlns:a16="http://schemas.microsoft.com/office/drawing/2014/main" id="{D4B5DDBC-BD89-5645-5981-99DDA6C39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478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4626CE3F-5E01-7AE1-3A4D-E8E5C0AF7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9" y="1824"/>
              <a:ext cx="867" cy="863"/>
              <a:chOff x="1149" y="1671"/>
              <a:chExt cx="867" cy="863"/>
            </a:xfrm>
          </p:grpSpPr>
          <p:sp>
            <p:nvSpPr>
              <p:cNvPr id="10" name="AutoShape 26">
                <a:extLst>
                  <a:ext uri="{FF2B5EF4-FFF2-40B4-BE49-F238E27FC236}">
                    <a16:creationId xmlns:a16="http://schemas.microsoft.com/office/drawing/2014/main" id="{CCB923CF-8045-654B-C0DA-30DF74BD1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1671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AutoShape 27">
                <a:extLst>
                  <a:ext uri="{FF2B5EF4-FFF2-40B4-BE49-F238E27FC236}">
                    <a16:creationId xmlns:a16="http://schemas.microsoft.com/office/drawing/2014/main" id="{17826FA2-0C69-FE20-2F6B-E2341C76A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1844"/>
                <a:ext cx="693" cy="690"/>
              </a:xfrm>
              <a:prstGeom prst="cube">
                <a:avLst>
                  <a:gd name="adj" fmla="val 25000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6" name="Rectangle 40">
            <a:extLst>
              <a:ext uri="{FF2B5EF4-FFF2-40B4-BE49-F238E27FC236}">
                <a16:creationId xmlns:a16="http://schemas.microsoft.com/office/drawing/2014/main" id="{E1A9C82A-9FA6-9DC5-E789-33F3FC14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" y="3585229"/>
            <a:ext cx="99669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/>
              <a:t>Nhận xét: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/>
              <a:t>	Hình P gồm 6 hình lập phương như nhau. Ta tách hình P thành hai hình M và N: hình M gồm 4 hình lập phương                và hình N gồm 2 hình lập phương như thế.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	</a:t>
            </a: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F6B5F400-9F4D-6639-ECA4-C2AA84C0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956" y="3372777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</a:p>
        </p:txBody>
      </p:sp>
      <p:grpSp>
        <p:nvGrpSpPr>
          <p:cNvPr id="38" name="Group 43">
            <a:extLst>
              <a:ext uri="{FF2B5EF4-FFF2-40B4-BE49-F238E27FC236}">
                <a16:creationId xmlns:a16="http://schemas.microsoft.com/office/drawing/2014/main" id="{98F0F766-E599-A2CF-BB3D-E467398A3B09}"/>
              </a:ext>
            </a:extLst>
          </p:cNvPr>
          <p:cNvGrpSpPr>
            <a:grpSpLocks/>
          </p:cNvGrpSpPr>
          <p:nvPr/>
        </p:nvGrpSpPr>
        <p:grpSpPr bwMode="auto">
          <a:xfrm>
            <a:off x="2301240" y="996290"/>
            <a:ext cx="1376363" cy="2193925"/>
            <a:chOff x="624" y="1305"/>
            <a:chExt cx="867" cy="1382"/>
          </a:xfrm>
        </p:grpSpPr>
        <p:sp>
          <p:nvSpPr>
            <p:cNvPr id="39" name="AutoShape 44">
              <a:extLst>
                <a:ext uri="{FF2B5EF4-FFF2-40B4-BE49-F238E27FC236}">
                  <a16:creationId xmlns:a16="http://schemas.microsoft.com/office/drawing/2014/main" id="{748A8C0A-F12D-DFFE-90D8-31FDD4890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824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AutoShape 45">
              <a:extLst>
                <a:ext uri="{FF2B5EF4-FFF2-40B4-BE49-F238E27FC236}">
                  <a16:creationId xmlns:a16="http://schemas.microsoft.com/office/drawing/2014/main" id="{1A11CD1C-B8D8-974C-0E76-FEBC2F036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1305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AutoShape 46">
              <a:extLst>
                <a:ext uri="{FF2B5EF4-FFF2-40B4-BE49-F238E27FC236}">
                  <a16:creationId xmlns:a16="http://schemas.microsoft.com/office/drawing/2014/main" id="{20003D20-55FA-1F9B-76EB-85CB85037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97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AutoShape 47">
              <a:extLst>
                <a:ext uri="{FF2B5EF4-FFF2-40B4-BE49-F238E27FC236}">
                  <a16:creationId xmlns:a16="http://schemas.microsoft.com/office/drawing/2014/main" id="{CA9837D5-5AE1-3E12-79CC-A8F6A397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78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ACEDA047-6FE2-6ED6-0402-4573C55D6922}"/>
              </a:ext>
            </a:extLst>
          </p:cNvPr>
          <p:cNvGrpSpPr>
            <a:grpSpLocks/>
          </p:cNvGrpSpPr>
          <p:nvPr/>
        </p:nvGrpSpPr>
        <p:grpSpPr bwMode="auto">
          <a:xfrm>
            <a:off x="3134678" y="1820203"/>
            <a:ext cx="1376362" cy="1370012"/>
            <a:chOff x="1149" y="1671"/>
            <a:chExt cx="867" cy="863"/>
          </a:xfrm>
        </p:grpSpPr>
        <p:sp>
          <p:nvSpPr>
            <p:cNvPr id="44" name="AutoShape 49">
              <a:extLst>
                <a:ext uri="{FF2B5EF4-FFF2-40B4-BE49-F238E27FC236}">
                  <a16:creationId xmlns:a16="http://schemas.microsoft.com/office/drawing/2014/main" id="{5BFEFF1D-862C-4EF6-7E02-8A07314A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1671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50">
              <a:extLst>
                <a:ext uri="{FF2B5EF4-FFF2-40B4-BE49-F238E27FC236}">
                  <a16:creationId xmlns:a16="http://schemas.microsoft.com/office/drawing/2014/main" id="{6FD09A02-5229-8EE6-D85E-0D238780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844"/>
              <a:ext cx="693" cy="69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6" name="Text Box 51">
            <a:extLst>
              <a:ext uri="{FF2B5EF4-FFF2-40B4-BE49-F238E27FC236}">
                <a16:creationId xmlns:a16="http://schemas.microsoft.com/office/drawing/2014/main" id="{785A6BEF-C368-4E02-3347-6FAEE6D7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356" y="3372777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6410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35821 -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47539 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26" grpId="0"/>
      <p:bldP spid="29" grpId="0"/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684</TotalTime>
  <Words>581</Words>
  <Application>Microsoft Office PowerPoint</Application>
  <PresentationFormat>Widescreen</PresentationFormat>
  <Paragraphs>93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#9Slide05 Lobster</vt:lpstr>
      <vt:lpstr>#9Slide07 Cadena</vt:lpstr>
      <vt:lpstr>#9Slide07 IcielCadena</vt:lpstr>
      <vt:lpstr>Algerian</vt:lpstr>
      <vt:lpstr>Arial</vt:lpstr>
      <vt:lpstr>Calibri</vt:lpstr>
      <vt:lpstr>Humanst521 BT</vt:lpstr>
      <vt:lpstr>Jokerman</vt:lpstr>
      <vt:lpstr>LNTH-Purrfect</vt:lpstr>
      <vt:lpstr>Open Sans Extrabold</vt:lpstr>
      <vt:lpstr>Wide Latin</vt:lpstr>
      <vt:lpstr>字魂110号-武林江湖体</vt:lpstr>
      <vt:lpstr>思源黑体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MinhThangPC.VN</dc:creator>
  <dc:description>9Slide.vn</dc:description>
  <cp:lastModifiedBy>Kim</cp:lastModifiedBy>
  <cp:revision>40</cp:revision>
  <dcterms:created xsi:type="dcterms:W3CDTF">2019-06-26T07:14:23Z</dcterms:created>
  <dcterms:modified xsi:type="dcterms:W3CDTF">2023-02-15T15:42:15Z</dcterms:modified>
  <cp:category>9Slide.vn</cp:category>
</cp:coreProperties>
</file>