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media/audio2.wav" ContentType="audio/wav"/>
  <Override PartName="/ppt/media/audio3.wav" ContentType="audio/wav"/>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92" r:id="rId3"/>
    <p:sldMasterId id="2147483787" r:id="rId4"/>
  </p:sldMasterIdLst>
  <p:notesMasterIdLst>
    <p:notesMasterId r:id="rId43"/>
  </p:notesMasterIdLst>
  <p:handoutMasterIdLst>
    <p:handoutMasterId r:id="rId44"/>
  </p:handoutMasterIdLst>
  <p:sldIdLst>
    <p:sldId id="2007577201" r:id="rId5"/>
    <p:sldId id="2007577251" r:id="rId6"/>
    <p:sldId id="256" r:id="rId7"/>
    <p:sldId id="2007577255" r:id="rId8"/>
    <p:sldId id="2007577239" r:id="rId9"/>
    <p:sldId id="2007577254" r:id="rId10"/>
    <p:sldId id="2007577226" r:id="rId11"/>
    <p:sldId id="2007577240" r:id="rId12"/>
    <p:sldId id="2007577241" r:id="rId13"/>
    <p:sldId id="2007577258" r:id="rId14"/>
    <p:sldId id="2007577259" r:id="rId15"/>
    <p:sldId id="2007577244" r:id="rId16"/>
    <p:sldId id="2007577245" r:id="rId17"/>
    <p:sldId id="2007577276" r:id="rId18"/>
    <p:sldId id="2007577277" r:id="rId19"/>
    <p:sldId id="2007577265" r:id="rId20"/>
    <p:sldId id="2007577278" r:id="rId21"/>
    <p:sldId id="2007577247" r:id="rId22"/>
    <p:sldId id="2007577260" r:id="rId23"/>
    <p:sldId id="2007577264" r:id="rId24"/>
    <p:sldId id="2007577263" r:id="rId25"/>
    <p:sldId id="264" r:id="rId26"/>
    <p:sldId id="284" r:id="rId27"/>
    <p:sldId id="285" r:id="rId28"/>
    <p:sldId id="286" r:id="rId29"/>
    <p:sldId id="287" r:id="rId30"/>
    <p:sldId id="2007577275" r:id="rId31"/>
    <p:sldId id="2007577280" r:id="rId32"/>
    <p:sldId id="2007577279" r:id="rId33"/>
    <p:sldId id="2007577266" r:id="rId34"/>
    <p:sldId id="2007577249" r:id="rId35"/>
    <p:sldId id="2007577256" r:id="rId36"/>
    <p:sldId id="2007577267" r:id="rId37"/>
    <p:sldId id="2007577243" r:id="rId38"/>
    <p:sldId id="2007577268" r:id="rId39"/>
    <p:sldId id="2007577250" r:id="rId40"/>
    <p:sldId id="2007577272" r:id="rId41"/>
    <p:sldId id="2007577203" r:id="rId42"/>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BD1F7"/>
    <a:srgbClr val="BB2530"/>
    <a:srgbClr val="F4B183"/>
    <a:srgbClr val="A1DCF2"/>
    <a:srgbClr val="FCC643"/>
    <a:srgbClr val="206E96"/>
    <a:srgbClr val="FFE699"/>
    <a:srgbClr val="FF99FF"/>
    <a:srgbClr val="226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3" autoAdjust="0"/>
    <p:restoredTop sz="93528" autoAdjust="0"/>
  </p:normalViewPr>
  <p:slideViewPr>
    <p:cSldViewPr snapToGrid="0">
      <p:cViewPr varScale="1">
        <p:scale>
          <a:sx n="60" d="100"/>
          <a:sy n="60" d="100"/>
        </p:scale>
        <p:origin x="1146" y="60"/>
      </p:cViewPr>
      <p:guideLst/>
    </p:cSldViewPr>
  </p:slideViewPr>
  <p:notesTextViewPr>
    <p:cViewPr>
      <p:scale>
        <a:sx n="1" d="1"/>
        <a:sy n="1" d="1"/>
      </p:scale>
      <p:origin x="0" y="0"/>
    </p:cViewPr>
  </p:notesTextViewPr>
  <p:notesViewPr>
    <p:cSldViewPr snapToGrid="0">
      <p:cViewPr varScale="1">
        <p:scale>
          <a:sx n="51" d="100"/>
          <a:sy n="51" d="100"/>
        </p:scale>
        <p:origin x="297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AB93BD-6BF1-4CAC-9891-F5FB102632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50554D-B157-40D8-B589-0E6C870A6F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A8470F-C08A-46D4-BB6C-A5641240F5D7}" type="datetimeFigureOut">
              <a:rPr lang="en-US" smtClean="0"/>
              <a:t>2/14/2022</a:t>
            </a:fld>
            <a:endParaRPr lang="en-US"/>
          </a:p>
        </p:txBody>
      </p:sp>
      <p:sp>
        <p:nvSpPr>
          <p:cNvPr id="4" name="Footer Placeholder 3">
            <a:extLst>
              <a:ext uri="{FF2B5EF4-FFF2-40B4-BE49-F238E27FC236}">
                <a16:creationId xmlns:a16="http://schemas.microsoft.com/office/drawing/2014/main" id="{A3A68EFA-C98F-464C-A9C1-490306350D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F8189F-95B2-45AE-BEDC-7BA84FE972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6C8D1E-2C77-4A2F-A48A-D5C6DFA4474C}" type="slidenum">
              <a:rPr lang="en-US" smtClean="0"/>
              <a:t>‹#›</a:t>
            </a:fld>
            <a:endParaRPr lang="en-US"/>
          </a:p>
        </p:txBody>
      </p:sp>
    </p:spTree>
    <p:extLst>
      <p:ext uri="{BB962C8B-B14F-4D97-AF65-F5344CB8AC3E}">
        <p14:creationId xmlns:p14="http://schemas.microsoft.com/office/powerpoint/2010/main" val="1981259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394A4-CA75-4844-8BBE-8942EC943CE8}" type="datetimeFigureOut">
              <a:rPr lang="zh-CN" altLang="en-US" smtClean="0"/>
              <a:t>2022/2/14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C598C-A8A4-4DF2-AB7D-F87EA3351CA1}" type="slidenum">
              <a:rPr lang="zh-CN" altLang="en-US" smtClean="0"/>
              <a:t>‹#›</a:t>
            </a:fld>
            <a:endParaRPr lang="zh-CN" altLang="en-US"/>
          </a:p>
        </p:txBody>
      </p:sp>
    </p:spTree>
    <p:extLst>
      <p:ext uri="{BB962C8B-B14F-4D97-AF65-F5344CB8AC3E}">
        <p14:creationId xmlns:p14="http://schemas.microsoft.com/office/powerpoint/2010/main" val="732080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EC598C-A8A4-4DF2-AB7D-F87EA3351CA1}" type="slidenum">
              <a:rPr lang="zh-CN" altLang="en-US" smtClean="0"/>
              <a:t>1</a:t>
            </a:fld>
            <a:endParaRPr lang="zh-CN" altLang="en-US"/>
          </a:p>
        </p:txBody>
      </p:sp>
    </p:spTree>
    <p:extLst>
      <p:ext uri="{BB962C8B-B14F-4D97-AF65-F5344CB8AC3E}">
        <p14:creationId xmlns:p14="http://schemas.microsoft.com/office/powerpoint/2010/main" val="1481500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10</a:t>
            </a:fld>
            <a:endParaRPr lang="zh-CN" altLang="en-US"/>
          </a:p>
        </p:txBody>
      </p:sp>
    </p:spTree>
    <p:extLst>
      <p:ext uri="{BB962C8B-B14F-4D97-AF65-F5344CB8AC3E}">
        <p14:creationId xmlns:p14="http://schemas.microsoft.com/office/powerpoint/2010/main" val="3818058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11</a:t>
            </a:fld>
            <a:endParaRPr lang="zh-CN" altLang="en-US"/>
          </a:p>
        </p:txBody>
      </p:sp>
    </p:spTree>
    <p:extLst>
      <p:ext uri="{BB962C8B-B14F-4D97-AF65-F5344CB8AC3E}">
        <p14:creationId xmlns:p14="http://schemas.microsoft.com/office/powerpoint/2010/main" val="3528043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C598C-A8A4-4DF2-AB7D-F87EA3351CA1}" type="slidenum">
              <a:rPr lang="zh-CN" altLang="en-US" smtClean="0"/>
              <a:t>12</a:t>
            </a:fld>
            <a:endParaRPr lang="zh-CN" altLang="en-US"/>
          </a:p>
        </p:txBody>
      </p:sp>
    </p:spTree>
    <p:extLst>
      <p:ext uri="{BB962C8B-B14F-4D97-AF65-F5344CB8AC3E}">
        <p14:creationId xmlns:p14="http://schemas.microsoft.com/office/powerpoint/2010/main" val="2762277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13</a:t>
            </a:fld>
            <a:endParaRPr lang="zh-CN" altLang="en-US"/>
          </a:p>
        </p:txBody>
      </p:sp>
    </p:spTree>
    <p:extLst>
      <p:ext uri="{BB962C8B-B14F-4D97-AF65-F5344CB8AC3E}">
        <p14:creationId xmlns:p14="http://schemas.microsoft.com/office/powerpoint/2010/main" val="3516693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323C9A5B-FA63-4F5D-A288-565E4456580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261"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6788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GV </a:t>
            </a:r>
            <a:r>
              <a:rPr lang="en-US" dirty="0" err="1"/>
              <a:t>kể</a:t>
            </a:r>
            <a:r>
              <a:rPr lang="en-US" dirty="0"/>
              <a:t> </a:t>
            </a:r>
            <a:r>
              <a:rPr lang="en-US" dirty="0" err="1"/>
              <a:t>chuyện</a:t>
            </a:r>
            <a:r>
              <a:rPr lang="en-US" dirty="0"/>
              <a:t> </a:t>
            </a:r>
            <a:r>
              <a:rPr lang="en-US" dirty="0" err="1"/>
              <a:t>lần</a:t>
            </a:r>
            <a:r>
              <a:rPr lang="en-US" dirty="0"/>
              <a:t> 1.</a:t>
            </a:r>
          </a:p>
        </p:txBody>
      </p:sp>
      <p:sp>
        <p:nvSpPr>
          <p:cNvPr id="4" name="Chỗ dành sẵn cho Số hiệu Bản chiếu 3"/>
          <p:cNvSpPr>
            <a:spLocks noGrp="1"/>
          </p:cNvSpPr>
          <p:nvPr>
            <p:ph type="sldNum" sz="quarter" idx="5"/>
          </p:nvPr>
        </p:nvSpPr>
        <p:spPr/>
        <p:txBody>
          <a:bodyPr/>
          <a:lstStyle/>
          <a:p>
            <a:fld id="{BEEC598C-A8A4-4DF2-AB7D-F87EA3351CA1}" type="slidenum">
              <a:rPr lang="zh-CN" altLang="en-US" smtClean="0"/>
              <a:t>15</a:t>
            </a:fld>
            <a:endParaRPr lang="zh-CN" altLang="en-US"/>
          </a:p>
        </p:txBody>
      </p:sp>
    </p:spTree>
    <p:extLst>
      <p:ext uri="{BB962C8B-B14F-4D97-AF65-F5344CB8AC3E}">
        <p14:creationId xmlns:p14="http://schemas.microsoft.com/office/powerpoint/2010/main" val="4184182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GV </a:t>
            </a:r>
            <a:r>
              <a:rPr lang="en-US" dirty="0" err="1"/>
              <a:t>kể</a:t>
            </a:r>
            <a:r>
              <a:rPr lang="en-US" dirty="0"/>
              <a:t> </a:t>
            </a:r>
            <a:r>
              <a:rPr lang="en-US" dirty="0" err="1"/>
              <a:t>chuyện</a:t>
            </a:r>
            <a:r>
              <a:rPr lang="en-US" dirty="0"/>
              <a:t> </a:t>
            </a:r>
            <a:r>
              <a:rPr lang="en-US" dirty="0" err="1"/>
              <a:t>lần</a:t>
            </a:r>
            <a:r>
              <a:rPr lang="en-US" dirty="0"/>
              <a:t> 2.</a:t>
            </a:r>
          </a:p>
        </p:txBody>
      </p:sp>
      <p:sp>
        <p:nvSpPr>
          <p:cNvPr id="4" name="Chỗ dành sẵn cho Số hiệu Bản chiếu 3"/>
          <p:cNvSpPr>
            <a:spLocks noGrp="1"/>
          </p:cNvSpPr>
          <p:nvPr>
            <p:ph type="sldNum" sz="quarter" idx="5"/>
          </p:nvPr>
        </p:nvSpPr>
        <p:spPr/>
        <p:txBody>
          <a:bodyPr/>
          <a:lstStyle/>
          <a:p>
            <a:fld id="{BEEC598C-A8A4-4DF2-AB7D-F87EA3351CA1}" type="slidenum">
              <a:rPr lang="zh-CN" altLang="en-US" smtClean="0"/>
              <a:t>17</a:t>
            </a:fld>
            <a:endParaRPr lang="zh-CN" altLang="en-US"/>
          </a:p>
        </p:txBody>
      </p:sp>
    </p:spTree>
    <p:extLst>
      <p:ext uri="{BB962C8B-B14F-4D97-AF65-F5344CB8AC3E}">
        <p14:creationId xmlns:p14="http://schemas.microsoft.com/office/powerpoint/2010/main" val="2935051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C598C-A8A4-4DF2-AB7D-F87EA3351CA1}" type="slidenum">
              <a:rPr lang="zh-CN" altLang="en-US" smtClean="0"/>
              <a:t>18</a:t>
            </a:fld>
            <a:endParaRPr lang="zh-CN" altLang="en-US"/>
          </a:p>
        </p:txBody>
      </p:sp>
    </p:spTree>
    <p:extLst>
      <p:ext uri="{BB962C8B-B14F-4D97-AF65-F5344CB8AC3E}">
        <p14:creationId xmlns:p14="http://schemas.microsoft.com/office/powerpoint/2010/main" val="2343902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19</a:t>
            </a:fld>
            <a:endParaRPr lang="zh-CN" altLang="en-US"/>
          </a:p>
        </p:txBody>
      </p:sp>
    </p:spTree>
    <p:extLst>
      <p:ext uri="{BB962C8B-B14F-4D97-AF65-F5344CB8AC3E}">
        <p14:creationId xmlns:p14="http://schemas.microsoft.com/office/powerpoint/2010/main" val="1429632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20</a:t>
            </a:fld>
            <a:endParaRPr lang="zh-CN" altLang="en-US"/>
          </a:p>
        </p:txBody>
      </p:sp>
    </p:spTree>
    <p:extLst>
      <p:ext uri="{BB962C8B-B14F-4D97-AF65-F5344CB8AC3E}">
        <p14:creationId xmlns:p14="http://schemas.microsoft.com/office/powerpoint/2010/main" val="201061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EC598C-A8A4-4DF2-AB7D-F87EA3351CA1}" type="slidenum">
              <a:rPr lang="zh-CN" altLang="en-US" smtClean="0"/>
              <a:t>2</a:t>
            </a:fld>
            <a:endParaRPr lang="zh-CN" altLang="en-US"/>
          </a:p>
        </p:txBody>
      </p:sp>
    </p:spTree>
    <p:extLst>
      <p:ext uri="{BB962C8B-B14F-4D97-AF65-F5344CB8AC3E}">
        <p14:creationId xmlns:p14="http://schemas.microsoft.com/office/powerpoint/2010/main" val="1931931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21</a:t>
            </a:fld>
            <a:endParaRPr lang="zh-CN" altLang="en-US"/>
          </a:p>
        </p:txBody>
      </p:sp>
    </p:spTree>
    <p:extLst>
      <p:ext uri="{BB962C8B-B14F-4D97-AF65-F5344CB8AC3E}">
        <p14:creationId xmlns:p14="http://schemas.microsoft.com/office/powerpoint/2010/main" val="3282358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EC598C-A8A4-4DF2-AB7D-F87EA3351CA1}" type="slidenum">
              <a:rPr lang="zh-CN" altLang="en-US" smtClean="0"/>
              <a:t>27</a:t>
            </a:fld>
            <a:endParaRPr lang="zh-CN" altLang="en-US"/>
          </a:p>
        </p:txBody>
      </p:sp>
    </p:spTree>
    <p:extLst>
      <p:ext uri="{BB962C8B-B14F-4D97-AF65-F5344CB8AC3E}">
        <p14:creationId xmlns:p14="http://schemas.microsoft.com/office/powerpoint/2010/main" val="80119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30</a:t>
            </a:fld>
            <a:endParaRPr lang="zh-CN" altLang="en-US"/>
          </a:p>
        </p:txBody>
      </p:sp>
    </p:spTree>
    <p:extLst>
      <p:ext uri="{BB962C8B-B14F-4D97-AF65-F5344CB8AC3E}">
        <p14:creationId xmlns:p14="http://schemas.microsoft.com/office/powerpoint/2010/main" val="1231635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C598C-A8A4-4DF2-AB7D-F87EA3351CA1}" type="slidenum">
              <a:rPr lang="zh-CN" altLang="en-US" smtClean="0"/>
              <a:t>31</a:t>
            </a:fld>
            <a:endParaRPr lang="zh-CN" altLang="en-US"/>
          </a:p>
        </p:txBody>
      </p:sp>
    </p:spTree>
    <p:extLst>
      <p:ext uri="{BB962C8B-B14F-4D97-AF65-F5344CB8AC3E}">
        <p14:creationId xmlns:p14="http://schemas.microsoft.com/office/powerpoint/2010/main" val="2817648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19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6388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5371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306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0039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EC598C-A8A4-4DF2-AB7D-F87EA3351CA1}" type="slidenum">
              <a:rPr lang="zh-CN" altLang="en-US" smtClean="0"/>
              <a:t>38</a:t>
            </a:fld>
            <a:endParaRPr lang="zh-CN" altLang="en-US"/>
          </a:p>
        </p:txBody>
      </p:sp>
    </p:spTree>
    <p:extLst>
      <p:ext uri="{BB962C8B-B14F-4D97-AF65-F5344CB8AC3E}">
        <p14:creationId xmlns:p14="http://schemas.microsoft.com/office/powerpoint/2010/main" val="167030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323C9A5B-FA63-4F5D-A288-565E4456580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261"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0135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4</a:t>
            </a:fld>
            <a:endParaRPr lang="zh-CN" altLang="en-US"/>
          </a:p>
        </p:txBody>
      </p:sp>
    </p:spTree>
    <p:extLst>
      <p:ext uri="{BB962C8B-B14F-4D97-AF65-F5344CB8AC3E}">
        <p14:creationId xmlns:p14="http://schemas.microsoft.com/office/powerpoint/2010/main" val="1618554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C598C-A8A4-4DF2-AB7D-F87EA3351CA1}" type="slidenum">
              <a:rPr lang="zh-CN" altLang="en-US" smtClean="0"/>
              <a:t>5</a:t>
            </a:fld>
            <a:endParaRPr lang="zh-CN" altLang="en-US"/>
          </a:p>
        </p:txBody>
      </p:sp>
    </p:spTree>
    <p:extLst>
      <p:ext uri="{BB962C8B-B14F-4D97-AF65-F5344CB8AC3E}">
        <p14:creationId xmlns:p14="http://schemas.microsoft.com/office/powerpoint/2010/main" val="2600549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0549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7</a:t>
            </a:fld>
            <a:endParaRPr lang="zh-CN" altLang="en-US"/>
          </a:p>
        </p:txBody>
      </p:sp>
    </p:spTree>
    <p:extLst>
      <p:ext uri="{BB962C8B-B14F-4D97-AF65-F5344CB8AC3E}">
        <p14:creationId xmlns:p14="http://schemas.microsoft.com/office/powerpoint/2010/main" val="2979857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EC598C-A8A4-4DF2-AB7D-F87EA3351CA1}" type="slidenum">
              <a:rPr lang="zh-CN" altLang="en-US" smtClean="0"/>
              <a:t>8</a:t>
            </a:fld>
            <a:endParaRPr lang="zh-CN" altLang="en-US"/>
          </a:p>
        </p:txBody>
      </p:sp>
    </p:spTree>
    <p:extLst>
      <p:ext uri="{BB962C8B-B14F-4D97-AF65-F5344CB8AC3E}">
        <p14:creationId xmlns:p14="http://schemas.microsoft.com/office/powerpoint/2010/main" val="1797856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9</a:t>
            </a:fld>
            <a:endParaRPr lang="zh-CN" altLang="en-US"/>
          </a:p>
        </p:txBody>
      </p:sp>
    </p:spTree>
    <p:extLst>
      <p:ext uri="{BB962C8B-B14F-4D97-AF65-F5344CB8AC3E}">
        <p14:creationId xmlns:p14="http://schemas.microsoft.com/office/powerpoint/2010/main" val="416638820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2.svg"/><Relationship Id="rId7" Type="http://schemas.openxmlformats.org/officeDocument/2006/relationships/image" Target="../media/image34.gif"/><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9.gif"/><Relationship Id="rId5" Type="http://schemas.openxmlformats.org/officeDocument/2006/relationships/image" Target="../media/image26.svg"/><Relationship Id="rId4"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30.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28.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7.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8.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8.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9.gif"/><Relationship Id="rId5" Type="http://schemas.openxmlformats.org/officeDocument/2006/relationships/image" Target="../media/image26.svg"/><Relationship Id="rId4" Type="http://schemas.openxmlformats.org/officeDocument/2006/relationships/image" Target="../media/image2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30.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28.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8.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822419" y="4192638"/>
            <a:ext cx="1742728" cy="1369286"/>
          </a:xfrm>
          <a:prstGeom prst="rect">
            <a:avLst/>
          </a:prstGeom>
        </p:spPr>
      </p:pic>
    </p:spTree>
    <p:extLst>
      <p:ext uri="{BB962C8B-B14F-4D97-AF65-F5344CB8AC3E}">
        <p14:creationId xmlns:p14="http://schemas.microsoft.com/office/powerpoint/2010/main" val="4071406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B2611E-5277-4E42-BAA9-D666E853B2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7" name="Graphic 6">
            <a:extLst>
              <a:ext uri="{FF2B5EF4-FFF2-40B4-BE49-F238E27FC236}">
                <a16:creationId xmlns:a16="http://schemas.microsoft.com/office/drawing/2014/main" id="{9573A483-6A64-4F2A-B889-3CE9E042C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8" name="Graphic 7">
            <a:extLst>
              <a:ext uri="{FF2B5EF4-FFF2-40B4-BE49-F238E27FC236}">
                <a16:creationId xmlns:a16="http://schemas.microsoft.com/office/drawing/2014/main" id="{D6C3495D-57E4-414E-84C5-7DBFFC95E01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9" name="Graphic 8">
            <a:extLst>
              <a:ext uri="{FF2B5EF4-FFF2-40B4-BE49-F238E27FC236}">
                <a16:creationId xmlns:a16="http://schemas.microsoft.com/office/drawing/2014/main" id="{FDAB97A0-8C2E-421C-A275-F966904BAFF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0" name="Graphic 9">
            <a:extLst>
              <a:ext uri="{FF2B5EF4-FFF2-40B4-BE49-F238E27FC236}">
                <a16:creationId xmlns:a16="http://schemas.microsoft.com/office/drawing/2014/main" id="{347B1E9D-71C6-4EF5-ADA9-8342500524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1" name="Graphic 10">
            <a:extLst>
              <a:ext uri="{FF2B5EF4-FFF2-40B4-BE49-F238E27FC236}">
                <a16:creationId xmlns:a16="http://schemas.microsoft.com/office/drawing/2014/main" id="{72DC9704-B5FB-47B6-B670-0CEFFEDE769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2" name="Graphic 11">
            <a:extLst>
              <a:ext uri="{FF2B5EF4-FFF2-40B4-BE49-F238E27FC236}">
                <a16:creationId xmlns:a16="http://schemas.microsoft.com/office/drawing/2014/main" id="{4BF16195-86EB-462D-953F-940895EEF1C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3" name="Graphic 12">
            <a:extLst>
              <a:ext uri="{FF2B5EF4-FFF2-40B4-BE49-F238E27FC236}">
                <a16:creationId xmlns:a16="http://schemas.microsoft.com/office/drawing/2014/main" id="{BCDD105D-4529-4CD6-AEF2-288CD0DA4B3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4" name="Graphic 13">
            <a:extLst>
              <a:ext uri="{FF2B5EF4-FFF2-40B4-BE49-F238E27FC236}">
                <a16:creationId xmlns:a16="http://schemas.microsoft.com/office/drawing/2014/main" id="{B4D03F5E-CB85-4FA2-BD8B-268800DD860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pic>
        <p:nvPicPr>
          <p:cNvPr id="19" name="Graphic 18">
            <a:extLst>
              <a:ext uri="{FF2B5EF4-FFF2-40B4-BE49-F238E27FC236}">
                <a16:creationId xmlns:a16="http://schemas.microsoft.com/office/drawing/2014/main" id="{C9303B36-B3DE-4D6A-97F3-567F0AA2F29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20" name="Graphic 19">
            <a:extLst>
              <a:ext uri="{FF2B5EF4-FFF2-40B4-BE49-F238E27FC236}">
                <a16:creationId xmlns:a16="http://schemas.microsoft.com/office/drawing/2014/main" id="{BE9A62AC-BCC9-454C-B72D-4879796AC84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21" name="Graphic 20">
            <a:extLst>
              <a:ext uri="{FF2B5EF4-FFF2-40B4-BE49-F238E27FC236}">
                <a16:creationId xmlns:a16="http://schemas.microsoft.com/office/drawing/2014/main" id="{53607288-A8FD-4544-A620-9BAE89A5651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2" name="Graphic 21">
            <a:extLst>
              <a:ext uri="{FF2B5EF4-FFF2-40B4-BE49-F238E27FC236}">
                <a16:creationId xmlns:a16="http://schemas.microsoft.com/office/drawing/2014/main" id="{6AA10DBB-7B98-470C-86A1-413F41F4B67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3" name="Graphic 22">
            <a:extLst>
              <a:ext uri="{FF2B5EF4-FFF2-40B4-BE49-F238E27FC236}">
                <a16:creationId xmlns:a16="http://schemas.microsoft.com/office/drawing/2014/main" id="{CCF1993D-C00E-40D4-A3DF-B9080F1AE23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pic>
        <p:nvPicPr>
          <p:cNvPr id="24" name="Graphic 23">
            <a:extLst>
              <a:ext uri="{FF2B5EF4-FFF2-40B4-BE49-F238E27FC236}">
                <a16:creationId xmlns:a16="http://schemas.microsoft.com/office/drawing/2014/main" id="{65E1EDA6-CA30-4E25-A2DC-19A134CF5629}"/>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flipH="1">
            <a:off x="450056" y="641159"/>
            <a:ext cx="1742728" cy="1369286"/>
          </a:xfrm>
          <a:prstGeom prst="rect">
            <a:avLst/>
          </a:prstGeom>
        </p:spPr>
      </p:pic>
    </p:spTree>
    <p:extLst>
      <p:ext uri="{BB962C8B-B14F-4D97-AF65-F5344CB8AC3E}">
        <p14:creationId xmlns:p14="http://schemas.microsoft.com/office/powerpoint/2010/main" val="25104732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D312AF-A3F1-4166-AEBF-9B8AA96C6309}"/>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3" name="页脚占位符 2">
            <a:extLst>
              <a:ext uri="{FF2B5EF4-FFF2-40B4-BE49-F238E27FC236}">
                <a16:creationId xmlns:a16="http://schemas.microsoft.com/office/drawing/2014/main" id="{5481DE8D-5D79-483D-A1F0-B734550BC68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0D0065-7E4B-48D4-9035-F57A3095368C}"/>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6303638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D312AF-A3F1-4166-AEBF-9B8AA96C6309}"/>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3" name="页脚占位符 2">
            <a:extLst>
              <a:ext uri="{FF2B5EF4-FFF2-40B4-BE49-F238E27FC236}">
                <a16:creationId xmlns:a16="http://schemas.microsoft.com/office/drawing/2014/main" id="{5481DE8D-5D79-483D-A1F0-B734550BC68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0D0065-7E4B-48D4-9035-F57A3095368C}"/>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28874085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D312AF-A3F1-4166-AEBF-9B8AA96C6309}"/>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3" name="页脚占位符 2">
            <a:extLst>
              <a:ext uri="{FF2B5EF4-FFF2-40B4-BE49-F238E27FC236}">
                <a16:creationId xmlns:a16="http://schemas.microsoft.com/office/drawing/2014/main" id="{5481DE8D-5D79-483D-A1F0-B734550BC68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0D0065-7E4B-48D4-9035-F57A3095368C}"/>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2280540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D312AF-A3F1-4166-AEBF-9B8AA96C6309}"/>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3" name="页脚占位符 2">
            <a:extLst>
              <a:ext uri="{FF2B5EF4-FFF2-40B4-BE49-F238E27FC236}">
                <a16:creationId xmlns:a16="http://schemas.microsoft.com/office/drawing/2014/main" id="{5481DE8D-5D79-483D-A1F0-B734550BC68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0D0065-7E4B-48D4-9035-F57A3095368C}"/>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20364570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AED4C4-8240-40E2-BB5E-EEDE207E66B5}"/>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C1E338E4-4CC1-4F24-BE73-5319CBB9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AA12207F-2F7D-4BB6-BFDD-A78009183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C2097BC6-E7EE-46C5-B59D-8EF7A4635587}"/>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6" name="页脚占位符 5">
            <a:extLst>
              <a:ext uri="{FF2B5EF4-FFF2-40B4-BE49-F238E27FC236}">
                <a16:creationId xmlns:a16="http://schemas.microsoft.com/office/drawing/2014/main" id="{65C1FA09-6F04-4382-AE94-4CEA99AC1A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8E0FB6-42D1-4928-B9F8-5BD1DF8723B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3284173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3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AED4C4-8240-40E2-BB5E-EEDE207E66B5}"/>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C1E338E4-4CC1-4F24-BE73-5319CBB9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AA12207F-2F7D-4BB6-BFDD-A78009183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C2097BC6-E7EE-46C5-B59D-8EF7A4635587}"/>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6" name="页脚占位符 5">
            <a:extLst>
              <a:ext uri="{FF2B5EF4-FFF2-40B4-BE49-F238E27FC236}">
                <a16:creationId xmlns:a16="http://schemas.microsoft.com/office/drawing/2014/main" id="{65C1FA09-6F04-4382-AE94-4CEA99AC1A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8E0FB6-42D1-4928-B9F8-5BD1DF8723B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21335356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2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AED4C4-8240-40E2-BB5E-EEDE207E66B5}"/>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C1E338E4-4CC1-4F24-BE73-5319CBB9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AA12207F-2F7D-4BB6-BFDD-A78009183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C2097BC6-E7EE-46C5-B59D-8EF7A4635587}"/>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6" name="页脚占位符 5">
            <a:extLst>
              <a:ext uri="{FF2B5EF4-FFF2-40B4-BE49-F238E27FC236}">
                <a16:creationId xmlns:a16="http://schemas.microsoft.com/office/drawing/2014/main" id="{65C1FA09-6F04-4382-AE94-4CEA99AC1A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8E0FB6-42D1-4928-B9F8-5BD1DF8723B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0732120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AED4C4-8240-40E2-BB5E-EEDE207E66B5}"/>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C1E338E4-4CC1-4F24-BE73-5319CBB9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AA12207F-2F7D-4BB6-BFDD-A78009183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C2097BC6-E7EE-46C5-B59D-8EF7A4635587}"/>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6" name="页脚占位符 5">
            <a:extLst>
              <a:ext uri="{FF2B5EF4-FFF2-40B4-BE49-F238E27FC236}">
                <a16:creationId xmlns:a16="http://schemas.microsoft.com/office/drawing/2014/main" id="{65C1FA09-6F04-4382-AE94-4CEA99AC1A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8E0FB6-42D1-4928-B9F8-5BD1DF8723B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25646219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C95B8-6EF8-4AD5-A608-D8F5AE0E3890}"/>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5CA5DB50-FD44-4186-B499-B6C45D4AA3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93012BE1-D217-418C-A9B0-CC0F61CFA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8AD9DE0B-F09C-46ED-B484-C59E04BA6288}"/>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6" name="页脚占位符 5">
            <a:extLst>
              <a:ext uri="{FF2B5EF4-FFF2-40B4-BE49-F238E27FC236}">
                <a16:creationId xmlns:a16="http://schemas.microsoft.com/office/drawing/2014/main" id="{D0FAAF70-2EFA-4553-BBF6-5889C34F67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98BCB7-A0F7-48DB-9814-EC0F58C196A4}"/>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28581992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13716000"/>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498039" y="4686345"/>
            <a:ext cx="1742728" cy="1369286"/>
          </a:xfrm>
          <a:prstGeom prst="rect">
            <a:avLst/>
          </a:prstGeom>
        </p:spPr>
      </p:pic>
    </p:spTree>
    <p:extLst>
      <p:ext uri="{BB962C8B-B14F-4D97-AF65-F5344CB8AC3E}">
        <p14:creationId xmlns:p14="http://schemas.microsoft.com/office/powerpoint/2010/main" val="24141702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589EF-95A3-4D97-99E4-2428BB0DC1F9}"/>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043CDDF8-AF5E-4C7D-8401-B6AD15C1D611}"/>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322D350D-A63E-4E6F-A7E3-7E8BC2507C20}"/>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5" name="页脚占位符 4">
            <a:extLst>
              <a:ext uri="{FF2B5EF4-FFF2-40B4-BE49-F238E27FC236}">
                <a16:creationId xmlns:a16="http://schemas.microsoft.com/office/drawing/2014/main" id="{6EC1A1C9-93FD-4932-A977-BE33506851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722F2E-F642-4EEE-95E3-04C870EA132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41048827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A3EF7E-86EC-43BE-AB46-4F22E15115FF}"/>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1FEA7249-29D3-4A80-B161-B360BE022D6F}"/>
              </a:ext>
            </a:extLst>
          </p:cNvPr>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A1488B0-C42A-46BF-9C8C-E496EEEE0640}"/>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5" name="页脚占位符 4">
            <a:extLst>
              <a:ext uri="{FF2B5EF4-FFF2-40B4-BE49-F238E27FC236}">
                <a16:creationId xmlns:a16="http://schemas.microsoft.com/office/drawing/2014/main" id="{4F0CDF8F-EF05-4002-83FC-1425FFF83B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1E75CF-0F70-4C49-9A65-711EF70DA831}"/>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2188889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294E94-E808-4236-87BF-AC2AD7523ECA}" type="datetimeFigureOut">
              <a:rPr lang="en-US"/>
              <a:pPr>
                <a:defRPr/>
              </a:pPr>
              <a:t>2/14/2022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2FB492-3132-4A4D-AA19-ABEFBF29384B}" type="slidenum">
              <a:rPr lang="en-US"/>
              <a:pPr>
                <a:defRPr/>
              </a:pPr>
              <a:t>‹#›</a:t>
            </a:fld>
            <a:endParaRPr lang="en-US"/>
          </a:p>
        </p:txBody>
      </p:sp>
    </p:spTree>
    <p:extLst>
      <p:ext uri="{BB962C8B-B14F-4D97-AF65-F5344CB8AC3E}">
        <p14:creationId xmlns:p14="http://schemas.microsoft.com/office/powerpoint/2010/main" val="11420611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294E94-E808-4236-87BF-AC2AD7523ECA}" type="datetimeFigureOut">
              <a:rPr lang="en-US"/>
              <a:pPr>
                <a:defRPr/>
              </a:pPr>
              <a:t>2/14/2022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2FB492-3132-4A4D-AA19-ABEFBF29384B}" type="slidenum">
              <a:rPr lang="en-US"/>
              <a:pPr>
                <a:defRPr/>
              </a:pPr>
              <a:t>‹#›</a:t>
            </a:fld>
            <a:endParaRPr lang="en-US"/>
          </a:p>
        </p:txBody>
      </p:sp>
    </p:spTree>
    <p:extLst>
      <p:ext uri="{BB962C8B-B14F-4D97-AF65-F5344CB8AC3E}">
        <p14:creationId xmlns:p14="http://schemas.microsoft.com/office/powerpoint/2010/main" val="11174088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2184" cy="6858000"/>
          </a:xfrm>
          <a:prstGeom prst="rect">
            <a:avLst/>
          </a:prstGeom>
        </p:spPr>
      </p:pic>
    </p:spTree>
    <p:extLst>
      <p:ext uri="{BB962C8B-B14F-4D97-AF65-F5344CB8AC3E}">
        <p14:creationId xmlns:p14="http://schemas.microsoft.com/office/powerpoint/2010/main" val="42215158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2184" cy="6858000"/>
          </a:xfrm>
          <a:prstGeom prst="rect">
            <a:avLst/>
          </a:prstGeom>
        </p:spPr>
      </p:pic>
    </p:spTree>
    <p:extLst>
      <p:ext uri="{BB962C8B-B14F-4D97-AF65-F5344CB8AC3E}">
        <p14:creationId xmlns:p14="http://schemas.microsoft.com/office/powerpoint/2010/main" val="12656854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2184" cy="6858000"/>
          </a:xfrm>
          <a:prstGeom prst="rect">
            <a:avLst/>
          </a:prstGeom>
        </p:spPr>
      </p:pic>
    </p:spTree>
    <p:extLst>
      <p:ext uri="{BB962C8B-B14F-4D97-AF65-F5344CB8AC3E}">
        <p14:creationId xmlns:p14="http://schemas.microsoft.com/office/powerpoint/2010/main" val="36541122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5836"/>
          <a:stretch/>
        </p:blipFill>
        <p:spPr>
          <a:xfrm>
            <a:off x="-1" y="2549"/>
            <a:ext cx="12192001" cy="6842753"/>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289"/>
            <a:ext cx="12192000" cy="6869289"/>
          </a:xfrm>
          <a:prstGeom prst="rect">
            <a:avLst/>
          </a:prstGeom>
        </p:spPr>
      </p:pic>
    </p:spTree>
    <p:extLst>
      <p:ext uri="{BB962C8B-B14F-4D97-AF65-F5344CB8AC3E}">
        <p14:creationId xmlns:p14="http://schemas.microsoft.com/office/powerpoint/2010/main" val="33737161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41032154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4519132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13716000"/>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498039" y="4686345"/>
            <a:ext cx="1742728" cy="1369286"/>
          </a:xfrm>
          <a:prstGeom prst="rect">
            <a:avLst/>
          </a:prstGeom>
        </p:spPr>
      </p:pic>
    </p:spTree>
    <p:extLst>
      <p:ext uri="{BB962C8B-B14F-4D97-AF65-F5344CB8AC3E}">
        <p14:creationId xmlns:p14="http://schemas.microsoft.com/office/powerpoint/2010/main" val="461115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3"/>
          </a:xfrm>
        </p:spPr>
        <p:txBody>
          <a:bodyPr anchor="b"/>
          <a:lstStyle>
            <a:lvl1pPr marL="0" indent="0">
              <a:buNone/>
              <a:defRPr sz="3200" b="1"/>
            </a:lvl1pPr>
            <a:lvl2pPr marL="609524" indent="0">
              <a:buNone/>
              <a:defRPr sz="2667" b="1"/>
            </a:lvl2pPr>
            <a:lvl3pPr marL="1219048" indent="0">
              <a:buNone/>
              <a:defRPr sz="2400" b="1"/>
            </a:lvl3pPr>
            <a:lvl4pPr marL="1828571" indent="0">
              <a:buNone/>
              <a:defRPr sz="2133" b="1"/>
            </a:lvl4pPr>
            <a:lvl5pPr marL="2438095" indent="0">
              <a:buNone/>
              <a:defRPr sz="2133" b="1"/>
            </a:lvl5pPr>
            <a:lvl6pPr marL="3047619" indent="0">
              <a:buNone/>
              <a:defRPr sz="2133" b="1"/>
            </a:lvl6pPr>
            <a:lvl7pPr marL="3657143" indent="0">
              <a:buNone/>
              <a:defRPr sz="2133" b="1"/>
            </a:lvl7pPr>
            <a:lvl8pPr marL="4266666" indent="0">
              <a:buNone/>
              <a:defRPr sz="2133" b="1"/>
            </a:lvl8pPr>
            <a:lvl9pPr marL="4876190"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4"/>
            <a:ext cx="5389033" cy="639763"/>
          </a:xfrm>
        </p:spPr>
        <p:txBody>
          <a:bodyPr anchor="b"/>
          <a:lstStyle>
            <a:lvl1pPr marL="0" indent="0">
              <a:buNone/>
              <a:defRPr sz="3200" b="1"/>
            </a:lvl1pPr>
            <a:lvl2pPr marL="609524" indent="0">
              <a:buNone/>
              <a:defRPr sz="2667" b="1"/>
            </a:lvl2pPr>
            <a:lvl3pPr marL="1219048" indent="0">
              <a:buNone/>
              <a:defRPr sz="2400" b="1"/>
            </a:lvl3pPr>
            <a:lvl4pPr marL="1828571" indent="0">
              <a:buNone/>
              <a:defRPr sz="2133" b="1"/>
            </a:lvl4pPr>
            <a:lvl5pPr marL="2438095" indent="0">
              <a:buNone/>
              <a:defRPr sz="2133" b="1"/>
            </a:lvl5pPr>
            <a:lvl6pPr marL="3047619" indent="0">
              <a:buNone/>
              <a:defRPr sz="2133" b="1"/>
            </a:lvl6pPr>
            <a:lvl7pPr marL="3657143" indent="0">
              <a:buNone/>
              <a:defRPr sz="2133" b="1"/>
            </a:lvl7pPr>
            <a:lvl8pPr marL="4266666" indent="0">
              <a:buNone/>
              <a:defRPr sz="2133" b="1"/>
            </a:lvl8pPr>
            <a:lvl9pPr marL="4876190"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27192285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8687910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25471350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17319519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29869002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6"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867"/>
            </a:lvl1pPr>
            <a:lvl2pPr marL="609524" indent="0">
              <a:buNone/>
              <a:defRPr sz="1600"/>
            </a:lvl2pPr>
            <a:lvl3pPr marL="1219048" indent="0">
              <a:buNone/>
              <a:defRPr sz="1333"/>
            </a:lvl3pPr>
            <a:lvl4pPr marL="1828571" indent="0">
              <a:buNone/>
              <a:defRPr sz="1200"/>
            </a:lvl4pPr>
            <a:lvl5pPr marL="2438095" indent="0">
              <a:buNone/>
              <a:defRPr sz="1200"/>
            </a:lvl5pPr>
            <a:lvl6pPr marL="3047619" indent="0">
              <a:buNone/>
              <a:defRPr sz="1200"/>
            </a:lvl6pPr>
            <a:lvl7pPr marL="3657143" indent="0">
              <a:buNone/>
              <a:defRPr sz="1200"/>
            </a:lvl7pPr>
            <a:lvl8pPr marL="4266666" indent="0">
              <a:buNone/>
              <a:defRPr sz="1200"/>
            </a:lvl8pPr>
            <a:lvl9pPr marL="487619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1596333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24" indent="0">
              <a:buNone/>
              <a:defRPr sz="3733"/>
            </a:lvl2pPr>
            <a:lvl3pPr marL="1219048" indent="0">
              <a:buNone/>
              <a:defRPr sz="3200"/>
            </a:lvl3pPr>
            <a:lvl4pPr marL="1828571" indent="0">
              <a:buNone/>
              <a:defRPr sz="2667"/>
            </a:lvl4pPr>
            <a:lvl5pPr marL="2438095" indent="0">
              <a:buNone/>
              <a:defRPr sz="2667"/>
            </a:lvl5pPr>
            <a:lvl6pPr marL="3047619" indent="0">
              <a:buNone/>
              <a:defRPr sz="2667"/>
            </a:lvl6pPr>
            <a:lvl7pPr marL="3657143" indent="0">
              <a:buNone/>
              <a:defRPr sz="2667"/>
            </a:lvl7pPr>
            <a:lvl8pPr marL="4266666" indent="0">
              <a:buNone/>
              <a:defRPr sz="2667"/>
            </a:lvl8pPr>
            <a:lvl9pPr marL="4876190"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7"/>
            </a:lvl1pPr>
            <a:lvl2pPr marL="609524" indent="0">
              <a:buNone/>
              <a:defRPr sz="1600"/>
            </a:lvl2pPr>
            <a:lvl3pPr marL="1219048" indent="0">
              <a:buNone/>
              <a:defRPr sz="1333"/>
            </a:lvl3pPr>
            <a:lvl4pPr marL="1828571" indent="0">
              <a:buNone/>
              <a:defRPr sz="1200"/>
            </a:lvl4pPr>
            <a:lvl5pPr marL="2438095" indent="0">
              <a:buNone/>
              <a:defRPr sz="1200"/>
            </a:lvl5pPr>
            <a:lvl6pPr marL="3047619" indent="0">
              <a:buNone/>
              <a:defRPr sz="1200"/>
            </a:lvl6pPr>
            <a:lvl7pPr marL="3657143" indent="0">
              <a:buNone/>
              <a:defRPr sz="1200"/>
            </a:lvl7pPr>
            <a:lvl8pPr marL="4266666" indent="0">
              <a:buNone/>
              <a:defRPr sz="1200"/>
            </a:lvl8pPr>
            <a:lvl9pPr marL="487619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18605890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7986824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2022/2/14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2468584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467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13716000"/>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498039" y="4686345"/>
            <a:ext cx="1742728" cy="1369286"/>
          </a:xfrm>
          <a:prstGeom prst="rect">
            <a:avLst/>
          </a:prstGeom>
        </p:spPr>
      </p:pic>
    </p:spTree>
    <p:extLst>
      <p:ext uri="{BB962C8B-B14F-4D97-AF65-F5344CB8AC3E}">
        <p14:creationId xmlns:p14="http://schemas.microsoft.com/office/powerpoint/2010/main" val="25025731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822419" y="4192638"/>
            <a:ext cx="1742728" cy="1369286"/>
          </a:xfrm>
          <a:prstGeom prst="rect">
            <a:avLst/>
          </a:prstGeom>
        </p:spPr>
      </p:pic>
    </p:spTree>
    <p:extLst>
      <p:ext uri="{BB962C8B-B14F-4D97-AF65-F5344CB8AC3E}">
        <p14:creationId xmlns:p14="http://schemas.microsoft.com/office/powerpoint/2010/main" val="30426786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2BEF868-82DD-4BC9-9164-B83BDB005D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10" name="Graphic 9">
            <a:extLst>
              <a:ext uri="{FF2B5EF4-FFF2-40B4-BE49-F238E27FC236}">
                <a16:creationId xmlns:a16="http://schemas.microsoft.com/office/drawing/2014/main" id="{408CD300-0231-4E56-B6DB-8354350C84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534" y="298890"/>
            <a:ext cx="6996715" cy="6260219"/>
          </a:xfrm>
          <a:prstGeom prst="rect">
            <a:avLst/>
          </a:prstGeom>
        </p:spPr>
      </p:pic>
      <p:pic>
        <p:nvPicPr>
          <p:cNvPr id="12" name="Picture 2" descr="The Lost Treasure | 1000 Querce News">
            <a:extLst>
              <a:ext uri="{FF2B5EF4-FFF2-40B4-BE49-F238E27FC236}">
                <a16:creationId xmlns:a16="http://schemas.microsoft.com/office/drawing/2014/main" id="{F0B93E80-D1FF-49E4-B97E-AE792ED2BAAA}"/>
              </a:ext>
            </a:extLst>
          </p:cNvPr>
          <p:cNvPicPr>
            <a:picLocks noChangeAspect="1" noChangeArrowheads="1" noCrop="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73745" y="1773228"/>
            <a:ext cx="3708593" cy="37085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Boat Pirate Sticker by Monbus for iOS &amp; Android | GIPHY">
            <a:extLst>
              <a:ext uri="{FF2B5EF4-FFF2-40B4-BE49-F238E27FC236}">
                <a16:creationId xmlns:a16="http://schemas.microsoft.com/office/drawing/2014/main" id="{E68C0FC5-E9E1-48BB-926F-3C65A39C2EB0}"/>
              </a:ext>
            </a:extLst>
          </p:cNvPr>
          <p:cNvPicPr>
            <a:picLocks noChangeAspect="1" noChangeArrowheads="1" noCrop="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318945" y="2727537"/>
            <a:ext cx="3841521" cy="28811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Elizabeth Miranda - A Pirate's Chuckle">
            <a:extLst>
              <a:ext uri="{FF2B5EF4-FFF2-40B4-BE49-F238E27FC236}">
                <a16:creationId xmlns:a16="http://schemas.microsoft.com/office/drawing/2014/main" id="{1D2D16CE-F31E-476A-BBE8-0667C53D4972}"/>
              </a:ext>
            </a:extLst>
          </p:cNvPr>
          <p:cNvPicPr>
            <a:picLocks noChangeAspect="1" noChangeArrowheads="1" noCrop="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208278" y="2428646"/>
            <a:ext cx="4994031" cy="280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9100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5396A-7AF2-4606-9878-4DAA63485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5F82F384-2E8C-4611-87B0-C6DC4C03F9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48813" y="975010"/>
            <a:ext cx="2643187" cy="2488464"/>
          </a:xfrm>
          <a:prstGeom prst="rect">
            <a:avLst/>
          </a:prstGeom>
        </p:spPr>
      </p:pic>
      <p:pic>
        <p:nvPicPr>
          <p:cNvPr id="9" name="Graphic 8">
            <a:extLst>
              <a:ext uri="{FF2B5EF4-FFF2-40B4-BE49-F238E27FC236}">
                <a16:creationId xmlns:a16="http://schemas.microsoft.com/office/drawing/2014/main" id="{A43AD36E-DAD2-4753-8955-F5DD85B336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77087" y="2562576"/>
            <a:ext cx="1471613" cy="661399"/>
          </a:xfrm>
          <a:prstGeom prst="rect">
            <a:avLst/>
          </a:prstGeom>
        </p:spPr>
      </p:pic>
      <p:pic>
        <p:nvPicPr>
          <p:cNvPr id="10" name="Graphic 9">
            <a:extLst>
              <a:ext uri="{FF2B5EF4-FFF2-40B4-BE49-F238E27FC236}">
                <a16:creationId xmlns:a16="http://schemas.microsoft.com/office/drawing/2014/main" id="{19798082-6E46-400E-978C-DEDB0A73B2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303034" y="3564343"/>
            <a:ext cx="1575684" cy="661399"/>
          </a:xfrm>
          <a:prstGeom prst="rect">
            <a:avLst/>
          </a:prstGeom>
        </p:spPr>
      </p:pic>
      <p:pic>
        <p:nvPicPr>
          <p:cNvPr id="11" name="Graphic 10">
            <a:extLst>
              <a:ext uri="{FF2B5EF4-FFF2-40B4-BE49-F238E27FC236}">
                <a16:creationId xmlns:a16="http://schemas.microsoft.com/office/drawing/2014/main" id="{A41A00A6-D3C9-4799-97C9-69C91DA3A2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83011" y="2476072"/>
            <a:ext cx="1866900" cy="1029540"/>
          </a:xfrm>
          <a:prstGeom prst="rect">
            <a:avLst/>
          </a:prstGeom>
        </p:spPr>
      </p:pic>
      <p:pic>
        <p:nvPicPr>
          <p:cNvPr id="12" name="Graphic 11">
            <a:extLst>
              <a:ext uri="{FF2B5EF4-FFF2-40B4-BE49-F238E27FC236}">
                <a16:creationId xmlns:a16="http://schemas.microsoft.com/office/drawing/2014/main" id="{D0D4AA53-E8F8-448F-8B44-8EBB7B9A885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7047" y="2855833"/>
            <a:ext cx="2004940" cy="1302178"/>
          </a:xfrm>
          <a:prstGeom prst="rect">
            <a:avLst/>
          </a:prstGeom>
        </p:spPr>
      </p:pic>
      <p:pic>
        <p:nvPicPr>
          <p:cNvPr id="13" name="Graphic 12">
            <a:extLst>
              <a:ext uri="{FF2B5EF4-FFF2-40B4-BE49-F238E27FC236}">
                <a16:creationId xmlns:a16="http://schemas.microsoft.com/office/drawing/2014/main" id="{33D954D6-F889-42EA-AC8C-88247FF6F3E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374460" y="1241672"/>
            <a:ext cx="1448594" cy="714375"/>
          </a:xfrm>
          <a:prstGeom prst="rect">
            <a:avLst/>
          </a:prstGeom>
        </p:spPr>
      </p:pic>
      <p:pic>
        <p:nvPicPr>
          <p:cNvPr id="14" name="Graphic 13">
            <a:extLst>
              <a:ext uri="{FF2B5EF4-FFF2-40B4-BE49-F238E27FC236}">
                <a16:creationId xmlns:a16="http://schemas.microsoft.com/office/drawing/2014/main" id="{AF9C98BA-1D8D-4522-8EA9-620DD742CA1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flipH="1">
            <a:off x="3005223" y="634061"/>
            <a:ext cx="1448594" cy="714375"/>
          </a:xfrm>
          <a:prstGeom prst="rect">
            <a:avLst/>
          </a:prstGeom>
        </p:spPr>
      </p:pic>
      <p:sp>
        <p:nvSpPr>
          <p:cNvPr id="15" name="Freeform: Shape 14">
            <a:extLst>
              <a:ext uri="{FF2B5EF4-FFF2-40B4-BE49-F238E27FC236}">
                <a16:creationId xmlns:a16="http://schemas.microsoft.com/office/drawing/2014/main" id="{6D8A2CB1-2C3F-4848-88AC-65502BE91710}"/>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6EF5111-D79D-4CC1-82FF-B757642D454F}"/>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8975688E-0C77-4E4B-AF8F-E990567099D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8C58BEED-C094-4872-86AF-8DC4AD2E187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0C3FE1F7-F3A2-4DAF-9031-14EFC78A028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F6C2D3B6-8ECD-4318-B0D6-191E4FDDB4D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2825333E-AFD1-425F-A9C7-1B03C2366327}"/>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798156" y="3554673"/>
            <a:ext cx="3243262" cy="2901866"/>
          </a:xfrm>
          <a:prstGeom prst="rect">
            <a:avLst/>
          </a:prstGeom>
        </p:spPr>
      </p:pic>
      <p:grpSp>
        <p:nvGrpSpPr>
          <p:cNvPr id="22" name="Group 21">
            <a:extLst>
              <a:ext uri="{FF2B5EF4-FFF2-40B4-BE49-F238E27FC236}">
                <a16:creationId xmlns:a16="http://schemas.microsoft.com/office/drawing/2014/main" id="{62B05126-DE16-4CBE-974F-33C08A5D2446}"/>
              </a:ext>
            </a:extLst>
          </p:cNvPr>
          <p:cNvGrpSpPr/>
          <p:nvPr userDrawn="1"/>
        </p:nvGrpSpPr>
        <p:grpSpPr>
          <a:xfrm>
            <a:off x="3866746" y="5359648"/>
            <a:ext cx="3768049" cy="1467103"/>
            <a:chOff x="3866746" y="5359648"/>
            <a:chExt cx="3768049" cy="1467103"/>
          </a:xfrm>
        </p:grpSpPr>
        <p:sp>
          <p:nvSpPr>
            <p:cNvPr id="23" name="矩形 5">
              <a:extLst>
                <a:ext uri="{FF2B5EF4-FFF2-40B4-BE49-F238E27FC236}">
                  <a16:creationId xmlns:a16="http://schemas.microsoft.com/office/drawing/2014/main" id="{3ADED0D2-F070-4FBD-BEC8-B46B56F654C4}"/>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03</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24" name="图片 2">
              <a:extLst>
                <a:ext uri="{FF2B5EF4-FFF2-40B4-BE49-F238E27FC236}">
                  <a16:creationId xmlns:a16="http://schemas.microsoft.com/office/drawing/2014/main" id="{690D8D27-6ECC-4C03-9AE6-A7AAAF5A256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25" name="Graphic 24">
            <a:extLst>
              <a:ext uri="{FF2B5EF4-FFF2-40B4-BE49-F238E27FC236}">
                <a16:creationId xmlns:a16="http://schemas.microsoft.com/office/drawing/2014/main" id="{758AB89B-36EA-43F1-9F85-E11D8F9C057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9543447" y="2340553"/>
            <a:ext cx="1742728" cy="1369286"/>
          </a:xfrm>
          <a:prstGeom prst="rect">
            <a:avLst/>
          </a:prstGeom>
        </p:spPr>
      </p:pic>
    </p:spTree>
    <p:extLst>
      <p:ext uri="{BB962C8B-B14F-4D97-AF65-F5344CB8AC3E}">
        <p14:creationId xmlns:p14="http://schemas.microsoft.com/office/powerpoint/2010/main" val="15943158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872 0.09074 L 0.00872 0.09074 C 0.00742 0.09792 0.00625 0.10533 0.00494 0.1125 C 0.00455 0.11435 0.00416 0.11597 0.0039 0.11759 L 0.00299 0.12431 C 0.00338 0.13681 0.00325 0.14908 0.0039 0.16158 C 0.00416 0.16505 0.00507 0.16829 0.00586 0.17153 C 0.00677 0.1757 0.00768 0.17963 0.00872 0.18334 C 0.00924 0.18519 0.01002 0.18681 0.01054 0.18843 C 0.0151 0.20347 0.01445 0.20047 0.01627 0.21042 C 0.01888 0.2375 0.01445 0.19746 0.022 0.2375 C 0.02526 0.25509 0.02226 0.24074 0.02578 0.25417 C 0.02682 0.2581 0.0276 0.26227 0.02864 0.26621 C 0.02981 0.2706 0.03242 0.27963 0.03242 0.27963 C 0.03398 0.29653 0.03203 0.28334 0.03619 0.29815 C 0.03685 0.30047 0.03854 0.30834 0.03906 0.31158 C 0.03945 0.31389 0.03971 0.31621 0.03997 0.31829 C 0.04023 0.32014 0.04075 0.32176 0.04101 0.32338 C 0.04127 0.3257 0.04166 0.32801 0.04192 0.33009 C 0.04257 0.33588 0.04388 0.34699 0.04388 0.34699 C 0.04336 0.36366 0.04388 0.37222 0.04192 0.38588 C 0.04166 0.3875 0.04127 0.38912 0.04101 0.39097 C 0.04062 0.39329 0.04062 0.3956 0.03997 0.39769 C 0.03932 0.39977 0.03802 0.40093 0.03711 0.40278 C 0.03411 0.40996 0.03502 0.41042 0.03242 0.41621 C 0.03047 0.4206 0.02942 0.42037 0.02669 0.42477 C 0.02474 0.42778 0.02317 0.43195 0.02109 0.43472 C 0.01979 0.43658 0.01849 0.4382 0.01718 0.43982 C 0.01627 0.44097 0.01536 0.44213 0.01445 0.44329 C 0.01185 0.44653 0.00976 0.45162 0.00677 0.45347 C 0.00586 0.45394 0.00481 0.4544 0.0039 0.45509 C 0.0026 0.45602 0.00143 0.45718 0.00013 0.45834 C -0.00078 0.45949 -0.0017 0.46111 -0.00274 0.46181 C -0.00391 0.46273 -0.00521 0.46297 -0.00651 0.46343 C -0.00847 0.46574 -0.01224 0.47037 -0.01407 0.47199 C -0.01589 0.47338 -0.01979 0.47523 -0.01979 0.47523 C -0.02409 0.4831 -0.02032 0.47732 -0.03112 0.4838 C -0.03907 0.48843 -0.05261 0.49815 -0.06055 0.5007 L -0.06628 0.50232 L -0.07956 0.50579 C -0.08841 0.50509 -0.09727 0.50486 -0.10612 0.50394 C -0.10743 0.50394 -0.1086 0.50255 -0.1099 0.50232 C -0.12331 0.49861 -0.12435 0.49884 -0.1375 0.49722 C -0.1586 0.48843 -0.14128 0.49468 -0.15925 0.49051 C -0.1681 0.48843 -0.18581 0.4838 -0.18581 0.4838 C -0.1875 0.48264 -0.19245 0.47986 -0.19349 0.47871 C -0.19558 0.47593 -0.19727 0.47199 -0.19909 0.46852 C -0.20013 0.4669 -0.20091 0.46482 -0.20196 0.46343 C -0.20508 0.45972 -0.20586 0.45926 -0.2086 0.45347 C -0.21771 0.43357 -0.21394 0.44051 -0.21901 0.43148 C -0.22071 0.41667 -0.21875 0.42917 -0.22279 0.41459 C -0.22526 0.40579 -0.22201 0.41273 -0.22565 0.40602 C -0.22709 0.39584 -0.22618 0.40162 -0.22852 0.38935 C -0.22891 0.3875 -0.22891 0.38565 -0.22943 0.38426 C -0.23373 0.37292 -0.23282 0.37685 -0.23516 0.36574 C -0.2362 0.36065 -0.23607 0.36227 -0.23607 0.3588 L -0.23607 0.3588 " pathEditMode="relative" ptsTypes="AAAAAAAAAAAAAAAAAAAAAAAAAAAAAAAAAAAAAAAAAAAAAAAAAAAAAAAAA">
                                      <p:cBhvr>
                                        <p:cTn id="12" dur="2000" fill="hold"/>
                                        <p:tgtEl>
                                          <p:spTgt spid="25"/>
                                        </p:tgtEl>
                                        <p:attrNameLst>
                                          <p:attrName>ppt_x</p:attrName>
                                          <p:attrName>ppt_y</p:attrName>
                                        </p:attrNameLst>
                                      </p:cBhvr>
                                    </p:animMotion>
                                  </p:childTnLst>
                                </p:cTn>
                              </p:par>
                              <p:par>
                                <p:cTn id="13" presetID="22" presetClass="exit" presetSubtype="2" fill="hold" grpId="0" nodeType="withEffect">
                                  <p:stCondLst>
                                    <p:cond delay="500"/>
                                  </p:stCondLst>
                                  <p:childTnLst>
                                    <p:animEffect transition="out" filter="wipe(right)">
                                      <p:cBhvr>
                                        <p:cTn id="14" dur="1500"/>
                                        <p:tgtEl>
                                          <p:spTgt spid="15"/>
                                        </p:tgtEl>
                                      </p:cBhvr>
                                    </p:animEffect>
                                    <p:set>
                                      <p:cBhvr>
                                        <p:cTn id="15"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8E185C6C-DB9B-48B5-B551-28F2904A9C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30" name="Graphic 29">
            <a:extLst>
              <a:ext uri="{FF2B5EF4-FFF2-40B4-BE49-F238E27FC236}">
                <a16:creationId xmlns:a16="http://schemas.microsoft.com/office/drawing/2014/main" id="{D2A1E93D-D08F-43C9-B496-9D9C9C864A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31" name="Graphic 30">
            <a:extLst>
              <a:ext uri="{FF2B5EF4-FFF2-40B4-BE49-F238E27FC236}">
                <a16:creationId xmlns:a16="http://schemas.microsoft.com/office/drawing/2014/main" id="{F48995CA-1263-4632-90A7-9F102E295C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32" name="Graphic 31">
            <a:extLst>
              <a:ext uri="{FF2B5EF4-FFF2-40B4-BE49-F238E27FC236}">
                <a16:creationId xmlns:a16="http://schemas.microsoft.com/office/drawing/2014/main" id="{A836993C-1736-408E-8E25-208C71D4BAF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33" name="Graphic 32">
            <a:extLst>
              <a:ext uri="{FF2B5EF4-FFF2-40B4-BE49-F238E27FC236}">
                <a16:creationId xmlns:a16="http://schemas.microsoft.com/office/drawing/2014/main" id="{68723772-D22E-4D89-B9C3-AA256496DB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34" name="Graphic 33">
            <a:extLst>
              <a:ext uri="{FF2B5EF4-FFF2-40B4-BE49-F238E27FC236}">
                <a16:creationId xmlns:a16="http://schemas.microsoft.com/office/drawing/2014/main" id="{B730406D-01AB-42F4-A900-493B518902E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35" name="Graphic 34">
            <a:extLst>
              <a:ext uri="{FF2B5EF4-FFF2-40B4-BE49-F238E27FC236}">
                <a16:creationId xmlns:a16="http://schemas.microsoft.com/office/drawing/2014/main" id="{26A01E41-8584-453D-98D1-48FECADECC1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36" name="Graphic 35">
            <a:extLst>
              <a:ext uri="{FF2B5EF4-FFF2-40B4-BE49-F238E27FC236}">
                <a16:creationId xmlns:a16="http://schemas.microsoft.com/office/drawing/2014/main" id="{3315E187-F995-4FF1-B929-D979ABBA3B6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37" name="Graphic 36">
            <a:extLst>
              <a:ext uri="{FF2B5EF4-FFF2-40B4-BE49-F238E27FC236}">
                <a16:creationId xmlns:a16="http://schemas.microsoft.com/office/drawing/2014/main" id="{5838B784-12D5-4AC9-853C-451EFBBBC2A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38" name="Freeform: Shape 37">
            <a:extLst>
              <a:ext uri="{FF2B5EF4-FFF2-40B4-BE49-F238E27FC236}">
                <a16:creationId xmlns:a16="http://schemas.microsoft.com/office/drawing/2014/main" id="{14BB9F02-D22C-4084-90EB-93038DB97401}"/>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FC90774C-88D4-4B32-B3C9-7A356882B48C}"/>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645CBCF-0A4F-4148-AC44-8EB950928CF6}"/>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9986A49C-217E-482B-B8FC-1C5B8DF1F4B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42" name="Graphic 41">
            <a:extLst>
              <a:ext uri="{FF2B5EF4-FFF2-40B4-BE49-F238E27FC236}">
                <a16:creationId xmlns:a16="http://schemas.microsoft.com/office/drawing/2014/main" id="{3ADB462D-EBEE-4050-A57C-F98429B3DAC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43" name="Graphic 42">
            <a:extLst>
              <a:ext uri="{FF2B5EF4-FFF2-40B4-BE49-F238E27FC236}">
                <a16:creationId xmlns:a16="http://schemas.microsoft.com/office/drawing/2014/main" id="{2C13BDC6-AC90-4B7E-8062-974BAF201F5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44" name="Graphic 43">
            <a:extLst>
              <a:ext uri="{FF2B5EF4-FFF2-40B4-BE49-F238E27FC236}">
                <a16:creationId xmlns:a16="http://schemas.microsoft.com/office/drawing/2014/main" id="{DD80BD7A-CAB2-49D4-A6CA-41A179D8A5B8}"/>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45" name="Graphic 44">
            <a:extLst>
              <a:ext uri="{FF2B5EF4-FFF2-40B4-BE49-F238E27FC236}">
                <a16:creationId xmlns:a16="http://schemas.microsoft.com/office/drawing/2014/main" id="{C430819D-86AA-4952-A45F-4BAC5198ACE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grpSp>
        <p:nvGrpSpPr>
          <p:cNvPr id="46" name="Group 45">
            <a:extLst>
              <a:ext uri="{FF2B5EF4-FFF2-40B4-BE49-F238E27FC236}">
                <a16:creationId xmlns:a16="http://schemas.microsoft.com/office/drawing/2014/main" id="{D9CB2B7E-BD45-463D-8540-5A99F9B01F62}"/>
              </a:ext>
            </a:extLst>
          </p:cNvPr>
          <p:cNvGrpSpPr/>
          <p:nvPr userDrawn="1"/>
        </p:nvGrpSpPr>
        <p:grpSpPr>
          <a:xfrm>
            <a:off x="3866746" y="5359648"/>
            <a:ext cx="3768049" cy="1467103"/>
            <a:chOff x="3866746" y="5359648"/>
            <a:chExt cx="3768049" cy="1467103"/>
          </a:xfrm>
        </p:grpSpPr>
        <p:sp>
          <p:nvSpPr>
            <p:cNvPr id="47" name="矩形 5">
              <a:extLst>
                <a:ext uri="{FF2B5EF4-FFF2-40B4-BE49-F238E27FC236}">
                  <a16:creationId xmlns:a16="http://schemas.microsoft.com/office/drawing/2014/main" id="{789A225F-3B03-4AAB-AA58-02691C00F391}"/>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02</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48" name="图片 2">
              <a:extLst>
                <a:ext uri="{FF2B5EF4-FFF2-40B4-BE49-F238E27FC236}">
                  <a16:creationId xmlns:a16="http://schemas.microsoft.com/office/drawing/2014/main" id="{3D2049A5-1EC2-4AB8-AE39-9F76ACC75F5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49" name="Graphic 48">
            <a:extLst>
              <a:ext uri="{FF2B5EF4-FFF2-40B4-BE49-F238E27FC236}">
                <a16:creationId xmlns:a16="http://schemas.microsoft.com/office/drawing/2014/main" id="{E5CA0870-33A6-4561-BF00-0AE04F6383D8}"/>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flipH="1">
            <a:off x="5770281" y="478275"/>
            <a:ext cx="1742728" cy="1369286"/>
          </a:xfrm>
          <a:prstGeom prst="rect">
            <a:avLst/>
          </a:prstGeom>
        </p:spPr>
      </p:pic>
    </p:spTree>
    <p:extLst>
      <p:ext uri="{BB962C8B-B14F-4D97-AF65-F5344CB8AC3E}">
        <p14:creationId xmlns:p14="http://schemas.microsoft.com/office/powerpoint/2010/main" val="6737092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716 0.04838 L 0.05716 0.04838 C 0.05964 0.05047 0.06211 0.05301 0.06472 0.0551 C 0.06641 0.05625 0.06966 0.05764 0.07136 0.05834 C 0.07188 0.05903 0.07682 0.06598 0.078 0.0669 C 0.07982 0.06829 0.08203 0.06829 0.08373 0.07014 C 0.08464 0.0713 0.08568 0.07223 0.08646 0.07362 C 0.08724 0.07454 0.08763 0.07616 0.08841 0.07686 C 0.09024 0.07894 0.09219 0.0801 0.09414 0.08195 C 0.09961 0.0875 0.09427 0.0838 0.09974 0.08704 C 0.10078 0.08982 0.10195 0.09352 0.10365 0.09561 C 0.10482 0.097 0.10625 0.09723 0.10742 0.09885 C 0.10951 0.10186 0.11068 0.10695 0.11302 0.10903 C 0.11432 0.11019 0.11576 0.11088 0.11693 0.11227 C 0.12227 0.11922 0.11745 0.11505 0.12162 0.12246 C 0.1224 0.12385 0.12357 0.12454 0.12448 0.12593 C 0.12552 0.12732 0.1263 0.1294 0.12735 0.13102 C 0.13529 0.1426 0.12474 0.12454 0.13294 0.13936 C 0.13477 0.14838 0.13268 0.14121 0.13776 0.14769 C 0.1388 0.14908 0.13959 0.15139 0.14063 0.15278 C 0.1418 0.15463 0.14323 0.15602 0.1444 0.15787 C 0.1461 0.16065 0.14792 0.16297 0.14909 0.16644 C 0.14974 0.16806 0.15013 0.17014 0.15104 0.1713 C 0.15274 0.17408 0.15508 0.17524 0.15677 0.17825 C 0.16107 0.18588 0.15573 0.17686 0.16432 0.1882 C 0.16563 0.19005 0.16706 0.19144 0.1681 0.19329 C 0.16888 0.19468 0.16901 0.19723 0.17005 0.19838 C 0.1711 0.19977 0.17253 0.19954 0.17383 0.2 C 0.17448 0.20116 0.175 0.20255 0.17565 0.20348 C 0.17656 0.2044 0.17761 0.2044 0.17852 0.2051 C 0.17982 0.20625 0.18112 0.20718 0.18229 0.20857 C 0.1875 0.21366 0.18281 0.21042 0.18802 0.21366 C 0.18867 0.21482 0.18919 0.21621 0.18998 0.2169 C 0.19167 0.21852 0.19375 0.21922 0.19557 0.22037 C 0.19662 0.22084 0.19766 0.22107 0.19844 0.222 C 0.19948 0.22315 0.20026 0.22454 0.2013 0.22547 C 0.20274 0.22662 0.20677 0.22825 0.20794 0.22871 C 0.21198 0.23588 0.20729 0.22894 0.21563 0.2338 C 0.21667 0.2345 0.21732 0.23635 0.21836 0.23727 C 0.22123 0.23936 0.22422 0.24028 0.22695 0.24237 C 0.22852 0.24329 0.23008 0.24445 0.23164 0.24561 C 0.23294 0.24676 0.23412 0.24815 0.23555 0.24908 C 0.23776 0.25047 0.2418 0.25139 0.24401 0.25232 C 0.24597 0.25325 0.24779 0.25463 0.24974 0.25579 C 0.25065 0.25625 0.25156 0.25718 0.25261 0.25741 C 0.26485 0.26181 0.25886 0.26019 0.27057 0.2625 C 0.27409 0.26412 0.28008 0.26713 0.28386 0.2676 C 0.28646 0.26783 0.28893 0.2676 0.29154 0.2676 L 0.29154 0.2676 " pathEditMode="relative" ptsTypes="AAAAAAAAAAAAAAAAAAAAAAAAAAAAAAAAAAAAAAAAAAAAAAAAA">
                                      <p:cBhvr>
                                        <p:cTn id="6" dur="2000" fill="hold"/>
                                        <p:tgtEl>
                                          <p:spTgt spid="49"/>
                                        </p:tgtEl>
                                        <p:attrNameLst>
                                          <p:attrName>ppt_x</p:attrName>
                                          <p:attrName>ppt_y</p:attrName>
                                        </p:attrNameLst>
                                      </p:cBhvr>
                                    </p:animMotion>
                                  </p:childTnLst>
                                </p:cTn>
                              </p:par>
                              <p:par>
                                <p:cTn id="7" presetID="22" presetClass="exit" presetSubtype="8" fill="hold" grpId="0" nodeType="withEffect">
                                  <p:stCondLst>
                                    <p:cond delay="0"/>
                                  </p:stCondLst>
                                  <p:childTnLst>
                                    <p:animEffect transition="out" filter="wipe(left)">
                                      <p:cBhvr>
                                        <p:cTn id="8" dur="2000"/>
                                        <p:tgtEl>
                                          <p:spTgt spid="38"/>
                                        </p:tgtEl>
                                      </p:cBhvr>
                                    </p:animEffect>
                                    <p:set>
                                      <p:cBhvr>
                                        <p:cTn id="9" dur="1" fill="hold">
                                          <p:stCondLst>
                                            <p:cond delay="1999"/>
                                          </p:stCondLst>
                                        </p:cTn>
                                        <p:tgtEl>
                                          <p:spTgt spid="38"/>
                                        </p:tgtEl>
                                        <p:attrNameLst>
                                          <p:attrName>style.visibility</p:attrName>
                                        </p:attrNameLst>
                                      </p:cBhvr>
                                      <p:to>
                                        <p:strVal val="hidden"/>
                                      </p:to>
                                    </p:se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8A490C7-F6E8-4051-87E0-1ACB1F6E8C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11" name="Graphic 10">
            <a:extLst>
              <a:ext uri="{FF2B5EF4-FFF2-40B4-BE49-F238E27FC236}">
                <a16:creationId xmlns:a16="http://schemas.microsoft.com/office/drawing/2014/main" id="{82B80EB2-1A8D-4930-B1A7-EF7CA4E712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12" name="Graphic 11">
            <a:extLst>
              <a:ext uri="{FF2B5EF4-FFF2-40B4-BE49-F238E27FC236}">
                <a16:creationId xmlns:a16="http://schemas.microsoft.com/office/drawing/2014/main" id="{10C19323-781D-4B0F-880A-74E3EA74E66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3" name="Graphic 12">
            <a:extLst>
              <a:ext uri="{FF2B5EF4-FFF2-40B4-BE49-F238E27FC236}">
                <a16:creationId xmlns:a16="http://schemas.microsoft.com/office/drawing/2014/main" id="{1396C050-4827-4C3F-AD17-6F78BD30F35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4" name="Graphic 13">
            <a:extLst>
              <a:ext uri="{FF2B5EF4-FFF2-40B4-BE49-F238E27FC236}">
                <a16:creationId xmlns:a16="http://schemas.microsoft.com/office/drawing/2014/main" id="{80B1B511-BAA8-4F38-A77A-65B6EC031C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5" name="Graphic 14">
            <a:extLst>
              <a:ext uri="{FF2B5EF4-FFF2-40B4-BE49-F238E27FC236}">
                <a16:creationId xmlns:a16="http://schemas.microsoft.com/office/drawing/2014/main" id="{E20C9D6C-4613-419F-A6E3-83D2C519AA6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6" name="Graphic 15">
            <a:extLst>
              <a:ext uri="{FF2B5EF4-FFF2-40B4-BE49-F238E27FC236}">
                <a16:creationId xmlns:a16="http://schemas.microsoft.com/office/drawing/2014/main" id="{27DC6CA1-CB40-4E2C-B3F3-9AD8B60AFF4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7" name="Graphic 16">
            <a:extLst>
              <a:ext uri="{FF2B5EF4-FFF2-40B4-BE49-F238E27FC236}">
                <a16:creationId xmlns:a16="http://schemas.microsoft.com/office/drawing/2014/main" id="{B121A6AA-20F5-4CF4-847A-295DC679434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8" name="Graphic 17">
            <a:extLst>
              <a:ext uri="{FF2B5EF4-FFF2-40B4-BE49-F238E27FC236}">
                <a16:creationId xmlns:a16="http://schemas.microsoft.com/office/drawing/2014/main" id="{9FF896E0-3B61-4840-9B8A-8FC8D058CBC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9" name="Freeform: Shape 18">
            <a:extLst>
              <a:ext uri="{FF2B5EF4-FFF2-40B4-BE49-F238E27FC236}">
                <a16:creationId xmlns:a16="http://schemas.microsoft.com/office/drawing/2014/main" id="{ACE42584-7768-4C6E-8AAD-DBB491C85567}"/>
              </a:ext>
            </a:extLst>
          </p:cNvPr>
          <p:cNvSpPr/>
          <p:nvPr userDrawn="1"/>
        </p:nvSpPr>
        <p:spPr>
          <a:xfrm>
            <a:off x="2095130" y="1287262"/>
            <a:ext cx="4243526" cy="976544"/>
          </a:xfrm>
          <a:custGeom>
            <a:avLst/>
            <a:gdLst>
              <a:gd name="connsiteX0" fmla="*/ 0 w 4243526"/>
              <a:gd name="connsiteY0" fmla="*/ 701336 h 976544"/>
              <a:gd name="connsiteX1" fmla="*/ 35511 w 4243526"/>
              <a:gd name="connsiteY1" fmla="*/ 763480 h 976544"/>
              <a:gd name="connsiteX2" fmla="*/ 53266 w 4243526"/>
              <a:gd name="connsiteY2" fmla="*/ 790113 h 976544"/>
              <a:gd name="connsiteX3" fmla="*/ 79899 w 4243526"/>
              <a:gd name="connsiteY3" fmla="*/ 798990 h 976544"/>
              <a:gd name="connsiteX4" fmla="*/ 97654 w 4243526"/>
              <a:gd name="connsiteY4" fmla="*/ 816746 h 976544"/>
              <a:gd name="connsiteX5" fmla="*/ 186431 w 4243526"/>
              <a:gd name="connsiteY5" fmla="*/ 843379 h 976544"/>
              <a:gd name="connsiteX6" fmla="*/ 248575 w 4243526"/>
              <a:gd name="connsiteY6" fmla="*/ 878889 h 976544"/>
              <a:gd name="connsiteX7" fmla="*/ 284086 w 4243526"/>
              <a:gd name="connsiteY7" fmla="*/ 896645 h 976544"/>
              <a:gd name="connsiteX8" fmla="*/ 310719 w 4243526"/>
              <a:gd name="connsiteY8" fmla="*/ 905522 h 976544"/>
              <a:gd name="connsiteX9" fmla="*/ 390618 w 4243526"/>
              <a:gd name="connsiteY9" fmla="*/ 923278 h 976544"/>
              <a:gd name="connsiteX10" fmla="*/ 426128 w 4243526"/>
              <a:gd name="connsiteY10" fmla="*/ 932155 h 976544"/>
              <a:gd name="connsiteX11" fmla="*/ 488272 w 4243526"/>
              <a:gd name="connsiteY11" fmla="*/ 949911 h 976544"/>
              <a:gd name="connsiteX12" fmla="*/ 541538 w 4243526"/>
              <a:gd name="connsiteY12" fmla="*/ 958788 h 976544"/>
              <a:gd name="connsiteX13" fmla="*/ 577049 w 4243526"/>
              <a:gd name="connsiteY13" fmla="*/ 967666 h 976544"/>
              <a:gd name="connsiteX14" fmla="*/ 656948 w 4243526"/>
              <a:gd name="connsiteY14" fmla="*/ 976544 h 976544"/>
              <a:gd name="connsiteX15" fmla="*/ 1012054 w 4243526"/>
              <a:gd name="connsiteY15" fmla="*/ 967666 h 976544"/>
              <a:gd name="connsiteX16" fmla="*/ 1038687 w 4243526"/>
              <a:gd name="connsiteY16" fmla="*/ 958788 h 976544"/>
              <a:gd name="connsiteX17" fmla="*/ 1127464 w 4243526"/>
              <a:gd name="connsiteY17" fmla="*/ 941033 h 976544"/>
              <a:gd name="connsiteX18" fmla="*/ 1269507 w 4243526"/>
              <a:gd name="connsiteY18" fmla="*/ 923278 h 976544"/>
              <a:gd name="connsiteX19" fmla="*/ 1340528 w 4243526"/>
              <a:gd name="connsiteY19" fmla="*/ 905522 h 976544"/>
              <a:gd name="connsiteX20" fmla="*/ 1367161 w 4243526"/>
              <a:gd name="connsiteY20" fmla="*/ 887767 h 976544"/>
              <a:gd name="connsiteX21" fmla="*/ 1420427 w 4243526"/>
              <a:gd name="connsiteY21" fmla="*/ 878889 h 976544"/>
              <a:gd name="connsiteX22" fmla="*/ 1447060 w 4243526"/>
              <a:gd name="connsiteY22" fmla="*/ 861134 h 976544"/>
              <a:gd name="connsiteX23" fmla="*/ 1544715 w 4243526"/>
              <a:gd name="connsiteY23" fmla="*/ 825623 h 976544"/>
              <a:gd name="connsiteX24" fmla="*/ 1571348 w 4243526"/>
              <a:gd name="connsiteY24" fmla="*/ 807868 h 976544"/>
              <a:gd name="connsiteX25" fmla="*/ 1642369 w 4243526"/>
              <a:gd name="connsiteY25" fmla="*/ 772357 h 976544"/>
              <a:gd name="connsiteX26" fmla="*/ 1704513 w 4243526"/>
              <a:gd name="connsiteY26" fmla="*/ 736847 h 976544"/>
              <a:gd name="connsiteX27" fmla="*/ 1766656 w 4243526"/>
              <a:gd name="connsiteY27" fmla="*/ 701336 h 976544"/>
              <a:gd name="connsiteX28" fmla="*/ 1828800 w 4243526"/>
              <a:gd name="connsiteY28" fmla="*/ 665825 h 976544"/>
              <a:gd name="connsiteX29" fmla="*/ 1873188 w 4243526"/>
              <a:gd name="connsiteY29" fmla="*/ 648070 h 976544"/>
              <a:gd name="connsiteX30" fmla="*/ 1926454 w 4243526"/>
              <a:gd name="connsiteY30" fmla="*/ 612559 h 976544"/>
              <a:gd name="connsiteX31" fmla="*/ 1970843 w 4243526"/>
              <a:gd name="connsiteY31" fmla="*/ 585926 h 976544"/>
              <a:gd name="connsiteX32" fmla="*/ 2006353 w 4243526"/>
              <a:gd name="connsiteY32" fmla="*/ 568171 h 976544"/>
              <a:gd name="connsiteX33" fmla="*/ 2032987 w 4243526"/>
              <a:gd name="connsiteY33" fmla="*/ 550416 h 976544"/>
              <a:gd name="connsiteX34" fmla="*/ 2059620 w 4243526"/>
              <a:gd name="connsiteY34" fmla="*/ 541538 h 976544"/>
              <a:gd name="connsiteX35" fmla="*/ 2095130 w 4243526"/>
              <a:gd name="connsiteY35" fmla="*/ 523783 h 976544"/>
              <a:gd name="connsiteX36" fmla="*/ 2121763 w 4243526"/>
              <a:gd name="connsiteY36" fmla="*/ 514905 h 976544"/>
              <a:gd name="connsiteX37" fmla="*/ 2175029 w 4243526"/>
              <a:gd name="connsiteY37" fmla="*/ 479394 h 976544"/>
              <a:gd name="connsiteX38" fmla="*/ 2201662 w 4243526"/>
              <a:gd name="connsiteY38" fmla="*/ 461639 h 976544"/>
              <a:gd name="connsiteX39" fmla="*/ 2219418 w 4243526"/>
              <a:gd name="connsiteY39" fmla="*/ 443884 h 976544"/>
              <a:gd name="connsiteX40" fmla="*/ 2246051 w 4243526"/>
              <a:gd name="connsiteY40" fmla="*/ 435006 h 976544"/>
              <a:gd name="connsiteX41" fmla="*/ 2281561 w 4243526"/>
              <a:gd name="connsiteY41" fmla="*/ 408373 h 976544"/>
              <a:gd name="connsiteX42" fmla="*/ 2334827 w 4243526"/>
              <a:gd name="connsiteY42" fmla="*/ 372862 h 976544"/>
              <a:gd name="connsiteX43" fmla="*/ 2414726 w 4243526"/>
              <a:gd name="connsiteY43" fmla="*/ 310719 h 976544"/>
              <a:gd name="connsiteX44" fmla="*/ 2432482 w 4243526"/>
              <a:gd name="connsiteY44" fmla="*/ 292963 h 976544"/>
              <a:gd name="connsiteX45" fmla="*/ 2503503 w 4243526"/>
              <a:gd name="connsiteY45" fmla="*/ 248575 h 976544"/>
              <a:gd name="connsiteX46" fmla="*/ 2530136 w 4243526"/>
              <a:gd name="connsiteY46" fmla="*/ 230820 h 976544"/>
              <a:gd name="connsiteX47" fmla="*/ 2565647 w 4243526"/>
              <a:gd name="connsiteY47" fmla="*/ 195309 h 976544"/>
              <a:gd name="connsiteX48" fmla="*/ 2618913 w 4243526"/>
              <a:gd name="connsiteY48" fmla="*/ 159798 h 976544"/>
              <a:gd name="connsiteX49" fmla="*/ 2654423 w 4243526"/>
              <a:gd name="connsiteY49" fmla="*/ 142043 h 976544"/>
              <a:gd name="connsiteX50" fmla="*/ 2672179 w 4243526"/>
              <a:gd name="connsiteY50" fmla="*/ 124288 h 976544"/>
              <a:gd name="connsiteX51" fmla="*/ 2698812 w 4243526"/>
              <a:gd name="connsiteY51" fmla="*/ 115410 h 976544"/>
              <a:gd name="connsiteX52" fmla="*/ 2769833 w 4243526"/>
              <a:gd name="connsiteY52" fmla="*/ 79899 h 976544"/>
              <a:gd name="connsiteX53" fmla="*/ 2796466 w 4243526"/>
              <a:gd name="connsiteY53" fmla="*/ 71021 h 976544"/>
              <a:gd name="connsiteX54" fmla="*/ 2823099 w 4243526"/>
              <a:gd name="connsiteY54" fmla="*/ 53266 h 976544"/>
              <a:gd name="connsiteX55" fmla="*/ 2876365 w 4243526"/>
              <a:gd name="connsiteY55" fmla="*/ 35511 h 976544"/>
              <a:gd name="connsiteX56" fmla="*/ 2902998 w 4243526"/>
              <a:gd name="connsiteY56" fmla="*/ 26633 h 976544"/>
              <a:gd name="connsiteX57" fmla="*/ 2938509 w 4243526"/>
              <a:gd name="connsiteY57" fmla="*/ 17755 h 976544"/>
              <a:gd name="connsiteX58" fmla="*/ 2991775 w 4243526"/>
              <a:gd name="connsiteY58" fmla="*/ 0 h 976544"/>
              <a:gd name="connsiteX59" fmla="*/ 3586579 w 4243526"/>
              <a:gd name="connsiteY59" fmla="*/ 17755 h 976544"/>
              <a:gd name="connsiteX60" fmla="*/ 3701988 w 4243526"/>
              <a:gd name="connsiteY60" fmla="*/ 26633 h 976544"/>
              <a:gd name="connsiteX61" fmla="*/ 3737499 w 4243526"/>
              <a:gd name="connsiteY61" fmla="*/ 35511 h 976544"/>
              <a:gd name="connsiteX62" fmla="*/ 3764132 w 4243526"/>
              <a:gd name="connsiteY62" fmla="*/ 44388 h 976544"/>
              <a:gd name="connsiteX63" fmla="*/ 3817398 w 4243526"/>
              <a:gd name="connsiteY63" fmla="*/ 53266 h 976544"/>
              <a:gd name="connsiteX64" fmla="*/ 3870664 w 4243526"/>
              <a:gd name="connsiteY64" fmla="*/ 71021 h 976544"/>
              <a:gd name="connsiteX65" fmla="*/ 3897297 w 4243526"/>
              <a:gd name="connsiteY65" fmla="*/ 79899 h 976544"/>
              <a:gd name="connsiteX66" fmla="*/ 4074851 w 4243526"/>
              <a:gd name="connsiteY66" fmla="*/ 97655 h 976544"/>
              <a:gd name="connsiteX67" fmla="*/ 4154750 w 4243526"/>
              <a:gd name="connsiteY67" fmla="*/ 115410 h 976544"/>
              <a:gd name="connsiteX68" fmla="*/ 4181383 w 4243526"/>
              <a:gd name="connsiteY68" fmla="*/ 124288 h 976544"/>
              <a:gd name="connsiteX69" fmla="*/ 4225771 w 4243526"/>
              <a:gd name="connsiteY69" fmla="*/ 133165 h 976544"/>
              <a:gd name="connsiteX70" fmla="*/ 4243526 w 4243526"/>
              <a:gd name="connsiteY70" fmla="*/ 150921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243526" h="976544">
                <a:moveTo>
                  <a:pt x="0" y="701336"/>
                </a:moveTo>
                <a:cubicBezTo>
                  <a:pt x="31915" y="781125"/>
                  <a:pt x="682" y="719943"/>
                  <a:pt x="35511" y="763480"/>
                </a:cubicBezTo>
                <a:cubicBezTo>
                  <a:pt x="42176" y="771812"/>
                  <a:pt x="44934" y="783448"/>
                  <a:pt x="53266" y="790113"/>
                </a:cubicBezTo>
                <a:cubicBezTo>
                  <a:pt x="60573" y="795959"/>
                  <a:pt x="71021" y="796031"/>
                  <a:pt x="79899" y="798990"/>
                </a:cubicBezTo>
                <a:cubicBezTo>
                  <a:pt x="85817" y="804909"/>
                  <a:pt x="90168" y="813003"/>
                  <a:pt x="97654" y="816746"/>
                </a:cubicBezTo>
                <a:cubicBezTo>
                  <a:pt x="119264" y="827551"/>
                  <a:pt x="160947" y="837008"/>
                  <a:pt x="186431" y="843379"/>
                </a:cubicBezTo>
                <a:cubicBezTo>
                  <a:pt x="217648" y="874594"/>
                  <a:pt x="192242" y="853852"/>
                  <a:pt x="248575" y="878889"/>
                </a:cubicBezTo>
                <a:cubicBezTo>
                  <a:pt x="260669" y="884264"/>
                  <a:pt x="271922" y="891432"/>
                  <a:pt x="284086" y="896645"/>
                </a:cubicBezTo>
                <a:cubicBezTo>
                  <a:pt x="292687" y="900331"/>
                  <a:pt x="301721" y="902951"/>
                  <a:pt x="310719" y="905522"/>
                </a:cubicBezTo>
                <a:cubicBezTo>
                  <a:pt x="348614" y="916349"/>
                  <a:pt x="349419" y="914123"/>
                  <a:pt x="390618" y="923278"/>
                </a:cubicBezTo>
                <a:cubicBezTo>
                  <a:pt x="402528" y="925925"/>
                  <a:pt x="414397" y="928803"/>
                  <a:pt x="426128" y="932155"/>
                </a:cubicBezTo>
                <a:cubicBezTo>
                  <a:pt x="465616" y="943437"/>
                  <a:pt x="442014" y="940660"/>
                  <a:pt x="488272" y="949911"/>
                </a:cubicBezTo>
                <a:cubicBezTo>
                  <a:pt x="505923" y="953441"/>
                  <a:pt x="523887" y="955258"/>
                  <a:pt x="541538" y="958788"/>
                </a:cubicBezTo>
                <a:cubicBezTo>
                  <a:pt x="553502" y="961181"/>
                  <a:pt x="564990" y="965811"/>
                  <a:pt x="577049" y="967666"/>
                </a:cubicBezTo>
                <a:cubicBezTo>
                  <a:pt x="603534" y="971741"/>
                  <a:pt x="630315" y="973585"/>
                  <a:pt x="656948" y="976544"/>
                </a:cubicBezTo>
                <a:cubicBezTo>
                  <a:pt x="775317" y="973585"/>
                  <a:pt x="893776" y="973168"/>
                  <a:pt x="1012054" y="967666"/>
                </a:cubicBezTo>
                <a:cubicBezTo>
                  <a:pt x="1021402" y="967231"/>
                  <a:pt x="1029569" y="960892"/>
                  <a:pt x="1038687" y="958788"/>
                </a:cubicBezTo>
                <a:cubicBezTo>
                  <a:pt x="1068093" y="952002"/>
                  <a:pt x="1097696" y="945994"/>
                  <a:pt x="1127464" y="941033"/>
                </a:cubicBezTo>
                <a:cubicBezTo>
                  <a:pt x="1210065" y="927266"/>
                  <a:pt x="1162819" y="933946"/>
                  <a:pt x="1269507" y="923278"/>
                </a:cubicBezTo>
                <a:cubicBezTo>
                  <a:pt x="1286392" y="919901"/>
                  <a:pt x="1322328" y="914622"/>
                  <a:pt x="1340528" y="905522"/>
                </a:cubicBezTo>
                <a:cubicBezTo>
                  <a:pt x="1350071" y="900750"/>
                  <a:pt x="1357039" y="891141"/>
                  <a:pt x="1367161" y="887767"/>
                </a:cubicBezTo>
                <a:cubicBezTo>
                  <a:pt x="1384238" y="882075"/>
                  <a:pt x="1402672" y="881848"/>
                  <a:pt x="1420427" y="878889"/>
                </a:cubicBezTo>
                <a:cubicBezTo>
                  <a:pt x="1429305" y="872971"/>
                  <a:pt x="1437310" y="865467"/>
                  <a:pt x="1447060" y="861134"/>
                </a:cubicBezTo>
                <a:cubicBezTo>
                  <a:pt x="1521651" y="827983"/>
                  <a:pt x="1477664" y="859148"/>
                  <a:pt x="1544715" y="825623"/>
                </a:cubicBezTo>
                <a:cubicBezTo>
                  <a:pt x="1554258" y="820851"/>
                  <a:pt x="1561981" y="812977"/>
                  <a:pt x="1571348" y="807868"/>
                </a:cubicBezTo>
                <a:cubicBezTo>
                  <a:pt x="1594584" y="795194"/>
                  <a:pt x="1621194" y="788238"/>
                  <a:pt x="1642369" y="772357"/>
                </a:cubicBezTo>
                <a:cubicBezTo>
                  <a:pt x="1685366" y="740109"/>
                  <a:pt x="1663843" y="750403"/>
                  <a:pt x="1704513" y="736847"/>
                </a:cubicBezTo>
                <a:cubicBezTo>
                  <a:pt x="1769390" y="693594"/>
                  <a:pt x="1687825" y="746382"/>
                  <a:pt x="1766656" y="701336"/>
                </a:cubicBezTo>
                <a:cubicBezTo>
                  <a:pt x="1816638" y="672775"/>
                  <a:pt x="1768442" y="692651"/>
                  <a:pt x="1828800" y="665825"/>
                </a:cubicBezTo>
                <a:cubicBezTo>
                  <a:pt x="1843362" y="659353"/>
                  <a:pt x="1859198" y="655701"/>
                  <a:pt x="1873188" y="648070"/>
                </a:cubicBezTo>
                <a:cubicBezTo>
                  <a:pt x="1891922" y="637852"/>
                  <a:pt x="1908156" y="623538"/>
                  <a:pt x="1926454" y="612559"/>
                </a:cubicBezTo>
                <a:cubicBezTo>
                  <a:pt x="1941250" y="603681"/>
                  <a:pt x="1955759" y="594306"/>
                  <a:pt x="1970843" y="585926"/>
                </a:cubicBezTo>
                <a:cubicBezTo>
                  <a:pt x="1982411" y="579499"/>
                  <a:pt x="1994863" y="574737"/>
                  <a:pt x="2006353" y="568171"/>
                </a:cubicBezTo>
                <a:cubicBezTo>
                  <a:pt x="2015617" y="562877"/>
                  <a:pt x="2023444" y="555188"/>
                  <a:pt x="2032987" y="550416"/>
                </a:cubicBezTo>
                <a:cubicBezTo>
                  <a:pt x="2041357" y="546231"/>
                  <a:pt x="2051019" y="545224"/>
                  <a:pt x="2059620" y="541538"/>
                </a:cubicBezTo>
                <a:cubicBezTo>
                  <a:pt x="2071784" y="536325"/>
                  <a:pt x="2082966" y="528996"/>
                  <a:pt x="2095130" y="523783"/>
                </a:cubicBezTo>
                <a:cubicBezTo>
                  <a:pt x="2103731" y="520097"/>
                  <a:pt x="2113583" y="519450"/>
                  <a:pt x="2121763" y="514905"/>
                </a:cubicBezTo>
                <a:cubicBezTo>
                  <a:pt x="2140417" y="504542"/>
                  <a:pt x="2157274" y="491231"/>
                  <a:pt x="2175029" y="479394"/>
                </a:cubicBezTo>
                <a:cubicBezTo>
                  <a:pt x="2183907" y="473476"/>
                  <a:pt x="2194117" y="469183"/>
                  <a:pt x="2201662" y="461639"/>
                </a:cubicBezTo>
                <a:cubicBezTo>
                  <a:pt x="2207581" y="455721"/>
                  <a:pt x="2212241" y="448190"/>
                  <a:pt x="2219418" y="443884"/>
                </a:cubicBezTo>
                <a:cubicBezTo>
                  <a:pt x="2227442" y="439069"/>
                  <a:pt x="2237173" y="437965"/>
                  <a:pt x="2246051" y="435006"/>
                </a:cubicBezTo>
                <a:cubicBezTo>
                  <a:pt x="2257888" y="426128"/>
                  <a:pt x="2269440" y="416858"/>
                  <a:pt x="2281561" y="408373"/>
                </a:cubicBezTo>
                <a:cubicBezTo>
                  <a:pt x="2299043" y="396136"/>
                  <a:pt x="2319738" y="387951"/>
                  <a:pt x="2334827" y="372862"/>
                </a:cubicBezTo>
                <a:cubicBezTo>
                  <a:pt x="2394710" y="312979"/>
                  <a:pt x="2364272" y="327536"/>
                  <a:pt x="2414726" y="310719"/>
                </a:cubicBezTo>
                <a:cubicBezTo>
                  <a:pt x="2420645" y="304800"/>
                  <a:pt x="2425625" y="297763"/>
                  <a:pt x="2432482" y="292963"/>
                </a:cubicBezTo>
                <a:cubicBezTo>
                  <a:pt x="2455353" y="276954"/>
                  <a:pt x="2480274" y="264060"/>
                  <a:pt x="2503503" y="248575"/>
                </a:cubicBezTo>
                <a:cubicBezTo>
                  <a:pt x="2512381" y="242657"/>
                  <a:pt x="2522035" y="237764"/>
                  <a:pt x="2530136" y="230820"/>
                </a:cubicBezTo>
                <a:cubicBezTo>
                  <a:pt x="2542846" y="219926"/>
                  <a:pt x="2551718" y="204595"/>
                  <a:pt x="2565647" y="195309"/>
                </a:cubicBezTo>
                <a:cubicBezTo>
                  <a:pt x="2583402" y="183472"/>
                  <a:pt x="2599827" y="169341"/>
                  <a:pt x="2618913" y="159798"/>
                </a:cubicBezTo>
                <a:cubicBezTo>
                  <a:pt x="2630750" y="153880"/>
                  <a:pt x="2643412" y="149384"/>
                  <a:pt x="2654423" y="142043"/>
                </a:cubicBezTo>
                <a:cubicBezTo>
                  <a:pt x="2661387" y="137400"/>
                  <a:pt x="2665002" y="128594"/>
                  <a:pt x="2672179" y="124288"/>
                </a:cubicBezTo>
                <a:cubicBezTo>
                  <a:pt x="2680203" y="119473"/>
                  <a:pt x="2690293" y="119282"/>
                  <a:pt x="2698812" y="115410"/>
                </a:cubicBezTo>
                <a:cubicBezTo>
                  <a:pt x="2722908" y="104457"/>
                  <a:pt x="2744723" y="88269"/>
                  <a:pt x="2769833" y="79899"/>
                </a:cubicBezTo>
                <a:cubicBezTo>
                  <a:pt x="2778711" y="76940"/>
                  <a:pt x="2788096" y="75206"/>
                  <a:pt x="2796466" y="71021"/>
                </a:cubicBezTo>
                <a:cubicBezTo>
                  <a:pt x="2806009" y="66249"/>
                  <a:pt x="2813349" y="57599"/>
                  <a:pt x="2823099" y="53266"/>
                </a:cubicBezTo>
                <a:cubicBezTo>
                  <a:pt x="2840202" y="45665"/>
                  <a:pt x="2858610" y="41429"/>
                  <a:pt x="2876365" y="35511"/>
                </a:cubicBezTo>
                <a:cubicBezTo>
                  <a:pt x="2885243" y="32552"/>
                  <a:pt x="2893920" y="28903"/>
                  <a:pt x="2902998" y="26633"/>
                </a:cubicBezTo>
                <a:cubicBezTo>
                  <a:pt x="2914835" y="23674"/>
                  <a:pt x="2926822" y="21261"/>
                  <a:pt x="2938509" y="17755"/>
                </a:cubicBezTo>
                <a:cubicBezTo>
                  <a:pt x="2956435" y="12377"/>
                  <a:pt x="2991775" y="0"/>
                  <a:pt x="2991775" y="0"/>
                </a:cubicBezTo>
                <a:cubicBezTo>
                  <a:pt x="3231728" y="5332"/>
                  <a:pt x="3368147" y="5273"/>
                  <a:pt x="3586579" y="17755"/>
                </a:cubicBezTo>
                <a:cubicBezTo>
                  <a:pt x="3625099" y="19956"/>
                  <a:pt x="3663518" y="23674"/>
                  <a:pt x="3701988" y="26633"/>
                </a:cubicBezTo>
                <a:cubicBezTo>
                  <a:pt x="3713825" y="29592"/>
                  <a:pt x="3725767" y="32159"/>
                  <a:pt x="3737499" y="35511"/>
                </a:cubicBezTo>
                <a:cubicBezTo>
                  <a:pt x="3746497" y="38082"/>
                  <a:pt x="3754997" y="42358"/>
                  <a:pt x="3764132" y="44388"/>
                </a:cubicBezTo>
                <a:cubicBezTo>
                  <a:pt x="3781704" y="48293"/>
                  <a:pt x="3799935" y="48900"/>
                  <a:pt x="3817398" y="53266"/>
                </a:cubicBezTo>
                <a:cubicBezTo>
                  <a:pt x="3835555" y="57805"/>
                  <a:pt x="3852909" y="65103"/>
                  <a:pt x="3870664" y="71021"/>
                </a:cubicBezTo>
                <a:cubicBezTo>
                  <a:pt x="3879542" y="73980"/>
                  <a:pt x="3887971" y="79122"/>
                  <a:pt x="3897297" y="79899"/>
                </a:cubicBezTo>
                <a:cubicBezTo>
                  <a:pt x="3962616" y="85342"/>
                  <a:pt x="4011983" y="87983"/>
                  <a:pt x="4074851" y="97655"/>
                </a:cubicBezTo>
                <a:cubicBezTo>
                  <a:pt x="4094690" y="100707"/>
                  <a:pt x="4134126" y="109517"/>
                  <a:pt x="4154750" y="115410"/>
                </a:cubicBezTo>
                <a:cubicBezTo>
                  <a:pt x="4163748" y="117981"/>
                  <a:pt x="4172304" y="122018"/>
                  <a:pt x="4181383" y="124288"/>
                </a:cubicBezTo>
                <a:cubicBezTo>
                  <a:pt x="4196021" y="127948"/>
                  <a:pt x="4210975" y="130206"/>
                  <a:pt x="4225771" y="133165"/>
                </a:cubicBezTo>
                <a:lnTo>
                  <a:pt x="4243526" y="150921"/>
                </a:lnTo>
              </a:path>
            </a:pathLst>
          </a:custGeom>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0" name="Freeform: Shape 19">
            <a:extLst>
              <a:ext uri="{FF2B5EF4-FFF2-40B4-BE49-F238E27FC236}">
                <a16:creationId xmlns:a16="http://schemas.microsoft.com/office/drawing/2014/main" id="{69CA5AFD-C208-45FB-9CF0-A0C82C02D95E}"/>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7C4DDE-729A-4D5B-B534-23A54FEDB472}"/>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2B80FA9-D201-4FD8-A106-F9BF3FEF84AB}"/>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2E4ADED-E9F7-4717-B47A-679AD7E3028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24" name="Graphic 23">
            <a:extLst>
              <a:ext uri="{FF2B5EF4-FFF2-40B4-BE49-F238E27FC236}">
                <a16:creationId xmlns:a16="http://schemas.microsoft.com/office/drawing/2014/main" id="{0A245E5E-0C41-4A98-AE7C-450E377CA7B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25" name="Graphic 24">
            <a:extLst>
              <a:ext uri="{FF2B5EF4-FFF2-40B4-BE49-F238E27FC236}">
                <a16:creationId xmlns:a16="http://schemas.microsoft.com/office/drawing/2014/main" id="{C48F2C26-6815-498D-B5CE-BCAF28057BA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6" name="Graphic 25">
            <a:extLst>
              <a:ext uri="{FF2B5EF4-FFF2-40B4-BE49-F238E27FC236}">
                <a16:creationId xmlns:a16="http://schemas.microsoft.com/office/drawing/2014/main" id="{D0DFF27D-919A-40C7-9000-9058CADA59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7" name="Graphic 26">
            <a:extLst>
              <a:ext uri="{FF2B5EF4-FFF2-40B4-BE49-F238E27FC236}">
                <a16:creationId xmlns:a16="http://schemas.microsoft.com/office/drawing/2014/main" id="{FFE05A6F-861C-4C18-BC8D-E43906E7C8AE}"/>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grpSp>
        <p:nvGrpSpPr>
          <p:cNvPr id="28" name="Group 27">
            <a:extLst>
              <a:ext uri="{FF2B5EF4-FFF2-40B4-BE49-F238E27FC236}">
                <a16:creationId xmlns:a16="http://schemas.microsoft.com/office/drawing/2014/main" id="{A3EF18EA-DA1E-4893-8AC7-17AFCB53071B}"/>
              </a:ext>
            </a:extLst>
          </p:cNvPr>
          <p:cNvGrpSpPr/>
          <p:nvPr userDrawn="1"/>
        </p:nvGrpSpPr>
        <p:grpSpPr>
          <a:xfrm>
            <a:off x="3866746" y="5359648"/>
            <a:ext cx="3768049" cy="1467103"/>
            <a:chOff x="3866746" y="5359648"/>
            <a:chExt cx="3768049" cy="1467103"/>
          </a:xfrm>
        </p:grpSpPr>
        <p:sp>
          <p:nvSpPr>
            <p:cNvPr id="29" name="矩形 5">
              <a:extLst>
                <a:ext uri="{FF2B5EF4-FFF2-40B4-BE49-F238E27FC236}">
                  <a16:creationId xmlns:a16="http://schemas.microsoft.com/office/drawing/2014/main" id="{1638917D-F080-47C2-A88A-215E07BB9887}"/>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01</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30" name="图片 2">
              <a:extLst>
                <a:ext uri="{FF2B5EF4-FFF2-40B4-BE49-F238E27FC236}">
                  <a16:creationId xmlns:a16="http://schemas.microsoft.com/office/drawing/2014/main" id="{3AFD3F90-35B3-41F7-AC99-2FF51206263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31" name="Graphic 30">
            <a:extLst>
              <a:ext uri="{FF2B5EF4-FFF2-40B4-BE49-F238E27FC236}">
                <a16:creationId xmlns:a16="http://schemas.microsoft.com/office/drawing/2014/main" id="{FA851B5B-63B1-4739-A195-0877EA7CA2D5}"/>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flipH="1">
            <a:off x="450056" y="641159"/>
            <a:ext cx="1742728" cy="1369286"/>
          </a:xfrm>
          <a:prstGeom prst="rect">
            <a:avLst/>
          </a:prstGeom>
        </p:spPr>
      </p:pic>
    </p:spTree>
    <p:extLst>
      <p:ext uri="{BB962C8B-B14F-4D97-AF65-F5344CB8AC3E}">
        <p14:creationId xmlns:p14="http://schemas.microsoft.com/office/powerpoint/2010/main" val="28584421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6446 0.05463 L 0.06446 0.05463 C 0.06667 0.0574 0.06875 0.06065 0.0711 0.06319 C 0.07188 0.06389 0.07305 0.06389 0.07383 0.06481 C 0.07487 0.06574 0.07578 0.06713 0.0767 0.06805 C 0.078 0.06944 0.0793 0.07037 0.08047 0.07152 C 0.08151 0.07245 0.0823 0.07407 0.08334 0.075 C 0.08763 0.07824 0.08633 0.075 0.08998 0.07824 C 0.09102 0.07916 0.0918 0.08102 0.09284 0.08171 C 0.09584 0.08356 0.10573 0.08472 0.10716 0.08495 C 0.10938 0.08541 0.11159 0.08611 0.11381 0.0868 C 0.12188 0.08611 0.14206 0.08565 0.15274 0.08333 C 0.15404 0.0831 0.15521 0.08217 0.15651 0.08171 C 0.15808 0.08102 0.15964 0.08078 0.1612 0.07986 C 0.16315 0.07893 0.16498 0.07708 0.16693 0.07662 L 0.17448 0.075 C 0.18177 0.0706 0.17826 0.07222 0.1849 0.0699 C 0.19753 0.05856 0.18177 0.07222 0.19167 0.06481 C 0.19297 0.06389 0.19414 0.0625 0.19545 0.06134 C 0.19636 0.06065 0.1974 0.06041 0.19831 0.05972 C 0.20534 0.0544 0.19909 0.05856 0.20495 0.05301 C 0.20743 0.05046 0.21016 0.04907 0.2125 0.04629 C 0.21341 0.04514 0.21433 0.04375 0.21537 0.04282 C 0.21654 0.04166 0.21797 0.04097 0.21914 0.03958 C 0.22019 0.03819 0.22084 0.03588 0.22201 0.03449 C 0.22657 0.02847 0.22448 0.0331 0.22865 0.0294 C 0.23998 0.01921 0.22461 0.03194 0.23334 0.02268 C 0.23425 0.02176 0.23529 0.02152 0.2362 0.02083 C 0.24167 0.01134 0.23881 0.01365 0.24388 0.01088 C 0.24857 0.00231 0.24245 0.01227 0.24857 0.00578 C 0.24935 0.00486 0.24974 0.00324 0.25052 0.00231 C 0.25443 -0.00255 0.25443 -0.00209 0.25808 -0.0044 C 0.25873 -0.00556 0.25925 -0.00695 0.2599 -0.00764 C 0.26289 -0.01135 0.2642 -0.01135 0.26758 -0.01273 C 0.26914 -0.01459 0.27071 -0.01621 0.27227 -0.01783 C 0.27422 -0.02014 0.27578 -0.02361 0.278 -0.02454 C 0.27917 -0.02523 0.28334 -0.02685 0.28464 -0.02801 C 0.28568 -0.02894 0.28646 -0.03033 0.2875 -0.03125 C 0.28946 -0.0331 0.29323 -0.03403 0.29506 -0.03473 C 0.29571 -0.03635 0.2961 -0.03843 0.29701 -0.03982 C 0.29779 -0.04098 0.29883 -0.04098 0.29987 -0.04144 C 0.30105 -0.04213 0.30235 -0.0426 0.30365 -0.04306 C 0.30521 -0.04375 0.30677 -0.04398 0.30834 -0.04491 C 0.32162 -0.05116 0.30495 -0.04723 0.32826 -0.04977 L 0.37578 -0.04815 C 0.40352 -0.0463 0.37253 -0.04653 0.38047 -0.04653 L 0.38047 -0.04653 " pathEditMode="relative" ptsTypes="AAAAAAAAAAAAAAAAAAAAAAAAAAAAAAAAAAAAAAAAAAAAAAA">
                                      <p:cBhvr>
                                        <p:cTn id="6" dur="3000" fill="hold"/>
                                        <p:tgtEl>
                                          <p:spTgt spid="31"/>
                                        </p:tgtEl>
                                        <p:attrNameLst>
                                          <p:attrName>ppt_x</p:attrName>
                                          <p:attrName>ppt_y</p:attrName>
                                        </p:attrNameLst>
                                      </p:cBhvr>
                                    </p:animMotion>
                                  </p:childTnLst>
                                </p:cTn>
                              </p:par>
                              <p:par>
                                <p:cTn id="7" presetID="22" presetClass="exit" presetSubtype="8" fill="hold" grpId="0" nodeType="withEffect">
                                  <p:stCondLst>
                                    <p:cond delay="0"/>
                                  </p:stCondLst>
                                  <p:childTnLst>
                                    <p:animEffect transition="out" filter="wipe(left)">
                                      <p:cBhvr>
                                        <p:cTn id="8" dur="3000"/>
                                        <p:tgtEl>
                                          <p:spTgt spid="19"/>
                                        </p:tgtEl>
                                      </p:cBhvr>
                                    </p:animEffect>
                                    <p:set>
                                      <p:cBhvr>
                                        <p:cTn id="9" dur="1" fill="hold">
                                          <p:stCondLst>
                                            <p:cond delay="2999"/>
                                          </p:stCondLst>
                                        </p:cTn>
                                        <p:tgtEl>
                                          <p:spTgt spid="19"/>
                                        </p:tgtEl>
                                        <p:attrNameLst>
                                          <p:attrName>style.visibility</p:attrName>
                                        </p:attrNameLst>
                                      </p:cBhvr>
                                      <p:to>
                                        <p:strVal val="hidden"/>
                                      </p:to>
                                    </p:set>
                                  </p:childTnLst>
                                </p:cTn>
                              </p:par>
                            </p:childTnLst>
                          </p:cTn>
                        </p:par>
                        <p:par>
                          <p:cTn id="10" fill="hold">
                            <p:stCondLst>
                              <p:cond delay="3000"/>
                            </p:stCondLst>
                            <p:childTnLst>
                              <p:par>
                                <p:cTn id="11" presetID="2" presetClass="entr" presetSubtype="4"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B2611E-5277-4E42-BAA9-D666E853B2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7" name="Graphic 6">
            <a:extLst>
              <a:ext uri="{FF2B5EF4-FFF2-40B4-BE49-F238E27FC236}">
                <a16:creationId xmlns:a16="http://schemas.microsoft.com/office/drawing/2014/main" id="{9573A483-6A64-4F2A-B889-3CE9E042C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8" name="Graphic 7">
            <a:extLst>
              <a:ext uri="{FF2B5EF4-FFF2-40B4-BE49-F238E27FC236}">
                <a16:creationId xmlns:a16="http://schemas.microsoft.com/office/drawing/2014/main" id="{D6C3495D-57E4-414E-84C5-7DBFFC95E01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9" name="Graphic 8">
            <a:extLst>
              <a:ext uri="{FF2B5EF4-FFF2-40B4-BE49-F238E27FC236}">
                <a16:creationId xmlns:a16="http://schemas.microsoft.com/office/drawing/2014/main" id="{FDAB97A0-8C2E-421C-A275-F966904BAFF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0" name="Graphic 9">
            <a:extLst>
              <a:ext uri="{FF2B5EF4-FFF2-40B4-BE49-F238E27FC236}">
                <a16:creationId xmlns:a16="http://schemas.microsoft.com/office/drawing/2014/main" id="{347B1E9D-71C6-4EF5-ADA9-8342500524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1" name="Graphic 10">
            <a:extLst>
              <a:ext uri="{FF2B5EF4-FFF2-40B4-BE49-F238E27FC236}">
                <a16:creationId xmlns:a16="http://schemas.microsoft.com/office/drawing/2014/main" id="{72DC9704-B5FB-47B6-B670-0CEFFEDE769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2" name="Graphic 11">
            <a:extLst>
              <a:ext uri="{FF2B5EF4-FFF2-40B4-BE49-F238E27FC236}">
                <a16:creationId xmlns:a16="http://schemas.microsoft.com/office/drawing/2014/main" id="{4BF16195-86EB-462D-953F-940895EEF1C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3" name="Graphic 12">
            <a:extLst>
              <a:ext uri="{FF2B5EF4-FFF2-40B4-BE49-F238E27FC236}">
                <a16:creationId xmlns:a16="http://schemas.microsoft.com/office/drawing/2014/main" id="{BCDD105D-4529-4CD6-AEF2-288CD0DA4B3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4" name="Graphic 13">
            <a:extLst>
              <a:ext uri="{FF2B5EF4-FFF2-40B4-BE49-F238E27FC236}">
                <a16:creationId xmlns:a16="http://schemas.microsoft.com/office/drawing/2014/main" id="{B4D03F5E-CB85-4FA2-BD8B-268800DD860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5" name="Freeform: Shape 14">
            <a:extLst>
              <a:ext uri="{FF2B5EF4-FFF2-40B4-BE49-F238E27FC236}">
                <a16:creationId xmlns:a16="http://schemas.microsoft.com/office/drawing/2014/main" id="{855825C1-3734-41C2-BFCA-886C2C95810B}"/>
              </a:ext>
            </a:extLst>
          </p:cNvPr>
          <p:cNvSpPr/>
          <p:nvPr userDrawn="1"/>
        </p:nvSpPr>
        <p:spPr>
          <a:xfrm>
            <a:off x="2095130" y="1287262"/>
            <a:ext cx="4243526" cy="976544"/>
          </a:xfrm>
          <a:custGeom>
            <a:avLst/>
            <a:gdLst>
              <a:gd name="connsiteX0" fmla="*/ 0 w 4243526"/>
              <a:gd name="connsiteY0" fmla="*/ 701336 h 976544"/>
              <a:gd name="connsiteX1" fmla="*/ 35511 w 4243526"/>
              <a:gd name="connsiteY1" fmla="*/ 763480 h 976544"/>
              <a:gd name="connsiteX2" fmla="*/ 53266 w 4243526"/>
              <a:gd name="connsiteY2" fmla="*/ 790113 h 976544"/>
              <a:gd name="connsiteX3" fmla="*/ 79899 w 4243526"/>
              <a:gd name="connsiteY3" fmla="*/ 798990 h 976544"/>
              <a:gd name="connsiteX4" fmla="*/ 97654 w 4243526"/>
              <a:gd name="connsiteY4" fmla="*/ 816746 h 976544"/>
              <a:gd name="connsiteX5" fmla="*/ 186431 w 4243526"/>
              <a:gd name="connsiteY5" fmla="*/ 843379 h 976544"/>
              <a:gd name="connsiteX6" fmla="*/ 248575 w 4243526"/>
              <a:gd name="connsiteY6" fmla="*/ 878889 h 976544"/>
              <a:gd name="connsiteX7" fmla="*/ 284086 w 4243526"/>
              <a:gd name="connsiteY7" fmla="*/ 896645 h 976544"/>
              <a:gd name="connsiteX8" fmla="*/ 310719 w 4243526"/>
              <a:gd name="connsiteY8" fmla="*/ 905522 h 976544"/>
              <a:gd name="connsiteX9" fmla="*/ 390618 w 4243526"/>
              <a:gd name="connsiteY9" fmla="*/ 923278 h 976544"/>
              <a:gd name="connsiteX10" fmla="*/ 426128 w 4243526"/>
              <a:gd name="connsiteY10" fmla="*/ 932155 h 976544"/>
              <a:gd name="connsiteX11" fmla="*/ 488272 w 4243526"/>
              <a:gd name="connsiteY11" fmla="*/ 949911 h 976544"/>
              <a:gd name="connsiteX12" fmla="*/ 541538 w 4243526"/>
              <a:gd name="connsiteY12" fmla="*/ 958788 h 976544"/>
              <a:gd name="connsiteX13" fmla="*/ 577049 w 4243526"/>
              <a:gd name="connsiteY13" fmla="*/ 967666 h 976544"/>
              <a:gd name="connsiteX14" fmla="*/ 656948 w 4243526"/>
              <a:gd name="connsiteY14" fmla="*/ 976544 h 976544"/>
              <a:gd name="connsiteX15" fmla="*/ 1012054 w 4243526"/>
              <a:gd name="connsiteY15" fmla="*/ 967666 h 976544"/>
              <a:gd name="connsiteX16" fmla="*/ 1038687 w 4243526"/>
              <a:gd name="connsiteY16" fmla="*/ 958788 h 976544"/>
              <a:gd name="connsiteX17" fmla="*/ 1127464 w 4243526"/>
              <a:gd name="connsiteY17" fmla="*/ 941033 h 976544"/>
              <a:gd name="connsiteX18" fmla="*/ 1269507 w 4243526"/>
              <a:gd name="connsiteY18" fmla="*/ 923278 h 976544"/>
              <a:gd name="connsiteX19" fmla="*/ 1340528 w 4243526"/>
              <a:gd name="connsiteY19" fmla="*/ 905522 h 976544"/>
              <a:gd name="connsiteX20" fmla="*/ 1367161 w 4243526"/>
              <a:gd name="connsiteY20" fmla="*/ 887767 h 976544"/>
              <a:gd name="connsiteX21" fmla="*/ 1420427 w 4243526"/>
              <a:gd name="connsiteY21" fmla="*/ 878889 h 976544"/>
              <a:gd name="connsiteX22" fmla="*/ 1447060 w 4243526"/>
              <a:gd name="connsiteY22" fmla="*/ 861134 h 976544"/>
              <a:gd name="connsiteX23" fmla="*/ 1544715 w 4243526"/>
              <a:gd name="connsiteY23" fmla="*/ 825623 h 976544"/>
              <a:gd name="connsiteX24" fmla="*/ 1571348 w 4243526"/>
              <a:gd name="connsiteY24" fmla="*/ 807868 h 976544"/>
              <a:gd name="connsiteX25" fmla="*/ 1642369 w 4243526"/>
              <a:gd name="connsiteY25" fmla="*/ 772357 h 976544"/>
              <a:gd name="connsiteX26" fmla="*/ 1704513 w 4243526"/>
              <a:gd name="connsiteY26" fmla="*/ 736847 h 976544"/>
              <a:gd name="connsiteX27" fmla="*/ 1766656 w 4243526"/>
              <a:gd name="connsiteY27" fmla="*/ 701336 h 976544"/>
              <a:gd name="connsiteX28" fmla="*/ 1828800 w 4243526"/>
              <a:gd name="connsiteY28" fmla="*/ 665825 h 976544"/>
              <a:gd name="connsiteX29" fmla="*/ 1873188 w 4243526"/>
              <a:gd name="connsiteY29" fmla="*/ 648070 h 976544"/>
              <a:gd name="connsiteX30" fmla="*/ 1926454 w 4243526"/>
              <a:gd name="connsiteY30" fmla="*/ 612559 h 976544"/>
              <a:gd name="connsiteX31" fmla="*/ 1970843 w 4243526"/>
              <a:gd name="connsiteY31" fmla="*/ 585926 h 976544"/>
              <a:gd name="connsiteX32" fmla="*/ 2006353 w 4243526"/>
              <a:gd name="connsiteY32" fmla="*/ 568171 h 976544"/>
              <a:gd name="connsiteX33" fmla="*/ 2032987 w 4243526"/>
              <a:gd name="connsiteY33" fmla="*/ 550416 h 976544"/>
              <a:gd name="connsiteX34" fmla="*/ 2059620 w 4243526"/>
              <a:gd name="connsiteY34" fmla="*/ 541538 h 976544"/>
              <a:gd name="connsiteX35" fmla="*/ 2095130 w 4243526"/>
              <a:gd name="connsiteY35" fmla="*/ 523783 h 976544"/>
              <a:gd name="connsiteX36" fmla="*/ 2121763 w 4243526"/>
              <a:gd name="connsiteY36" fmla="*/ 514905 h 976544"/>
              <a:gd name="connsiteX37" fmla="*/ 2175029 w 4243526"/>
              <a:gd name="connsiteY37" fmla="*/ 479394 h 976544"/>
              <a:gd name="connsiteX38" fmla="*/ 2201662 w 4243526"/>
              <a:gd name="connsiteY38" fmla="*/ 461639 h 976544"/>
              <a:gd name="connsiteX39" fmla="*/ 2219418 w 4243526"/>
              <a:gd name="connsiteY39" fmla="*/ 443884 h 976544"/>
              <a:gd name="connsiteX40" fmla="*/ 2246051 w 4243526"/>
              <a:gd name="connsiteY40" fmla="*/ 435006 h 976544"/>
              <a:gd name="connsiteX41" fmla="*/ 2281561 w 4243526"/>
              <a:gd name="connsiteY41" fmla="*/ 408373 h 976544"/>
              <a:gd name="connsiteX42" fmla="*/ 2334827 w 4243526"/>
              <a:gd name="connsiteY42" fmla="*/ 372862 h 976544"/>
              <a:gd name="connsiteX43" fmla="*/ 2414726 w 4243526"/>
              <a:gd name="connsiteY43" fmla="*/ 310719 h 976544"/>
              <a:gd name="connsiteX44" fmla="*/ 2432482 w 4243526"/>
              <a:gd name="connsiteY44" fmla="*/ 292963 h 976544"/>
              <a:gd name="connsiteX45" fmla="*/ 2503503 w 4243526"/>
              <a:gd name="connsiteY45" fmla="*/ 248575 h 976544"/>
              <a:gd name="connsiteX46" fmla="*/ 2530136 w 4243526"/>
              <a:gd name="connsiteY46" fmla="*/ 230820 h 976544"/>
              <a:gd name="connsiteX47" fmla="*/ 2565647 w 4243526"/>
              <a:gd name="connsiteY47" fmla="*/ 195309 h 976544"/>
              <a:gd name="connsiteX48" fmla="*/ 2618913 w 4243526"/>
              <a:gd name="connsiteY48" fmla="*/ 159798 h 976544"/>
              <a:gd name="connsiteX49" fmla="*/ 2654423 w 4243526"/>
              <a:gd name="connsiteY49" fmla="*/ 142043 h 976544"/>
              <a:gd name="connsiteX50" fmla="*/ 2672179 w 4243526"/>
              <a:gd name="connsiteY50" fmla="*/ 124288 h 976544"/>
              <a:gd name="connsiteX51" fmla="*/ 2698812 w 4243526"/>
              <a:gd name="connsiteY51" fmla="*/ 115410 h 976544"/>
              <a:gd name="connsiteX52" fmla="*/ 2769833 w 4243526"/>
              <a:gd name="connsiteY52" fmla="*/ 79899 h 976544"/>
              <a:gd name="connsiteX53" fmla="*/ 2796466 w 4243526"/>
              <a:gd name="connsiteY53" fmla="*/ 71021 h 976544"/>
              <a:gd name="connsiteX54" fmla="*/ 2823099 w 4243526"/>
              <a:gd name="connsiteY54" fmla="*/ 53266 h 976544"/>
              <a:gd name="connsiteX55" fmla="*/ 2876365 w 4243526"/>
              <a:gd name="connsiteY55" fmla="*/ 35511 h 976544"/>
              <a:gd name="connsiteX56" fmla="*/ 2902998 w 4243526"/>
              <a:gd name="connsiteY56" fmla="*/ 26633 h 976544"/>
              <a:gd name="connsiteX57" fmla="*/ 2938509 w 4243526"/>
              <a:gd name="connsiteY57" fmla="*/ 17755 h 976544"/>
              <a:gd name="connsiteX58" fmla="*/ 2991775 w 4243526"/>
              <a:gd name="connsiteY58" fmla="*/ 0 h 976544"/>
              <a:gd name="connsiteX59" fmla="*/ 3586579 w 4243526"/>
              <a:gd name="connsiteY59" fmla="*/ 17755 h 976544"/>
              <a:gd name="connsiteX60" fmla="*/ 3701988 w 4243526"/>
              <a:gd name="connsiteY60" fmla="*/ 26633 h 976544"/>
              <a:gd name="connsiteX61" fmla="*/ 3737499 w 4243526"/>
              <a:gd name="connsiteY61" fmla="*/ 35511 h 976544"/>
              <a:gd name="connsiteX62" fmla="*/ 3764132 w 4243526"/>
              <a:gd name="connsiteY62" fmla="*/ 44388 h 976544"/>
              <a:gd name="connsiteX63" fmla="*/ 3817398 w 4243526"/>
              <a:gd name="connsiteY63" fmla="*/ 53266 h 976544"/>
              <a:gd name="connsiteX64" fmla="*/ 3870664 w 4243526"/>
              <a:gd name="connsiteY64" fmla="*/ 71021 h 976544"/>
              <a:gd name="connsiteX65" fmla="*/ 3897297 w 4243526"/>
              <a:gd name="connsiteY65" fmla="*/ 79899 h 976544"/>
              <a:gd name="connsiteX66" fmla="*/ 4074851 w 4243526"/>
              <a:gd name="connsiteY66" fmla="*/ 97655 h 976544"/>
              <a:gd name="connsiteX67" fmla="*/ 4154750 w 4243526"/>
              <a:gd name="connsiteY67" fmla="*/ 115410 h 976544"/>
              <a:gd name="connsiteX68" fmla="*/ 4181383 w 4243526"/>
              <a:gd name="connsiteY68" fmla="*/ 124288 h 976544"/>
              <a:gd name="connsiteX69" fmla="*/ 4225771 w 4243526"/>
              <a:gd name="connsiteY69" fmla="*/ 133165 h 976544"/>
              <a:gd name="connsiteX70" fmla="*/ 4243526 w 4243526"/>
              <a:gd name="connsiteY70" fmla="*/ 150921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243526" h="976544">
                <a:moveTo>
                  <a:pt x="0" y="701336"/>
                </a:moveTo>
                <a:cubicBezTo>
                  <a:pt x="31915" y="781125"/>
                  <a:pt x="682" y="719943"/>
                  <a:pt x="35511" y="763480"/>
                </a:cubicBezTo>
                <a:cubicBezTo>
                  <a:pt x="42176" y="771812"/>
                  <a:pt x="44934" y="783448"/>
                  <a:pt x="53266" y="790113"/>
                </a:cubicBezTo>
                <a:cubicBezTo>
                  <a:pt x="60573" y="795959"/>
                  <a:pt x="71021" y="796031"/>
                  <a:pt x="79899" y="798990"/>
                </a:cubicBezTo>
                <a:cubicBezTo>
                  <a:pt x="85817" y="804909"/>
                  <a:pt x="90168" y="813003"/>
                  <a:pt x="97654" y="816746"/>
                </a:cubicBezTo>
                <a:cubicBezTo>
                  <a:pt x="119264" y="827551"/>
                  <a:pt x="160947" y="837008"/>
                  <a:pt x="186431" y="843379"/>
                </a:cubicBezTo>
                <a:cubicBezTo>
                  <a:pt x="217648" y="874594"/>
                  <a:pt x="192242" y="853852"/>
                  <a:pt x="248575" y="878889"/>
                </a:cubicBezTo>
                <a:cubicBezTo>
                  <a:pt x="260669" y="884264"/>
                  <a:pt x="271922" y="891432"/>
                  <a:pt x="284086" y="896645"/>
                </a:cubicBezTo>
                <a:cubicBezTo>
                  <a:pt x="292687" y="900331"/>
                  <a:pt x="301721" y="902951"/>
                  <a:pt x="310719" y="905522"/>
                </a:cubicBezTo>
                <a:cubicBezTo>
                  <a:pt x="348614" y="916349"/>
                  <a:pt x="349419" y="914123"/>
                  <a:pt x="390618" y="923278"/>
                </a:cubicBezTo>
                <a:cubicBezTo>
                  <a:pt x="402528" y="925925"/>
                  <a:pt x="414397" y="928803"/>
                  <a:pt x="426128" y="932155"/>
                </a:cubicBezTo>
                <a:cubicBezTo>
                  <a:pt x="465616" y="943437"/>
                  <a:pt x="442014" y="940660"/>
                  <a:pt x="488272" y="949911"/>
                </a:cubicBezTo>
                <a:cubicBezTo>
                  <a:pt x="505923" y="953441"/>
                  <a:pt x="523887" y="955258"/>
                  <a:pt x="541538" y="958788"/>
                </a:cubicBezTo>
                <a:cubicBezTo>
                  <a:pt x="553502" y="961181"/>
                  <a:pt x="564990" y="965811"/>
                  <a:pt x="577049" y="967666"/>
                </a:cubicBezTo>
                <a:cubicBezTo>
                  <a:pt x="603534" y="971741"/>
                  <a:pt x="630315" y="973585"/>
                  <a:pt x="656948" y="976544"/>
                </a:cubicBezTo>
                <a:cubicBezTo>
                  <a:pt x="775317" y="973585"/>
                  <a:pt x="893776" y="973168"/>
                  <a:pt x="1012054" y="967666"/>
                </a:cubicBezTo>
                <a:cubicBezTo>
                  <a:pt x="1021402" y="967231"/>
                  <a:pt x="1029569" y="960892"/>
                  <a:pt x="1038687" y="958788"/>
                </a:cubicBezTo>
                <a:cubicBezTo>
                  <a:pt x="1068093" y="952002"/>
                  <a:pt x="1097696" y="945994"/>
                  <a:pt x="1127464" y="941033"/>
                </a:cubicBezTo>
                <a:cubicBezTo>
                  <a:pt x="1210065" y="927266"/>
                  <a:pt x="1162819" y="933946"/>
                  <a:pt x="1269507" y="923278"/>
                </a:cubicBezTo>
                <a:cubicBezTo>
                  <a:pt x="1286392" y="919901"/>
                  <a:pt x="1322328" y="914622"/>
                  <a:pt x="1340528" y="905522"/>
                </a:cubicBezTo>
                <a:cubicBezTo>
                  <a:pt x="1350071" y="900750"/>
                  <a:pt x="1357039" y="891141"/>
                  <a:pt x="1367161" y="887767"/>
                </a:cubicBezTo>
                <a:cubicBezTo>
                  <a:pt x="1384238" y="882075"/>
                  <a:pt x="1402672" y="881848"/>
                  <a:pt x="1420427" y="878889"/>
                </a:cubicBezTo>
                <a:cubicBezTo>
                  <a:pt x="1429305" y="872971"/>
                  <a:pt x="1437310" y="865467"/>
                  <a:pt x="1447060" y="861134"/>
                </a:cubicBezTo>
                <a:cubicBezTo>
                  <a:pt x="1521651" y="827983"/>
                  <a:pt x="1477664" y="859148"/>
                  <a:pt x="1544715" y="825623"/>
                </a:cubicBezTo>
                <a:cubicBezTo>
                  <a:pt x="1554258" y="820851"/>
                  <a:pt x="1561981" y="812977"/>
                  <a:pt x="1571348" y="807868"/>
                </a:cubicBezTo>
                <a:cubicBezTo>
                  <a:pt x="1594584" y="795194"/>
                  <a:pt x="1621194" y="788238"/>
                  <a:pt x="1642369" y="772357"/>
                </a:cubicBezTo>
                <a:cubicBezTo>
                  <a:pt x="1685366" y="740109"/>
                  <a:pt x="1663843" y="750403"/>
                  <a:pt x="1704513" y="736847"/>
                </a:cubicBezTo>
                <a:cubicBezTo>
                  <a:pt x="1769390" y="693594"/>
                  <a:pt x="1687825" y="746382"/>
                  <a:pt x="1766656" y="701336"/>
                </a:cubicBezTo>
                <a:cubicBezTo>
                  <a:pt x="1816638" y="672775"/>
                  <a:pt x="1768442" y="692651"/>
                  <a:pt x="1828800" y="665825"/>
                </a:cubicBezTo>
                <a:cubicBezTo>
                  <a:pt x="1843362" y="659353"/>
                  <a:pt x="1859198" y="655701"/>
                  <a:pt x="1873188" y="648070"/>
                </a:cubicBezTo>
                <a:cubicBezTo>
                  <a:pt x="1891922" y="637852"/>
                  <a:pt x="1908156" y="623538"/>
                  <a:pt x="1926454" y="612559"/>
                </a:cubicBezTo>
                <a:cubicBezTo>
                  <a:pt x="1941250" y="603681"/>
                  <a:pt x="1955759" y="594306"/>
                  <a:pt x="1970843" y="585926"/>
                </a:cubicBezTo>
                <a:cubicBezTo>
                  <a:pt x="1982411" y="579499"/>
                  <a:pt x="1994863" y="574737"/>
                  <a:pt x="2006353" y="568171"/>
                </a:cubicBezTo>
                <a:cubicBezTo>
                  <a:pt x="2015617" y="562877"/>
                  <a:pt x="2023444" y="555188"/>
                  <a:pt x="2032987" y="550416"/>
                </a:cubicBezTo>
                <a:cubicBezTo>
                  <a:pt x="2041357" y="546231"/>
                  <a:pt x="2051019" y="545224"/>
                  <a:pt x="2059620" y="541538"/>
                </a:cubicBezTo>
                <a:cubicBezTo>
                  <a:pt x="2071784" y="536325"/>
                  <a:pt x="2082966" y="528996"/>
                  <a:pt x="2095130" y="523783"/>
                </a:cubicBezTo>
                <a:cubicBezTo>
                  <a:pt x="2103731" y="520097"/>
                  <a:pt x="2113583" y="519450"/>
                  <a:pt x="2121763" y="514905"/>
                </a:cubicBezTo>
                <a:cubicBezTo>
                  <a:pt x="2140417" y="504542"/>
                  <a:pt x="2157274" y="491231"/>
                  <a:pt x="2175029" y="479394"/>
                </a:cubicBezTo>
                <a:cubicBezTo>
                  <a:pt x="2183907" y="473476"/>
                  <a:pt x="2194117" y="469183"/>
                  <a:pt x="2201662" y="461639"/>
                </a:cubicBezTo>
                <a:cubicBezTo>
                  <a:pt x="2207581" y="455721"/>
                  <a:pt x="2212241" y="448190"/>
                  <a:pt x="2219418" y="443884"/>
                </a:cubicBezTo>
                <a:cubicBezTo>
                  <a:pt x="2227442" y="439069"/>
                  <a:pt x="2237173" y="437965"/>
                  <a:pt x="2246051" y="435006"/>
                </a:cubicBezTo>
                <a:cubicBezTo>
                  <a:pt x="2257888" y="426128"/>
                  <a:pt x="2269440" y="416858"/>
                  <a:pt x="2281561" y="408373"/>
                </a:cubicBezTo>
                <a:cubicBezTo>
                  <a:pt x="2299043" y="396136"/>
                  <a:pt x="2319738" y="387951"/>
                  <a:pt x="2334827" y="372862"/>
                </a:cubicBezTo>
                <a:cubicBezTo>
                  <a:pt x="2394710" y="312979"/>
                  <a:pt x="2364272" y="327536"/>
                  <a:pt x="2414726" y="310719"/>
                </a:cubicBezTo>
                <a:cubicBezTo>
                  <a:pt x="2420645" y="304800"/>
                  <a:pt x="2425625" y="297763"/>
                  <a:pt x="2432482" y="292963"/>
                </a:cubicBezTo>
                <a:cubicBezTo>
                  <a:pt x="2455353" y="276954"/>
                  <a:pt x="2480274" y="264060"/>
                  <a:pt x="2503503" y="248575"/>
                </a:cubicBezTo>
                <a:cubicBezTo>
                  <a:pt x="2512381" y="242657"/>
                  <a:pt x="2522035" y="237764"/>
                  <a:pt x="2530136" y="230820"/>
                </a:cubicBezTo>
                <a:cubicBezTo>
                  <a:pt x="2542846" y="219926"/>
                  <a:pt x="2551718" y="204595"/>
                  <a:pt x="2565647" y="195309"/>
                </a:cubicBezTo>
                <a:cubicBezTo>
                  <a:pt x="2583402" y="183472"/>
                  <a:pt x="2599827" y="169341"/>
                  <a:pt x="2618913" y="159798"/>
                </a:cubicBezTo>
                <a:cubicBezTo>
                  <a:pt x="2630750" y="153880"/>
                  <a:pt x="2643412" y="149384"/>
                  <a:pt x="2654423" y="142043"/>
                </a:cubicBezTo>
                <a:cubicBezTo>
                  <a:pt x="2661387" y="137400"/>
                  <a:pt x="2665002" y="128594"/>
                  <a:pt x="2672179" y="124288"/>
                </a:cubicBezTo>
                <a:cubicBezTo>
                  <a:pt x="2680203" y="119473"/>
                  <a:pt x="2690293" y="119282"/>
                  <a:pt x="2698812" y="115410"/>
                </a:cubicBezTo>
                <a:cubicBezTo>
                  <a:pt x="2722908" y="104457"/>
                  <a:pt x="2744723" y="88269"/>
                  <a:pt x="2769833" y="79899"/>
                </a:cubicBezTo>
                <a:cubicBezTo>
                  <a:pt x="2778711" y="76940"/>
                  <a:pt x="2788096" y="75206"/>
                  <a:pt x="2796466" y="71021"/>
                </a:cubicBezTo>
                <a:cubicBezTo>
                  <a:pt x="2806009" y="66249"/>
                  <a:pt x="2813349" y="57599"/>
                  <a:pt x="2823099" y="53266"/>
                </a:cubicBezTo>
                <a:cubicBezTo>
                  <a:pt x="2840202" y="45665"/>
                  <a:pt x="2858610" y="41429"/>
                  <a:pt x="2876365" y="35511"/>
                </a:cubicBezTo>
                <a:cubicBezTo>
                  <a:pt x="2885243" y="32552"/>
                  <a:pt x="2893920" y="28903"/>
                  <a:pt x="2902998" y="26633"/>
                </a:cubicBezTo>
                <a:cubicBezTo>
                  <a:pt x="2914835" y="23674"/>
                  <a:pt x="2926822" y="21261"/>
                  <a:pt x="2938509" y="17755"/>
                </a:cubicBezTo>
                <a:cubicBezTo>
                  <a:pt x="2956435" y="12377"/>
                  <a:pt x="2991775" y="0"/>
                  <a:pt x="2991775" y="0"/>
                </a:cubicBezTo>
                <a:cubicBezTo>
                  <a:pt x="3231728" y="5332"/>
                  <a:pt x="3368147" y="5273"/>
                  <a:pt x="3586579" y="17755"/>
                </a:cubicBezTo>
                <a:cubicBezTo>
                  <a:pt x="3625099" y="19956"/>
                  <a:pt x="3663518" y="23674"/>
                  <a:pt x="3701988" y="26633"/>
                </a:cubicBezTo>
                <a:cubicBezTo>
                  <a:pt x="3713825" y="29592"/>
                  <a:pt x="3725767" y="32159"/>
                  <a:pt x="3737499" y="35511"/>
                </a:cubicBezTo>
                <a:cubicBezTo>
                  <a:pt x="3746497" y="38082"/>
                  <a:pt x="3754997" y="42358"/>
                  <a:pt x="3764132" y="44388"/>
                </a:cubicBezTo>
                <a:cubicBezTo>
                  <a:pt x="3781704" y="48293"/>
                  <a:pt x="3799935" y="48900"/>
                  <a:pt x="3817398" y="53266"/>
                </a:cubicBezTo>
                <a:cubicBezTo>
                  <a:pt x="3835555" y="57805"/>
                  <a:pt x="3852909" y="65103"/>
                  <a:pt x="3870664" y="71021"/>
                </a:cubicBezTo>
                <a:cubicBezTo>
                  <a:pt x="3879542" y="73980"/>
                  <a:pt x="3887971" y="79122"/>
                  <a:pt x="3897297" y="79899"/>
                </a:cubicBezTo>
                <a:cubicBezTo>
                  <a:pt x="3962616" y="85342"/>
                  <a:pt x="4011983" y="87983"/>
                  <a:pt x="4074851" y="97655"/>
                </a:cubicBezTo>
                <a:cubicBezTo>
                  <a:pt x="4094690" y="100707"/>
                  <a:pt x="4134126" y="109517"/>
                  <a:pt x="4154750" y="115410"/>
                </a:cubicBezTo>
                <a:cubicBezTo>
                  <a:pt x="4163748" y="117981"/>
                  <a:pt x="4172304" y="122018"/>
                  <a:pt x="4181383" y="124288"/>
                </a:cubicBezTo>
                <a:cubicBezTo>
                  <a:pt x="4196021" y="127948"/>
                  <a:pt x="4210975" y="130206"/>
                  <a:pt x="4225771" y="133165"/>
                </a:cubicBezTo>
                <a:lnTo>
                  <a:pt x="4243526" y="150921"/>
                </a:lnTo>
              </a:path>
            </a:pathLst>
          </a:custGeom>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6" name="Freeform: Shape 15">
            <a:extLst>
              <a:ext uri="{FF2B5EF4-FFF2-40B4-BE49-F238E27FC236}">
                <a16:creationId xmlns:a16="http://schemas.microsoft.com/office/drawing/2014/main" id="{7B3F8989-CD86-4E7D-BD8D-001CB40E738F}"/>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0570A08-FA05-4C94-A8BF-0F80C4800278}"/>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55E069A-8A40-4FDE-9E07-3E15E7D87043}"/>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C9303B36-B3DE-4D6A-97F3-567F0AA2F29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20" name="Graphic 19">
            <a:extLst>
              <a:ext uri="{FF2B5EF4-FFF2-40B4-BE49-F238E27FC236}">
                <a16:creationId xmlns:a16="http://schemas.microsoft.com/office/drawing/2014/main" id="{BE9A62AC-BCC9-454C-B72D-4879796AC84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21" name="Graphic 20">
            <a:extLst>
              <a:ext uri="{FF2B5EF4-FFF2-40B4-BE49-F238E27FC236}">
                <a16:creationId xmlns:a16="http://schemas.microsoft.com/office/drawing/2014/main" id="{53607288-A8FD-4544-A620-9BAE89A5651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2" name="Graphic 21">
            <a:extLst>
              <a:ext uri="{FF2B5EF4-FFF2-40B4-BE49-F238E27FC236}">
                <a16:creationId xmlns:a16="http://schemas.microsoft.com/office/drawing/2014/main" id="{6AA10DBB-7B98-470C-86A1-413F41F4B67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3" name="Graphic 22">
            <a:extLst>
              <a:ext uri="{FF2B5EF4-FFF2-40B4-BE49-F238E27FC236}">
                <a16:creationId xmlns:a16="http://schemas.microsoft.com/office/drawing/2014/main" id="{CCF1993D-C00E-40D4-A3DF-B9080F1AE23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pic>
        <p:nvPicPr>
          <p:cNvPr id="24" name="Graphic 23">
            <a:extLst>
              <a:ext uri="{FF2B5EF4-FFF2-40B4-BE49-F238E27FC236}">
                <a16:creationId xmlns:a16="http://schemas.microsoft.com/office/drawing/2014/main" id="{65E1EDA6-CA30-4E25-A2DC-19A134CF5629}"/>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flipH="1">
            <a:off x="450056" y="641159"/>
            <a:ext cx="1742728" cy="1369286"/>
          </a:xfrm>
          <a:prstGeom prst="rect">
            <a:avLst/>
          </a:prstGeom>
        </p:spPr>
      </p:pic>
    </p:spTree>
    <p:extLst>
      <p:ext uri="{BB962C8B-B14F-4D97-AF65-F5344CB8AC3E}">
        <p14:creationId xmlns:p14="http://schemas.microsoft.com/office/powerpoint/2010/main" val="86086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22"/>
                                        </p:tgtEl>
                                      </p:cBhvr>
                                      <p:by x="150000" y="150000"/>
                                    </p:animScale>
                                  </p:childTnLst>
                                </p:cTn>
                              </p:par>
                            </p:childTnLst>
                          </p:cTn>
                        </p:par>
                        <p:par>
                          <p:cTn id="11" fill="hold">
                            <p:stCondLst>
                              <p:cond delay="2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3000"/>
                            </p:stCondLst>
                            <p:childTnLst>
                              <p:par>
                                <p:cTn id="16" presetID="6" presetClass="emph" presetSubtype="0" fill="hold" nodeType="afterEffect">
                                  <p:stCondLst>
                                    <p:cond delay="0"/>
                                  </p:stCondLst>
                                  <p:childTnLst>
                                    <p:animScale>
                                      <p:cBhvr>
                                        <p:cTn id="17" dur="2000" fill="hold"/>
                                        <p:tgtEl>
                                          <p:spTgt spid="19"/>
                                        </p:tgtEl>
                                      </p:cBhvr>
                                      <p:by x="150000" y="150000"/>
                                    </p:animScale>
                                  </p:childTnLst>
                                </p:cTn>
                              </p:par>
                            </p:childTnLst>
                          </p:cTn>
                        </p:par>
                        <p:par>
                          <p:cTn id="18" fill="hold">
                            <p:stCondLst>
                              <p:cond delay="5000"/>
                            </p:stCondLst>
                            <p:childTnLst>
                              <p:par>
                                <p:cTn id="19" presetID="22" presetClass="entr" presetSubtype="2"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500"/>
                                        <p:tgtEl>
                                          <p:spTgt spid="17"/>
                                        </p:tgtEl>
                                      </p:cBhvr>
                                    </p:animEffect>
                                  </p:childTnLst>
                                </p:cTn>
                              </p:par>
                            </p:childTnLst>
                          </p:cTn>
                        </p:par>
                        <p:par>
                          <p:cTn id="22" fill="hold">
                            <p:stCondLst>
                              <p:cond delay="5500"/>
                            </p:stCondLst>
                            <p:childTnLst>
                              <p:par>
                                <p:cTn id="23" presetID="6" presetClass="emph" presetSubtype="0" fill="hold" nodeType="afterEffect">
                                  <p:stCondLst>
                                    <p:cond delay="0"/>
                                  </p:stCondLst>
                                  <p:childTnLst>
                                    <p:animScale>
                                      <p:cBhvr>
                                        <p:cTn id="24" dur="2000" fill="hold"/>
                                        <p:tgtEl>
                                          <p:spTgt spid="21"/>
                                        </p:tgtEl>
                                      </p:cBhvr>
                                      <p:by x="150000" y="150000"/>
                                    </p:animScale>
                                  </p:childTnLst>
                                </p:cTn>
                              </p:par>
                            </p:childTnLst>
                          </p:cTn>
                        </p:par>
                        <p:par>
                          <p:cTn id="25" fill="hold">
                            <p:stCondLst>
                              <p:cond delay="7500"/>
                            </p:stCondLst>
                            <p:childTnLst>
                              <p:par>
                                <p:cTn id="26" presetID="22" presetClass="entr" presetSubtype="2"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childTnLst>
                          </p:cTn>
                        </p:par>
                        <p:par>
                          <p:cTn id="29" fill="hold">
                            <p:stCondLst>
                              <p:cond delay="8000"/>
                            </p:stCondLst>
                            <p:childTnLst>
                              <p:par>
                                <p:cTn id="30" presetID="6" presetClass="emph" presetSubtype="0" fill="hold" nodeType="afterEffect">
                                  <p:stCondLst>
                                    <p:cond delay="0"/>
                                  </p:stCondLst>
                                  <p:childTnLst>
                                    <p:animScale>
                                      <p:cBhvr>
                                        <p:cTn id="31"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D312AF-A3F1-4166-AEBF-9B8AA96C6309}"/>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3" name="页脚占位符 2">
            <a:extLst>
              <a:ext uri="{FF2B5EF4-FFF2-40B4-BE49-F238E27FC236}">
                <a16:creationId xmlns:a16="http://schemas.microsoft.com/office/drawing/2014/main" id="{5481DE8D-5D79-483D-A1F0-B734550BC68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0D0065-7E4B-48D4-9035-F57A3095368C}"/>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4859525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AED4C4-8240-40E2-BB5E-EEDE207E66B5}"/>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C1E338E4-4CC1-4F24-BE73-5319CBB9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AA12207F-2F7D-4BB6-BFDD-A78009183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C2097BC6-E7EE-46C5-B59D-8EF7A4635587}"/>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6" name="页脚占位符 5">
            <a:extLst>
              <a:ext uri="{FF2B5EF4-FFF2-40B4-BE49-F238E27FC236}">
                <a16:creationId xmlns:a16="http://schemas.microsoft.com/office/drawing/2014/main" id="{65C1FA09-6F04-4382-AE94-4CEA99AC1A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8E0FB6-42D1-4928-B9F8-5BD1DF8723B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30490186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C95B8-6EF8-4AD5-A608-D8F5AE0E3890}"/>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5CA5DB50-FD44-4186-B499-B6C45D4AA3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93012BE1-D217-418C-A9B0-CC0F61CFA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8AD9DE0B-F09C-46ED-B484-C59E04BA6288}"/>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6" name="页脚占位符 5">
            <a:extLst>
              <a:ext uri="{FF2B5EF4-FFF2-40B4-BE49-F238E27FC236}">
                <a16:creationId xmlns:a16="http://schemas.microsoft.com/office/drawing/2014/main" id="{D0FAAF70-2EFA-4553-BBF6-5889C34F67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98BCB7-A0F7-48DB-9814-EC0F58C196A4}"/>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32442561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589EF-95A3-4D97-99E4-2428BB0DC1F9}"/>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043CDDF8-AF5E-4C7D-8401-B6AD15C1D611}"/>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322D350D-A63E-4E6F-A7E3-7E8BC2507C20}"/>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5" name="页脚占位符 4">
            <a:extLst>
              <a:ext uri="{FF2B5EF4-FFF2-40B4-BE49-F238E27FC236}">
                <a16:creationId xmlns:a16="http://schemas.microsoft.com/office/drawing/2014/main" id="{6EC1A1C9-93FD-4932-A977-BE33506851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722F2E-F642-4EEE-95E3-04C870EA132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8901629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13716000"/>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498039" y="4686345"/>
            <a:ext cx="1742728" cy="1369286"/>
          </a:xfrm>
          <a:prstGeom prst="rect">
            <a:avLst/>
          </a:prstGeom>
        </p:spPr>
      </p:pic>
    </p:spTree>
    <p:extLst>
      <p:ext uri="{BB962C8B-B14F-4D97-AF65-F5344CB8AC3E}">
        <p14:creationId xmlns:p14="http://schemas.microsoft.com/office/powerpoint/2010/main" val="8469605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A3EF7E-86EC-43BE-AB46-4F22E15115FF}"/>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1FEA7249-29D3-4A80-B161-B360BE022D6F}"/>
              </a:ext>
            </a:extLst>
          </p:cNvPr>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A1488B0-C42A-46BF-9C8C-E496EEEE0640}"/>
              </a:ext>
            </a:extLst>
          </p:cNvPr>
          <p:cNvSpPr>
            <a:spLocks noGrp="1"/>
          </p:cNvSpPr>
          <p:nvPr>
            <p:ph type="dt" sz="half" idx="10"/>
          </p:nvPr>
        </p:nvSpPr>
        <p:spPr/>
        <p:txBody>
          <a:bodyPr/>
          <a:lstStyle/>
          <a:p>
            <a:fld id="{9366129B-5E0B-49E2-B345-01DFF5037459}" type="datetimeFigureOut">
              <a:rPr lang="zh-CN" altLang="en-US" smtClean="0"/>
              <a:t>2022/2/14</a:t>
            </a:fld>
            <a:endParaRPr lang="zh-CN" altLang="en-US"/>
          </a:p>
        </p:txBody>
      </p:sp>
      <p:sp>
        <p:nvSpPr>
          <p:cNvPr id="5" name="页脚占位符 4">
            <a:extLst>
              <a:ext uri="{FF2B5EF4-FFF2-40B4-BE49-F238E27FC236}">
                <a16:creationId xmlns:a16="http://schemas.microsoft.com/office/drawing/2014/main" id="{4F0CDF8F-EF05-4002-83FC-1425FFF83B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1E75CF-0F70-4C49-9A65-711EF70DA831}"/>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8675210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C135FCA-8970-447A-B7D8-D05B8655FC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6341EE-6DC5-4992-A70F-DDC9760A0F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0694492-91F6-4878-981D-4E87C2497784}"/>
              </a:ext>
            </a:extLst>
          </p:cNvPr>
          <p:cNvSpPr>
            <a:spLocks noGrp="1" noChangeArrowheads="1"/>
          </p:cNvSpPr>
          <p:nvPr>
            <p:ph type="sldNum" sz="quarter" idx="12"/>
          </p:nvPr>
        </p:nvSpPr>
        <p:spPr>
          <a:ln/>
        </p:spPr>
        <p:txBody>
          <a:bodyPr/>
          <a:lstStyle>
            <a:lvl1pPr>
              <a:defRPr/>
            </a:lvl1pPr>
          </a:lstStyle>
          <a:p>
            <a:fld id="{8CA4EE29-7906-4D9D-B414-F57D56D1CEA5}" type="slidenum">
              <a:rPr lang="en-US" altLang="en-US"/>
              <a:pPr/>
              <a:t>‹#›</a:t>
            </a:fld>
            <a:endParaRPr lang="en-US" altLang="en-US"/>
          </a:p>
        </p:txBody>
      </p:sp>
    </p:spTree>
    <p:extLst>
      <p:ext uri="{BB962C8B-B14F-4D97-AF65-F5344CB8AC3E}">
        <p14:creationId xmlns:p14="http://schemas.microsoft.com/office/powerpoint/2010/main" val="26622757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6D48BD-1114-4331-B2E5-4F73B693D7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429126A-1222-4686-A654-BCCE32D9B7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5782815-33CB-4888-90E0-D57E41983984}"/>
              </a:ext>
            </a:extLst>
          </p:cNvPr>
          <p:cNvSpPr>
            <a:spLocks noGrp="1" noChangeArrowheads="1"/>
          </p:cNvSpPr>
          <p:nvPr>
            <p:ph type="sldNum" sz="quarter" idx="12"/>
          </p:nvPr>
        </p:nvSpPr>
        <p:spPr>
          <a:ln/>
        </p:spPr>
        <p:txBody>
          <a:bodyPr/>
          <a:lstStyle>
            <a:lvl1pPr>
              <a:defRPr/>
            </a:lvl1pPr>
          </a:lstStyle>
          <a:p>
            <a:fld id="{3E3C985B-5DB2-4A10-A688-2A5D4AD81BBC}" type="slidenum">
              <a:rPr lang="en-US" altLang="en-US"/>
              <a:pPr/>
              <a:t>‹#›</a:t>
            </a:fld>
            <a:endParaRPr lang="en-US" altLang="en-US"/>
          </a:p>
        </p:txBody>
      </p:sp>
    </p:spTree>
    <p:extLst>
      <p:ext uri="{BB962C8B-B14F-4D97-AF65-F5344CB8AC3E}">
        <p14:creationId xmlns:p14="http://schemas.microsoft.com/office/powerpoint/2010/main" val="111187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19CB72A-A979-46D4-962F-8784FA7C77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0B6FC4D-3488-4385-B5C4-8C2AD4A55C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F469DB-A38F-4D3B-8F09-EC7AD266F852}"/>
              </a:ext>
            </a:extLst>
          </p:cNvPr>
          <p:cNvSpPr>
            <a:spLocks noGrp="1" noChangeArrowheads="1"/>
          </p:cNvSpPr>
          <p:nvPr>
            <p:ph type="sldNum" sz="quarter" idx="12"/>
          </p:nvPr>
        </p:nvSpPr>
        <p:spPr>
          <a:ln/>
        </p:spPr>
        <p:txBody>
          <a:bodyPr/>
          <a:lstStyle>
            <a:lvl1pPr>
              <a:defRPr/>
            </a:lvl1pPr>
          </a:lstStyle>
          <a:p>
            <a:fld id="{172F19CE-3061-4B04-87CF-5ADD72C35982}" type="slidenum">
              <a:rPr lang="en-US" altLang="en-US"/>
              <a:pPr/>
              <a:t>‹#›</a:t>
            </a:fld>
            <a:endParaRPr lang="en-US" altLang="en-US"/>
          </a:p>
        </p:txBody>
      </p:sp>
    </p:spTree>
    <p:extLst>
      <p:ext uri="{BB962C8B-B14F-4D97-AF65-F5344CB8AC3E}">
        <p14:creationId xmlns:p14="http://schemas.microsoft.com/office/powerpoint/2010/main" val="22856964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A32584-2A29-4935-8DAC-D0BBFD99DC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609BE0F-EF35-47F8-8F36-951E00EECC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C6BF1A-5A5D-4C34-B44B-02831C7146A4}"/>
              </a:ext>
            </a:extLst>
          </p:cNvPr>
          <p:cNvSpPr>
            <a:spLocks noGrp="1" noChangeArrowheads="1"/>
          </p:cNvSpPr>
          <p:nvPr>
            <p:ph type="sldNum" sz="quarter" idx="12"/>
          </p:nvPr>
        </p:nvSpPr>
        <p:spPr>
          <a:ln/>
        </p:spPr>
        <p:txBody>
          <a:bodyPr/>
          <a:lstStyle>
            <a:lvl1pPr>
              <a:defRPr/>
            </a:lvl1pPr>
          </a:lstStyle>
          <a:p>
            <a:fld id="{067D2543-A003-4F3D-8693-509B8B841281}" type="slidenum">
              <a:rPr lang="en-US" altLang="en-US"/>
              <a:pPr/>
              <a:t>‹#›</a:t>
            </a:fld>
            <a:endParaRPr lang="en-US" altLang="en-US"/>
          </a:p>
        </p:txBody>
      </p:sp>
    </p:spTree>
    <p:extLst>
      <p:ext uri="{BB962C8B-B14F-4D97-AF65-F5344CB8AC3E}">
        <p14:creationId xmlns:p14="http://schemas.microsoft.com/office/powerpoint/2010/main" val="34635976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213480-33F0-4E1E-AC26-EEA9F41522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C369DE7-6248-4ACD-AAE2-3C3F27588D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EA07E3E-C9C1-46E9-B556-508D81084CF7}"/>
              </a:ext>
            </a:extLst>
          </p:cNvPr>
          <p:cNvSpPr>
            <a:spLocks noGrp="1" noChangeArrowheads="1"/>
          </p:cNvSpPr>
          <p:nvPr>
            <p:ph type="sldNum" sz="quarter" idx="12"/>
          </p:nvPr>
        </p:nvSpPr>
        <p:spPr>
          <a:ln/>
        </p:spPr>
        <p:txBody>
          <a:bodyPr/>
          <a:lstStyle>
            <a:lvl1pPr>
              <a:defRPr/>
            </a:lvl1pPr>
          </a:lstStyle>
          <a:p>
            <a:fld id="{9B0F89A2-EB2C-4CE8-B6EE-2751F1A5A0CF}" type="slidenum">
              <a:rPr lang="en-US" altLang="en-US"/>
              <a:pPr/>
              <a:t>‹#›</a:t>
            </a:fld>
            <a:endParaRPr lang="en-US" altLang="en-US"/>
          </a:p>
        </p:txBody>
      </p:sp>
    </p:spTree>
    <p:extLst>
      <p:ext uri="{BB962C8B-B14F-4D97-AF65-F5344CB8AC3E}">
        <p14:creationId xmlns:p14="http://schemas.microsoft.com/office/powerpoint/2010/main" val="12211778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365D8F-C596-4423-848C-A5F12AB4B6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15321AF-DE97-4FF4-A7B2-8AC1DC51A0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8019B2A-ABC5-4CEB-839A-44BF52A2296F}"/>
              </a:ext>
            </a:extLst>
          </p:cNvPr>
          <p:cNvSpPr>
            <a:spLocks noGrp="1" noChangeArrowheads="1"/>
          </p:cNvSpPr>
          <p:nvPr>
            <p:ph type="sldNum" sz="quarter" idx="12"/>
          </p:nvPr>
        </p:nvSpPr>
        <p:spPr>
          <a:ln/>
        </p:spPr>
        <p:txBody>
          <a:bodyPr/>
          <a:lstStyle>
            <a:lvl1pPr>
              <a:defRPr/>
            </a:lvl1pPr>
          </a:lstStyle>
          <a:p>
            <a:fld id="{6AC99B63-D260-4EB9-BB39-8B81E229C231}" type="slidenum">
              <a:rPr lang="en-US" altLang="en-US"/>
              <a:pPr/>
              <a:t>‹#›</a:t>
            </a:fld>
            <a:endParaRPr lang="en-US" altLang="en-US"/>
          </a:p>
        </p:txBody>
      </p:sp>
    </p:spTree>
    <p:extLst>
      <p:ext uri="{BB962C8B-B14F-4D97-AF65-F5344CB8AC3E}">
        <p14:creationId xmlns:p14="http://schemas.microsoft.com/office/powerpoint/2010/main" val="19554167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F356C0-B340-4578-A753-67C6796392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882E3B4-8CF0-4DDD-9565-9653ACF571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75D2FB8-42A5-4F93-8A41-54D26045EA60}"/>
              </a:ext>
            </a:extLst>
          </p:cNvPr>
          <p:cNvSpPr>
            <a:spLocks noGrp="1" noChangeArrowheads="1"/>
          </p:cNvSpPr>
          <p:nvPr>
            <p:ph type="sldNum" sz="quarter" idx="12"/>
          </p:nvPr>
        </p:nvSpPr>
        <p:spPr>
          <a:ln/>
        </p:spPr>
        <p:txBody>
          <a:bodyPr/>
          <a:lstStyle>
            <a:lvl1pPr>
              <a:defRPr/>
            </a:lvl1pPr>
          </a:lstStyle>
          <a:p>
            <a:fld id="{363FCEBD-D7F6-4205-820A-4B343F1F4F0A}" type="slidenum">
              <a:rPr lang="en-US" altLang="en-US"/>
              <a:pPr/>
              <a:t>‹#›</a:t>
            </a:fld>
            <a:endParaRPr lang="en-US" altLang="en-US"/>
          </a:p>
        </p:txBody>
      </p:sp>
    </p:spTree>
    <p:extLst>
      <p:ext uri="{BB962C8B-B14F-4D97-AF65-F5344CB8AC3E}">
        <p14:creationId xmlns:p14="http://schemas.microsoft.com/office/powerpoint/2010/main" val="16539463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A957C4-D816-4249-B4FB-4EDC75C530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3C8292-E54E-482E-B4C7-1320C0ED2E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C66A946-84D6-4B3D-BCD4-7B13DDBD3883}"/>
              </a:ext>
            </a:extLst>
          </p:cNvPr>
          <p:cNvSpPr>
            <a:spLocks noGrp="1" noChangeArrowheads="1"/>
          </p:cNvSpPr>
          <p:nvPr>
            <p:ph type="sldNum" sz="quarter" idx="12"/>
          </p:nvPr>
        </p:nvSpPr>
        <p:spPr>
          <a:ln/>
        </p:spPr>
        <p:txBody>
          <a:bodyPr/>
          <a:lstStyle>
            <a:lvl1pPr>
              <a:defRPr/>
            </a:lvl1pPr>
          </a:lstStyle>
          <a:p>
            <a:fld id="{53D14F13-F205-414C-A898-76A93ED411ED}" type="slidenum">
              <a:rPr lang="en-US" altLang="en-US"/>
              <a:pPr/>
              <a:t>‹#›</a:t>
            </a:fld>
            <a:endParaRPr lang="en-US" altLang="en-US"/>
          </a:p>
        </p:txBody>
      </p:sp>
    </p:spTree>
    <p:extLst>
      <p:ext uri="{BB962C8B-B14F-4D97-AF65-F5344CB8AC3E}">
        <p14:creationId xmlns:p14="http://schemas.microsoft.com/office/powerpoint/2010/main" val="2514499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8F08A7-034F-495A-8766-0749B022FE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D84CD8-1423-4DC9-8BDC-570F38AE2C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FE184CE-8BC6-4C82-B550-12206BDA2270}"/>
              </a:ext>
            </a:extLst>
          </p:cNvPr>
          <p:cNvSpPr>
            <a:spLocks noGrp="1" noChangeArrowheads="1"/>
          </p:cNvSpPr>
          <p:nvPr>
            <p:ph type="sldNum" sz="quarter" idx="12"/>
          </p:nvPr>
        </p:nvSpPr>
        <p:spPr>
          <a:ln/>
        </p:spPr>
        <p:txBody>
          <a:bodyPr/>
          <a:lstStyle>
            <a:lvl1pPr>
              <a:defRPr/>
            </a:lvl1pPr>
          </a:lstStyle>
          <a:p>
            <a:fld id="{406855FE-04E2-4A07-8705-9D71284CCBD2}" type="slidenum">
              <a:rPr lang="en-US" altLang="en-US"/>
              <a:pPr/>
              <a:t>‹#›</a:t>
            </a:fld>
            <a:endParaRPr lang="en-US" altLang="en-US"/>
          </a:p>
        </p:txBody>
      </p:sp>
    </p:spTree>
    <p:extLst>
      <p:ext uri="{BB962C8B-B14F-4D97-AF65-F5344CB8AC3E}">
        <p14:creationId xmlns:p14="http://schemas.microsoft.com/office/powerpoint/2010/main" val="30956797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2BEF868-82DD-4BC9-9164-B83BDB005D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10" name="Graphic 9">
            <a:extLst>
              <a:ext uri="{FF2B5EF4-FFF2-40B4-BE49-F238E27FC236}">
                <a16:creationId xmlns:a16="http://schemas.microsoft.com/office/drawing/2014/main" id="{408CD300-0231-4E56-B6DB-8354350C84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534" y="298890"/>
            <a:ext cx="6996715" cy="6260219"/>
          </a:xfrm>
          <a:prstGeom prst="rect">
            <a:avLst/>
          </a:prstGeom>
        </p:spPr>
      </p:pic>
      <p:pic>
        <p:nvPicPr>
          <p:cNvPr id="12" name="Picture 2" descr="The Lost Treasure | 1000 Querce News">
            <a:extLst>
              <a:ext uri="{FF2B5EF4-FFF2-40B4-BE49-F238E27FC236}">
                <a16:creationId xmlns:a16="http://schemas.microsoft.com/office/drawing/2014/main" id="{F0B93E80-D1FF-49E4-B97E-AE792ED2BAAA}"/>
              </a:ext>
            </a:extLst>
          </p:cNvPr>
          <p:cNvPicPr>
            <a:picLocks noChangeAspect="1" noChangeArrowheads="1" noCrop="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73745" y="1773228"/>
            <a:ext cx="3708593" cy="370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8705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F8E2C6-E4E5-4D4F-A430-7DD24799BF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A7049F3-AE27-4EB8-9B15-1E196515C4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3ED639-AE7A-4D05-B78A-2AA7D276D1D6}"/>
              </a:ext>
            </a:extLst>
          </p:cNvPr>
          <p:cNvSpPr>
            <a:spLocks noGrp="1" noChangeArrowheads="1"/>
          </p:cNvSpPr>
          <p:nvPr>
            <p:ph type="sldNum" sz="quarter" idx="12"/>
          </p:nvPr>
        </p:nvSpPr>
        <p:spPr>
          <a:ln/>
        </p:spPr>
        <p:txBody>
          <a:bodyPr/>
          <a:lstStyle>
            <a:lvl1pPr>
              <a:defRPr/>
            </a:lvl1pPr>
          </a:lstStyle>
          <a:p>
            <a:fld id="{B55CF313-BA87-4A46-9491-129EDA328C98}" type="slidenum">
              <a:rPr lang="en-US" altLang="en-US"/>
              <a:pPr/>
              <a:t>‹#›</a:t>
            </a:fld>
            <a:endParaRPr lang="en-US" altLang="en-US"/>
          </a:p>
        </p:txBody>
      </p:sp>
    </p:spTree>
    <p:extLst>
      <p:ext uri="{BB962C8B-B14F-4D97-AF65-F5344CB8AC3E}">
        <p14:creationId xmlns:p14="http://schemas.microsoft.com/office/powerpoint/2010/main" val="36443492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90F973-0A1F-413E-A589-B1C4955907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12869C0-27DD-47FC-AE63-F259DF9E55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FFAE63-4381-4AF9-BF59-3E6B0BEA69BD}"/>
              </a:ext>
            </a:extLst>
          </p:cNvPr>
          <p:cNvSpPr>
            <a:spLocks noGrp="1" noChangeArrowheads="1"/>
          </p:cNvSpPr>
          <p:nvPr>
            <p:ph type="sldNum" sz="quarter" idx="12"/>
          </p:nvPr>
        </p:nvSpPr>
        <p:spPr>
          <a:ln/>
        </p:spPr>
        <p:txBody>
          <a:bodyPr/>
          <a:lstStyle>
            <a:lvl1pPr>
              <a:defRPr/>
            </a:lvl1pPr>
          </a:lstStyle>
          <a:p>
            <a:fld id="{0890C657-0D1B-46F6-8A0F-042DFAA30601}" type="slidenum">
              <a:rPr lang="en-US" altLang="en-US"/>
              <a:pPr/>
              <a:t>‹#›</a:t>
            </a:fld>
            <a:endParaRPr lang="en-US" altLang="en-US"/>
          </a:p>
        </p:txBody>
      </p:sp>
    </p:spTree>
    <p:extLst>
      <p:ext uri="{BB962C8B-B14F-4D97-AF65-F5344CB8AC3E}">
        <p14:creationId xmlns:p14="http://schemas.microsoft.com/office/powerpoint/2010/main" val="26566497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5396A-7AF2-4606-9878-4DAA63485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5F82F384-2E8C-4611-87B0-C6DC4C03F9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48813" y="975010"/>
            <a:ext cx="2643187" cy="2488464"/>
          </a:xfrm>
          <a:prstGeom prst="rect">
            <a:avLst/>
          </a:prstGeom>
        </p:spPr>
      </p:pic>
      <p:pic>
        <p:nvPicPr>
          <p:cNvPr id="9" name="Graphic 8">
            <a:extLst>
              <a:ext uri="{FF2B5EF4-FFF2-40B4-BE49-F238E27FC236}">
                <a16:creationId xmlns:a16="http://schemas.microsoft.com/office/drawing/2014/main" id="{A43AD36E-DAD2-4753-8955-F5DD85B336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77087" y="2562576"/>
            <a:ext cx="1471613" cy="661399"/>
          </a:xfrm>
          <a:prstGeom prst="rect">
            <a:avLst/>
          </a:prstGeom>
        </p:spPr>
      </p:pic>
      <p:pic>
        <p:nvPicPr>
          <p:cNvPr id="10" name="Graphic 9">
            <a:extLst>
              <a:ext uri="{FF2B5EF4-FFF2-40B4-BE49-F238E27FC236}">
                <a16:creationId xmlns:a16="http://schemas.microsoft.com/office/drawing/2014/main" id="{19798082-6E46-400E-978C-DEDB0A73B2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303034" y="3564343"/>
            <a:ext cx="1575684" cy="661399"/>
          </a:xfrm>
          <a:prstGeom prst="rect">
            <a:avLst/>
          </a:prstGeom>
        </p:spPr>
      </p:pic>
      <p:pic>
        <p:nvPicPr>
          <p:cNvPr id="11" name="Graphic 10">
            <a:extLst>
              <a:ext uri="{FF2B5EF4-FFF2-40B4-BE49-F238E27FC236}">
                <a16:creationId xmlns:a16="http://schemas.microsoft.com/office/drawing/2014/main" id="{A41A00A6-D3C9-4799-97C9-69C91DA3A2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83011" y="2476072"/>
            <a:ext cx="1866900" cy="1029540"/>
          </a:xfrm>
          <a:prstGeom prst="rect">
            <a:avLst/>
          </a:prstGeom>
        </p:spPr>
      </p:pic>
      <p:pic>
        <p:nvPicPr>
          <p:cNvPr id="12" name="Graphic 11">
            <a:extLst>
              <a:ext uri="{FF2B5EF4-FFF2-40B4-BE49-F238E27FC236}">
                <a16:creationId xmlns:a16="http://schemas.microsoft.com/office/drawing/2014/main" id="{D0D4AA53-E8F8-448F-8B44-8EBB7B9A885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7047" y="2855833"/>
            <a:ext cx="2004940" cy="1302178"/>
          </a:xfrm>
          <a:prstGeom prst="rect">
            <a:avLst/>
          </a:prstGeom>
        </p:spPr>
      </p:pic>
      <p:pic>
        <p:nvPicPr>
          <p:cNvPr id="13" name="Graphic 12">
            <a:extLst>
              <a:ext uri="{FF2B5EF4-FFF2-40B4-BE49-F238E27FC236}">
                <a16:creationId xmlns:a16="http://schemas.microsoft.com/office/drawing/2014/main" id="{33D954D6-F889-42EA-AC8C-88247FF6F3E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374460" y="1241672"/>
            <a:ext cx="1448594" cy="714375"/>
          </a:xfrm>
          <a:prstGeom prst="rect">
            <a:avLst/>
          </a:prstGeom>
        </p:spPr>
      </p:pic>
      <p:pic>
        <p:nvPicPr>
          <p:cNvPr id="14" name="Graphic 13">
            <a:extLst>
              <a:ext uri="{FF2B5EF4-FFF2-40B4-BE49-F238E27FC236}">
                <a16:creationId xmlns:a16="http://schemas.microsoft.com/office/drawing/2014/main" id="{AF9C98BA-1D8D-4522-8EA9-620DD742CA1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flipH="1">
            <a:off x="3005223" y="634061"/>
            <a:ext cx="1448594" cy="714375"/>
          </a:xfrm>
          <a:prstGeom prst="rect">
            <a:avLst/>
          </a:prstGeom>
        </p:spPr>
      </p:pic>
      <p:sp>
        <p:nvSpPr>
          <p:cNvPr id="15" name="Freeform: Shape 14">
            <a:extLst>
              <a:ext uri="{FF2B5EF4-FFF2-40B4-BE49-F238E27FC236}">
                <a16:creationId xmlns:a16="http://schemas.microsoft.com/office/drawing/2014/main" id="{6D8A2CB1-2C3F-4848-88AC-65502BE91710}"/>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6EF5111-D79D-4CC1-82FF-B757642D454F}"/>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8975688E-0C77-4E4B-AF8F-E990567099D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8C58BEED-C094-4872-86AF-8DC4AD2E187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0C3FE1F7-F3A2-4DAF-9031-14EFC78A028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F6C2D3B6-8ECD-4318-B0D6-191E4FDDB4D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2825333E-AFD1-425F-A9C7-1B03C2366327}"/>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798156" y="3554673"/>
            <a:ext cx="3243262" cy="2901866"/>
          </a:xfrm>
          <a:prstGeom prst="rect">
            <a:avLst/>
          </a:prstGeom>
        </p:spPr>
      </p:pic>
      <p:grpSp>
        <p:nvGrpSpPr>
          <p:cNvPr id="22" name="Group 21">
            <a:extLst>
              <a:ext uri="{FF2B5EF4-FFF2-40B4-BE49-F238E27FC236}">
                <a16:creationId xmlns:a16="http://schemas.microsoft.com/office/drawing/2014/main" id="{62B05126-DE16-4CBE-974F-33C08A5D2446}"/>
              </a:ext>
            </a:extLst>
          </p:cNvPr>
          <p:cNvGrpSpPr/>
          <p:nvPr userDrawn="1"/>
        </p:nvGrpSpPr>
        <p:grpSpPr>
          <a:xfrm>
            <a:off x="3866746" y="5359648"/>
            <a:ext cx="3768049" cy="1467103"/>
            <a:chOff x="3866746" y="5359648"/>
            <a:chExt cx="3768049" cy="1467103"/>
          </a:xfrm>
        </p:grpSpPr>
        <p:sp>
          <p:nvSpPr>
            <p:cNvPr id="23" name="矩形 5">
              <a:extLst>
                <a:ext uri="{FF2B5EF4-FFF2-40B4-BE49-F238E27FC236}">
                  <a16:creationId xmlns:a16="http://schemas.microsoft.com/office/drawing/2014/main" id="{3ADED0D2-F070-4FBD-BEC8-B46B56F654C4}"/>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03</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24" name="图片 2">
              <a:extLst>
                <a:ext uri="{FF2B5EF4-FFF2-40B4-BE49-F238E27FC236}">
                  <a16:creationId xmlns:a16="http://schemas.microsoft.com/office/drawing/2014/main" id="{690D8D27-6ECC-4C03-9AE6-A7AAAF5A256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25" name="Graphic 24">
            <a:extLst>
              <a:ext uri="{FF2B5EF4-FFF2-40B4-BE49-F238E27FC236}">
                <a16:creationId xmlns:a16="http://schemas.microsoft.com/office/drawing/2014/main" id="{758AB89B-36EA-43F1-9F85-E11D8F9C057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9543447" y="2340553"/>
            <a:ext cx="1742728" cy="1369286"/>
          </a:xfrm>
          <a:prstGeom prst="rect">
            <a:avLst/>
          </a:prstGeom>
        </p:spPr>
      </p:pic>
    </p:spTree>
    <p:extLst>
      <p:ext uri="{BB962C8B-B14F-4D97-AF65-F5344CB8AC3E}">
        <p14:creationId xmlns:p14="http://schemas.microsoft.com/office/powerpoint/2010/main" val="13626840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872 0.09074 L 0.00872 0.09074 C 0.00742 0.09792 0.00625 0.10533 0.00494 0.1125 C 0.00455 0.11435 0.00416 0.11597 0.0039 0.11759 L 0.00299 0.12431 C 0.00338 0.13681 0.00325 0.14908 0.0039 0.16158 C 0.00416 0.16505 0.00507 0.16829 0.00586 0.17153 C 0.00677 0.1757 0.00768 0.17963 0.00872 0.18334 C 0.00924 0.18519 0.01002 0.18681 0.01054 0.18843 C 0.0151 0.20347 0.01445 0.20047 0.01627 0.21042 C 0.01888 0.2375 0.01445 0.19746 0.022 0.2375 C 0.02526 0.25509 0.02226 0.24074 0.02578 0.25417 C 0.02682 0.2581 0.0276 0.26227 0.02864 0.26621 C 0.02981 0.2706 0.03242 0.27963 0.03242 0.27963 C 0.03398 0.29653 0.03203 0.28334 0.03619 0.29815 C 0.03685 0.30047 0.03854 0.30834 0.03906 0.31158 C 0.03945 0.31389 0.03971 0.31621 0.03997 0.31829 C 0.04023 0.32014 0.04075 0.32176 0.04101 0.32338 C 0.04127 0.3257 0.04166 0.32801 0.04192 0.33009 C 0.04257 0.33588 0.04388 0.34699 0.04388 0.34699 C 0.04336 0.36366 0.04388 0.37222 0.04192 0.38588 C 0.04166 0.3875 0.04127 0.38912 0.04101 0.39097 C 0.04062 0.39329 0.04062 0.3956 0.03997 0.39769 C 0.03932 0.39977 0.03802 0.40093 0.03711 0.40278 C 0.03411 0.40996 0.03502 0.41042 0.03242 0.41621 C 0.03047 0.4206 0.02942 0.42037 0.02669 0.42477 C 0.02474 0.42778 0.02317 0.43195 0.02109 0.43472 C 0.01979 0.43658 0.01849 0.4382 0.01718 0.43982 C 0.01627 0.44097 0.01536 0.44213 0.01445 0.44329 C 0.01185 0.44653 0.00976 0.45162 0.00677 0.45347 C 0.00586 0.45394 0.00481 0.4544 0.0039 0.45509 C 0.0026 0.45602 0.00143 0.45718 0.00013 0.45834 C -0.00078 0.45949 -0.0017 0.46111 -0.00274 0.46181 C -0.00391 0.46273 -0.00521 0.46297 -0.00651 0.46343 C -0.00847 0.46574 -0.01224 0.47037 -0.01407 0.47199 C -0.01589 0.47338 -0.01979 0.47523 -0.01979 0.47523 C -0.02409 0.4831 -0.02032 0.47732 -0.03112 0.4838 C -0.03907 0.48843 -0.05261 0.49815 -0.06055 0.5007 L -0.06628 0.50232 L -0.07956 0.50579 C -0.08841 0.50509 -0.09727 0.50486 -0.10612 0.50394 C -0.10743 0.50394 -0.1086 0.50255 -0.1099 0.50232 C -0.12331 0.49861 -0.12435 0.49884 -0.1375 0.49722 C -0.1586 0.48843 -0.14128 0.49468 -0.15925 0.49051 C -0.1681 0.48843 -0.18581 0.4838 -0.18581 0.4838 C -0.1875 0.48264 -0.19245 0.47986 -0.19349 0.47871 C -0.19558 0.47593 -0.19727 0.47199 -0.19909 0.46852 C -0.20013 0.4669 -0.20091 0.46482 -0.20196 0.46343 C -0.20508 0.45972 -0.20586 0.45926 -0.2086 0.45347 C -0.21771 0.43357 -0.21394 0.44051 -0.21901 0.43148 C -0.22071 0.41667 -0.21875 0.42917 -0.22279 0.41459 C -0.22526 0.40579 -0.22201 0.41273 -0.22565 0.40602 C -0.22709 0.39584 -0.22618 0.40162 -0.22852 0.38935 C -0.22891 0.3875 -0.22891 0.38565 -0.22943 0.38426 C -0.23373 0.37292 -0.23282 0.37685 -0.23516 0.36574 C -0.2362 0.36065 -0.23607 0.36227 -0.23607 0.3588 L -0.23607 0.3588 " pathEditMode="relative" ptsTypes="AAAAAAAAAAAAAAAAAAAAAAAAAAAAAAAAAAAAAAAAAAAAAAAAAAAAAAAAA">
                                      <p:cBhvr>
                                        <p:cTn id="12" dur="2000" fill="hold"/>
                                        <p:tgtEl>
                                          <p:spTgt spid="25"/>
                                        </p:tgtEl>
                                        <p:attrNameLst>
                                          <p:attrName>ppt_x</p:attrName>
                                          <p:attrName>ppt_y</p:attrName>
                                        </p:attrNameLst>
                                      </p:cBhvr>
                                    </p:animMotion>
                                  </p:childTnLst>
                                </p:cTn>
                              </p:par>
                              <p:par>
                                <p:cTn id="13" presetID="22" presetClass="exit" presetSubtype="2" fill="hold" grpId="0" nodeType="withEffect">
                                  <p:stCondLst>
                                    <p:cond delay="500"/>
                                  </p:stCondLst>
                                  <p:childTnLst>
                                    <p:animEffect transition="out" filter="wipe(right)">
                                      <p:cBhvr>
                                        <p:cTn id="14" dur="1500"/>
                                        <p:tgtEl>
                                          <p:spTgt spid="15"/>
                                        </p:tgtEl>
                                      </p:cBhvr>
                                    </p:animEffect>
                                    <p:set>
                                      <p:cBhvr>
                                        <p:cTn id="15"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8E185C6C-DB9B-48B5-B551-28F2904A9C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30" name="Graphic 29">
            <a:extLst>
              <a:ext uri="{FF2B5EF4-FFF2-40B4-BE49-F238E27FC236}">
                <a16:creationId xmlns:a16="http://schemas.microsoft.com/office/drawing/2014/main" id="{D2A1E93D-D08F-43C9-B496-9D9C9C864A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31" name="Graphic 30">
            <a:extLst>
              <a:ext uri="{FF2B5EF4-FFF2-40B4-BE49-F238E27FC236}">
                <a16:creationId xmlns:a16="http://schemas.microsoft.com/office/drawing/2014/main" id="{F48995CA-1263-4632-90A7-9F102E295C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32" name="Graphic 31">
            <a:extLst>
              <a:ext uri="{FF2B5EF4-FFF2-40B4-BE49-F238E27FC236}">
                <a16:creationId xmlns:a16="http://schemas.microsoft.com/office/drawing/2014/main" id="{A836993C-1736-408E-8E25-208C71D4BAF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33" name="Graphic 32">
            <a:extLst>
              <a:ext uri="{FF2B5EF4-FFF2-40B4-BE49-F238E27FC236}">
                <a16:creationId xmlns:a16="http://schemas.microsoft.com/office/drawing/2014/main" id="{68723772-D22E-4D89-B9C3-AA256496DB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34" name="Graphic 33">
            <a:extLst>
              <a:ext uri="{FF2B5EF4-FFF2-40B4-BE49-F238E27FC236}">
                <a16:creationId xmlns:a16="http://schemas.microsoft.com/office/drawing/2014/main" id="{B730406D-01AB-42F4-A900-493B518902E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35" name="Graphic 34">
            <a:extLst>
              <a:ext uri="{FF2B5EF4-FFF2-40B4-BE49-F238E27FC236}">
                <a16:creationId xmlns:a16="http://schemas.microsoft.com/office/drawing/2014/main" id="{26A01E41-8584-453D-98D1-48FECADECC1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36" name="Graphic 35">
            <a:extLst>
              <a:ext uri="{FF2B5EF4-FFF2-40B4-BE49-F238E27FC236}">
                <a16:creationId xmlns:a16="http://schemas.microsoft.com/office/drawing/2014/main" id="{3315E187-F995-4FF1-B929-D979ABBA3B6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37" name="Graphic 36">
            <a:extLst>
              <a:ext uri="{FF2B5EF4-FFF2-40B4-BE49-F238E27FC236}">
                <a16:creationId xmlns:a16="http://schemas.microsoft.com/office/drawing/2014/main" id="{5838B784-12D5-4AC9-853C-451EFBBBC2A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38" name="Freeform: Shape 37">
            <a:extLst>
              <a:ext uri="{FF2B5EF4-FFF2-40B4-BE49-F238E27FC236}">
                <a16:creationId xmlns:a16="http://schemas.microsoft.com/office/drawing/2014/main" id="{14BB9F02-D22C-4084-90EB-93038DB97401}"/>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FC90774C-88D4-4B32-B3C9-7A356882B48C}"/>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645CBCF-0A4F-4148-AC44-8EB950928CF6}"/>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9986A49C-217E-482B-B8FC-1C5B8DF1F4B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42" name="Graphic 41">
            <a:extLst>
              <a:ext uri="{FF2B5EF4-FFF2-40B4-BE49-F238E27FC236}">
                <a16:creationId xmlns:a16="http://schemas.microsoft.com/office/drawing/2014/main" id="{3ADB462D-EBEE-4050-A57C-F98429B3DAC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43" name="Graphic 42">
            <a:extLst>
              <a:ext uri="{FF2B5EF4-FFF2-40B4-BE49-F238E27FC236}">
                <a16:creationId xmlns:a16="http://schemas.microsoft.com/office/drawing/2014/main" id="{2C13BDC6-AC90-4B7E-8062-974BAF201F5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44" name="Graphic 43">
            <a:extLst>
              <a:ext uri="{FF2B5EF4-FFF2-40B4-BE49-F238E27FC236}">
                <a16:creationId xmlns:a16="http://schemas.microsoft.com/office/drawing/2014/main" id="{DD80BD7A-CAB2-49D4-A6CA-41A179D8A5B8}"/>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45" name="Graphic 44">
            <a:extLst>
              <a:ext uri="{FF2B5EF4-FFF2-40B4-BE49-F238E27FC236}">
                <a16:creationId xmlns:a16="http://schemas.microsoft.com/office/drawing/2014/main" id="{C430819D-86AA-4952-A45F-4BAC5198ACE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grpSp>
        <p:nvGrpSpPr>
          <p:cNvPr id="46" name="Group 45">
            <a:extLst>
              <a:ext uri="{FF2B5EF4-FFF2-40B4-BE49-F238E27FC236}">
                <a16:creationId xmlns:a16="http://schemas.microsoft.com/office/drawing/2014/main" id="{D9CB2B7E-BD45-463D-8540-5A99F9B01F62}"/>
              </a:ext>
            </a:extLst>
          </p:cNvPr>
          <p:cNvGrpSpPr/>
          <p:nvPr userDrawn="1"/>
        </p:nvGrpSpPr>
        <p:grpSpPr>
          <a:xfrm>
            <a:off x="3866746" y="5359648"/>
            <a:ext cx="3768049" cy="1467103"/>
            <a:chOff x="3866746" y="5359648"/>
            <a:chExt cx="3768049" cy="1467103"/>
          </a:xfrm>
        </p:grpSpPr>
        <p:sp>
          <p:nvSpPr>
            <p:cNvPr id="47" name="矩形 5">
              <a:extLst>
                <a:ext uri="{FF2B5EF4-FFF2-40B4-BE49-F238E27FC236}">
                  <a16:creationId xmlns:a16="http://schemas.microsoft.com/office/drawing/2014/main" id="{789A225F-3B03-4AAB-AA58-02691C00F391}"/>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02</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48" name="图片 2">
              <a:extLst>
                <a:ext uri="{FF2B5EF4-FFF2-40B4-BE49-F238E27FC236}">
                  <a16:creationId xmlns:a16="http://schemas.microsoft.com/office/drawing/2014/main" id="{3D2049A5-1EC2-4AB8-AE39-9F76ACC75F5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49" name="Graphic 48">
            <a:extLst>
              <a:ext uri="{FF2B5EF4-FFF2-40B4-BE49-F238E27FC236}">
                <a16:creationId xmlns:a16="http://schemas.microsoft.com/office/drawing/2014/main" id="{E5CA0870-33A6-4561-BF00-0AE04F6383D8}"/>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flipH="1">
            <a:off x="5770281" y="478275"/>
            <a:ext cx="1742728" cy="1369286"/>
          </a:xfrm>
          <a:prstGeom prst="rect">
            <a:avLst/>
          </a:prstGeom>
        </p:spPr>
      </p:pic>
    </p:spTree>
    <p:extLst>
      <p:ext uri="{BB962C8B-B14F-4D97-AF65-F5344CB8AC3E}">
        <p14:creationId xmlns:p14="http://schemas.microsoft.com/office/powerpoint/2010/main" val="20732362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716 0.04838 L 0.05716 0.04838 C 0.05964 0.05047 0.06211 0.05301 0.06472 0.0551 C 0.06641 0.05625 0.06966 0.05764 0.07136 0.05834 C 0.07188 0.05903 0.07682 0.06598 0.078 0.0669 C 0.07982 0.06829 0.08203 0.06829 0.08373 0.07014 C 0.08464 0.0713 0.08568 0.07223 0.08646 0.07362 C 0.08724 0.07454 0.08763 0.07616 0.08841 0.07686 C 0.09024 0.07894 0.09219 0.0801 0.09414 0.08195 C 0.09961 0.0875 0.09427 0.0838 0.09974 0.08704 C 0.10078 0.08982 0.10195 0.09352 0.10365 0.09561 C 0.10482 0.097 0.10625 0.09723 0.10742 0.09885 C 0.10951 0.10186 0.11068 0.10695 0.11302 0.10903 C 0.11432 0.11019 0.11576 0.11088 0.11693 0.11227 C 0.12227 0.11922 0.11745 0.11505 0.12162 0.12246 C 0.1224 0.12385 0.12357 0.12454 0.12448 0.12593 C 0.12552 0.12732 0.1263 0.1294 0.12735 0.13102 C 0.13529 0.1426 0.12474 0.12454 0.13294 0.13936 C 0.13477 0.14838 0.13268 0.14121 0.13776 0.14769 C 0.1388 0.14908 0.13959 0.15139 0.14063 0.15278 C 0.1418 0.15463 0.14323 0.15602 0.1444 0.15787 C 0.1461 0.16065 0.14792 0.16297 0.14909 0.16644 C 0.14974 0.16806 0.15013 0.17014 0.15104 0.1713 C 0.15274 0.17408 0.15508 0.17524 0.15677 0.17825 C 0.16107 0.18588 0.15573 0.17686 0.16432 0.1882 C 0.16563 0.19005 0.16706 0.19144 0.1681 0.19329 C 0.16888 0.19468 0.16901 0.19723 0.17005 0.19838 C 0.1711 0.19977 0.17253 0.19954 0.17383 0.2 C 0.17448 0.20116 0.175 0.20255 0.17565 0.20348 C 0.17656 0.2044 0.17761 0.2044 0.17852 0.2051 C 0.17982 0.20625 0.18112 0.20718 0.18229 0.20857 C 0.1875 0.21366 0.18281 0.21042 0.18802 0.21366 C 0.18867 0.21482 0.18919 0.21621 0.18998 0.2169 C 0.19167 0.21852 0.19375 0.21922 0.19557 0.22037 C 0.19662 0.22084 0.19766 0.22107 0.19844 0.222 C 0.19948 0.22315 0.20026 0.22454 0.2013 0.22547 C 0.20274 0.22662 0.20677 0.22825 0.20794 0.22871 C 0.21198 0.23588 0.20729 0.22894 0.21563 0.2338 C 0.21667 0.2345 0.21732 0.23635 0.21836 0.23727 C 0.22123 0.23936 0.22422 0.24028 0.22695 0.24237 C 0.22852 0.24329 0.23008 0.24445 0.23164 0.24561 C 0.23294 0.24676 0.23412 0.24815 0.23555 0.24908 C 0.23776 0.25047 0.2418 0.25139 0.24401 0.25232 C 0.24597 0.25325 0.24779 0.25463 0.24974 0.25579 C 0.25065 0.25625 0.25156 0.25718 0.25261 0.25741 C 0.26485 0.26181 0.25886 0.26019 0.27057 0.2625 C 0.27409 0.26412 0.28008 0.26713 0.28386 0.2676 C 0.28646 0.26783 0.28893 0.2676 0.29154 0.2676 L 0.29154 0.2676 " pathEditMode="relative" ptsTypes="AAAAAAAAAAAAAAAAAAAAAAAAAAAAAAAAAAAAAAAAAAAAAAAAA">
                                      <p:cBhvr>
                                        <p:cTn id="6" dur="2000" fill="hold"/>
                                        <p:tgtEl>
                                          <p:spTgt spid="49"/>
                                        </p:tgtEl>
                                        <p:attrNameLst>
                                          <p:attrName>ppt_x</p:attrName>
                                          <p:attrName>ppt_y</p:attrName>
                                        </p:attrNameLst>
                                      </p:cBhvr>
                                    </p:animMotion>
                                  </p:childTnLst>
                                </p:cTn>
                              </p:par>
                              <p:par>
                                <p:cTn id="7" presetID="22" presetClass="exit" presetSubtype="8" fill="hold" grpId="0" nodeType="withEffect">
                                  <p:stCondLst>
                                    <p:cond delay="0"/>
                                  </p:stCondLst>
                                  <p:childTnLst>
                                    <p:animEffect transition="out" filter="wipe(left)">
                                      <p:cBhvr>
                                        <p:cTn id="8" dur="2000"/>
                                        <p:tgtEl>
                                          <p:spTgt spid="38"/>
                                        </p:tgtEl>
                                      </p:cBhvr>
                                    </p:animEffect>
                                    <p:set>
                                      <p:cBhvr>
                                        <p:cTn id="9" dur="1" fill="hold">
                                          <p:stCondLst>
                                            <p:cond delay="1999"/>
                                          </p:stCondLst>
                                        </p:cTn>
                                        <p:tgtEl>
                                          <p:spTgt spid="38"/>
                                        </p:tgtEl>
                                        <p:attrNameLst>
                                          <p:attrName>style.visibility</p:attrName>
                                        </p:attrNameLst>
                                      </p:cBhvr>
                                      <p:to>
                                        <p:strVal val="hidden"/>
                                      </p:to>
                                    </p:se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8A490C7-F6E8-4051-87E0-1ACB1F6E8C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11" name="Graphic 10">
            <a:extLst>
              <a:ext uri="{FF2B5EF4-FFF2-40B4-BE49-F238E27FC236}">
                <a16:creationId xmlns:a16="http://schemas.microsoft.com/office/drawing/2014/main" id="{82B80EB2-1A8D-4930-B1A7-EF7CA4E712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12" name="Graphic 11">
            <a:extLst>
              <a:ext uri="{FF2B5EF4-FFF2-40B4-BE49-F238E27FC236}">
                <a16:creationId xmlns:a16="http://schemas.microsoft.com/office/drawing/2014/main" id="{10C19323-781D-4B0F-880A-74E3EA74E66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3" name="Graphic 12">
            <a:extLst>
              <a:ext uri="{FF2B5EF4-FFF2-40B4-BE49-F238E27FC236}">
                <a16:creationId xmlns:a16="http://schemas.microsoft.com/office/drawing/2014/main" id="{1396C050-4827-4C3F-AD17-6F78BD30F35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4" name="Graphic 13">
            <a:extLst>
              <a:ext uri="{FF2B5EF4-FFF2-40B4-BE49-F238E27FC236}">
                <a16:creationId xmlns:a16="http://schemas.microsoft.com/office/drawing/2014/main" id="{80B1B511-BAA8-4F38-A77A-65B6EC031C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5" name="Graphic 14">
            <a:extLst>
              <a:ext uri="{FF2B5EF4-FFF2-40B4-BE49-F238E27FC236}">
                <a16:creationId xmlns:a16="http://schemas.microsoft.com/office/drawing/2014/main" id="{E20C9D6C-4613-419F-A6E3-83D2C519AA6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6" name="Graphic 15">
            <a:extLst>
              <a:ext uri="{FF2B5EF4-FFF2-40B4-BE49-F238E27FC236}">
                <a16:creationId xmlns:a16="http://schemas.microsoft.com/office/drawing/2014/main" id="{27DC6CA1-CB40-4E2C-B3F3-9AD8B60AFF4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7" name="Graphic 16">
            <a:extLst>
              <a:ext uri="{FF2B5EF4-FFF2-40B4-BE49-F238E27FC236}">
                <a16:creationId xmlns:a16="http://schemas.microsoft.com/office/drawing/2014/main" id="{B121A6AA-20F5-4CF4-847A-295DC679434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8" name="Graphic 17">
            <a:extLst>
              <a:ext uri="{FF2B5EF4-FFF2-40B4-BE49-F238E27FC236}">
                <a16:creationId xmlns:a16="http://schemas.microsoft.com/office/drawing/2014/main" id="{9FF896E0-3B61-4840-9B8A-8FC8D058CBC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9" name="Freeform: Shape 18">
            <a:extLst>
              <a:ext uri="{FF2B5EF4-FFF2-40B4-BE49-F238E27FC236}">
                <a16:creationId xmlns:a16="http://schemas.microsoft.com/office/drawing/2014/main" id="{ACE42584-7768-4C6E-8AAD-DBB491C85567}"/>
              </a:ext>
            </a:extLst>
          </p:cNvPr>
          <p:cNvSpPr/>
          <p:nvPr userDrawn="1"/>
        </p:nvSpPr>
        <p:spPr>
          <a:xfrm>
            <a:off x="2095130" y="1287262"/>
            <a:ext cx="4243526" cy="976544"/>
          </a:xfrm>
          <a:custGeom>
            <a:avLst/>
            <a:gdLst>
              <a:gd name="connsiteX0" fmla="*/ 0 w 4243526"/>
              <a:gd name="connsiteY0" fmla="*/ 701336 h 976544"/>
              <a:gd name="connsiteX1" fmla="*/ 35511 w 4243526"/>
              <a:gd name="connsiteY1" fmla="*/ 763480 h 976544"/>
              <a:gd name="connsiteX2" fmla="*/ 53266 w 4243526"/>
              <a:gd name="connsiteY2" fmla="*/ 790113 h 976544"/>
              <a:gd name="connsiteX3" fmla="*/ 79899 w 4243526"/>
              <a:gd name="connsiteY3" fmla="*/ 798990 h 976544"/>
              <a:gd name="connsiteX4" fmla="*/ 97654 w 4243526"/>
              <a:gd name="connsiteY4" fmla="*/ 816746 h 976544"/>
              <a:gd name="connsiteX5" fmla="*/ 186431 w 4243526"/>
              <a:gd name="connsiteY5" fmla="*/ 843379 h 976544"/>
              <a:gd name="connsiteX6" fmla="*/ 248575 w 4243526"/>
              <a:gd name="connsiteY6" fmla="*/ 878889 h 976544"/>
              <a:gd name="connsiteX7" fmla="*/ 284086 w 4243526"/>
              <a:gd name="connsiteY7" fmla="*/ 896645 h 976544"/>
              <a:gd name="connsiteX8" fmla="*/ 310719 w 4243526"/>
              <a:gd name="connsiteY8" fmla="*/ 905522 h 976544"/>
              <a:gd name="connsiteX9" fmla="*/ 390618 w 4243526"/>
              <a:gd name="connsiteY9" fmla="*/ 923278 h 976544"/>
              <a:gd name="connsiteX10" fmla="*/ 426128 w 4243526"/>
              <a:gd name="connsiteY10" fmla="*/ 932155 h 976544"/>
              <a:gd name="connsiteX11" fmla="*/ 488272 w 4243526"/>
              <a:gd name="connsiteY11" fmla="*/ 949911 h 976544"/>
              <a:gd name="connsiteX12" fmla="*/ 541538 w 4243526"/>
              <a:gd name="connsiteY12" fmla="*/ 958788 h 976544"/>
              <a:gd name="connsiteX13" fmla="*/ 577049 w 4243526"/>
              <a:gd name="connsiteY13" fmla="*/ 967666 h 976544"/>
              <a:gd name="connsiteX14" fmla="*/ 656948 w 4243526"/>
              <a:gd name="connsiteY14" fmla="*/ 976544 h 976544"/>
              <a:gd name="connsiteX15" fmla="*/ 1012054 w 4243526"/>
              <a:gd name="connsiteY15" fmla="*/ 967666 h 976544"/>
              <a:gd name="connsiteX16" fmla="*/ 1038687 w 4243526"/>
              <a:gd name="connsiteY16" fmla="*/ 958788 h 976544"/>
              <a:gd name="connsiteX17" fmla="*/ 1127464 w 4243526"/>
              <a:gd name="connsiteY17" fmla="*/ 941033 h 976544"/>
              <a:gd name="connsiteX18" fmla="*/ 1269507 w 4243526"/>
              <a:gd name="connsiteY18" fmla="*/ 923278 h 976544"/>
              <a:gd name="connsiteX19" fmla="*/ 1340528 w 4243526"/>
              <a:gd name="connsiteY19" fmla="*/ 905522 h 976544"/>
              <a:gd name="connsiteX20" fmla="*/ 1367161 w 4243526"/>
              <a:gd name="connsiteY20" fmla="*/ 887767 h 976544"/>
              <a:gd name="connsiteX21" fmla="*/ 1420427 w 4243526"/>
              <a:gd name="connsiteY21" fmla="*/ 878889 h 976544"/>
              <a:gd name="connsiteX22" fmla="*/ 1447060 w 4243526"/>
              <a:gd name="connsiteY22" fmla="*/ 861134 h 976544"/>
              <a:gd name="connsiteX23" fmla="*/ 1544715 w 4243526"/>
              <a:gd name="connsiteY23" fmla="*/ 825623 h 976544"/>
              <a:gd name="connsiteX24" fmla="*/ 1571348 w 4243526"/>
              <a:gd name="connsiteY24" fmla="*/ 807868 h 976544"/>
              <a:gd name="connsiteX25" fmla="*/ 1642369 w 4243526"/>
              <a:gd name="connsiteY25" fmla="*/ 772357 h 976544"/>
              <a:gd name="connsiteX26" fmla="*/ 1704513 w 4243526"/>
              <a:gd name="connsiteY26" fmla="*/ 736847 h 976544"/>
              <a:gd name="connsiteX27" fmla="*/ 1766656 w 4243526"/>
              <a:gd name="connsiteY27" fmla="*/ 701336 h 976544"/>
              <a:gd name="connsiteX28" fmla="*/ 1828800 w 4243526"/>
              <a:gd name="connsiteY28" fmla="*/ 665825 h 976544"/>
              <a:gd name="connsiteX29" fmla="*/ 1873188 w 4243526"/>
              <a:gd name="connsiteY29" fmla="*/ 648070 h 976544"/>
              <a:gd name="connsiteX30" fmla="*/ 1926454 w 4243526"/>
              <a:gd name="connsiteY30" fmla="*/ 612559 h 976544"/>
              <a:gd name="connsiteX31" fmla="*/ 1970843 w 4243526"/>
              <a:gd name="connsiteY31" fmla="*/ 585926 h 976544"/>
              <a:gd name="connsiteX32" fmla="*/ 2006353 w 4243526"/>
              <a:gd name="connsiteY32" fmla="*/ 568171 h 976544"/>
              <a:gd name="connsiteX33" fmla="*/ 2032987 w 4243526"/>
              <a:gd name="connsiteY33" fmla="*/ 550416 h 976544"/>
              <a:gd name="connsiteX34" fmla="*/ 2059620 w 4243526"/>
              <a:gd name="connsiteY34" fmla="*/ 541538 h 976544"/>
              <a:gd name="connsiteX35" fmla="*/ 2095130 w 4243526"/>
              <a:gd name="connsiteY35" fmla="*/ 523783 h 976544"/>
              <a:gd name="connsiteX36" fmla="*/ 2121763 w 4243526"/>
              <a:gd name="connsiteY36" fmla="*/ 514905 h 976544"/>
              <a:gd name="connsiteX37" fmla="*/ 2175029 w 4243526"/>
              <a:gd name="connsiteY37" fmla="*/ 479394 h 976544"/>
              <a:gd name="connsiteX38" fmla="*/ 2201662 w 4243526"/>
              <a:gd name="connsiteY38" fmla="*/ 461639 h 976544"/>
              <a:gd name="connsiteX39" fmla="*/ 2219418 w 4243526"/>
              <a:gd name="connsiteY39" fmla="*/ 443884 h 976544"/>
              <a:gd name="connsiteX40" fmla="*/ 2246051 w 4243526"/>
              <a:gd name="connsiteY40" fmla="*/ 435006 h 976544"/>
              <a:gd name="connsiteX41" fmla="*/ 2281561 w 4243526"/>
              <a:gd name="connsiteY41" fmla="*/ 408373 h 976544"/>
              <a:gd name="connsiteX42" fmla="*/ 2334827 w 4243526"/>
              <a:gd name="connsiteY42" fmla="*/ 372862 h 976544"/>
              <a:gd name="connsiteX43" fmla="*/ 2414726 w 4243526"/>
              <a:gd name="connsiteY43" fmla="*/ 310719 h 976544"/>
              <a:gd name="connsiteX44" fmla="*/ 2432482 w 4243526"/>
              <a:gd name="connsiteY44" fmla="*/ 292963 h 976544"/>
              <a:gd name="connsiteX45" fmla="*/ 2503503 w 4243526"/>
              <a:gd name="connsiteY45" fmla="*/ 248575 h 976544"/>
              <a:gd name="connsiteX46" fmla="*/ 2530136 w 4243526"/>
              <a:gd name="connsiteY46" fmla="*/ 230820 h 976544"/>
              <a:gd name="connsiteX47" fmla="*/ 2565647 w 4243526"/>
              <a:gd name="connsiteY47" fmla="*/ 195309 h 976544"/>
              <a:gd name="connsiteX48" fmla="*/ 2618913 w 4243526"/>
              <a:gd name="connsiteY48" fmla="*/ 159798 h 976544"/>
              <a:gd name="connsiteX49" fmla="*/ 2654423 w 4243526"/>
              <a:gd name="connsiteY49" fmla="*/ 142043 h 976544"/>
              <a:gd name="connsiteX50" fmla="*/ 2672179 w 4243526"/>
              <a:gd name="connsiteY50" fmla="*/ 124288 h 976544"/>
              <a:gd name="connsiteX51" fmla="*/ 2698812 w 4243526"/>
              <a:gd name="connsiteY51" fmla="*/ 115410 h 976544"/>
              <a:gd name="connsiteX52" fmla="*/ 2769833 w 4243526"/>
              <a:gd name="connsiteY52" fmla="*/ 79899 h 976544"/>
              <a:gd name="connsiteX53" fmla="*/ 2796466 w 4243526"/>
              <a:gd name="connsiteY53" fmla="*/ 71021 h 976544"/>
              <a:gd name="connsiteX54" fmla="*/ 2823099 w 4243526"/>
              <a:gd name="connsiteY54" fmla="*/ 53266 h 976544"/>
              <a:gd name="connsiteX55" fmla="*/ 2876365 w 4243526"/>
              <a:gd name="connsiteY55" fmla="*/ 35511 h 976544"/>
              <a:gd name="connsiteX56" fmla="*/ 2902998 w 4243526"/>
              <a:gd name="connsiteY56" fmla="*/ 26633 h 976544"/>
              <a:gd name="connsiteX57" fmla="*/ 2938509 w 4243526"/>
              <a:gd name="connsiteY57" fmla="*/ 17755 h 976544"/>
              <a:gd name="connsiteX58" fmla="*/ 2991775 w 4243526"/>
              <a:gd name="connsiteY58" fmla="*/ 0 h 976544"/>
              <a:gd name="connsiteX59" fmla="*/ 3586579 w 4243526"/>
              <a:gd name="connsiteY59" fmla="*/ 17755 h 976544"/>
              <a:gd name="connsiteX60" fmla="*/ 3701988 w 4243526"/>
              <a:gd name="connsiteY60" fmla="*/ 26633 h 976544"/>
              <a:gd name="connsiteX61" fmla="*/ 3737499 w 4243526"/>
              <a:gd name="connsiteY61" fmla="*/ 35511 h 976544"/>
              <a:gd name="connsiteX62" fmla="*/ 3764132 w 4243526"/>
              <a:gd name="connsiteY62" fmla="*/ 44388 h 976544"/>
              <a:gd name="connsiteX63" fmla="*/ 3817398 w 4243526"/>
              <a:gd name="connsiteY63" fmla="*/ 53266 h 976544"/>
              <a:gd name="connsiteX64" fmla="*/ 3870664 w 4243526"/>
              <a:gd name="connsiteY64" fmla="*/ 71021 h 976544"/>
              <a:gd name="connsiteX65" fmla="*/ 3897297 w 4243526"/>
              <a:gd name="connsiteY65" fmla="*/ 79899 h 976544"/>
              <a:gd name="connsiteX66" fmla="*/ 4074851 w 4243526"/>
              <a:gd name="connsiteY66" fmla="*/ 97655 h 976544"/>
              <a:gd name="connsiteX67" fmla="*/ 4154750 w 4243526"/>
              <a:gd name="connsiteY67" fmla="*/ 115410 h 976544"/>
              <a:gd name="connsiteX68" fmla="*/ 4181383 w 4243526"/>
              <a:gd name="connsiteY68" fmla="*/ 124288 h 976544"/>
              <a:gd name="connsiteX69" fmla="*/ 4225771 w 4243526"/>
              <a:gd name="connsiteY69" fmla="*/ 133165 h 976544"/>
              <a:gd name="connsiteX70" fmla="*/ 4243526 w 4243526"/>
              <a:gd name="connsiteY70" fmla="*/ 150921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243526" h="976544">
                <a:moveTo>
                  <a:pt x="0" y="701336"/>
                </a:moveTo>
                <a:cubicBezTo>
                  <a:pt x="31915" y="781125"/>
                  <a:pt x="682" y="719943"/>
                  <a:pt x="35511" y="763480"/>
                </a:cubicBezTo>
                <a:cubicBezTo>
                  <a:pt x="42176" y="771812"/>
                  <a:pt x="44934" y="783448"/>
                  <a:pt x="53266" y="790113"/>
                </a:cubicBezTo>
                <a:cubicBezTo>
                  <a:pt x="60573" y="795959"/>
                  <a:pt x="71021" y="796031"/>
                  <a:pt x="79899" y="798990"/>
                </a:cubicBezTo>
                <a:cubicBezTo>
                  <a:pt x="85817" y="804909"/>
                  <a:pt x="90168" y="813003"/>
                  <a:pt x="97654" y="816746"/>
                </a:cubicBezTo>
                <a:cubicBezTo>
                  <a:pt x="119264" y="827551"/>
                  <a:pt x="160947" y="837008"/>
                  <a:pt x="186431" y="843379"/>
                </a:cubicBezTo>
                <a:cubicBezTo>
                  <a:pt x="217648" y="874594"/>
                  <a:pt x="192242" y="853852"/>
                  <a:pt x="248575" y="878889"/>
                </a:cubicBezTo>
                <a:cubicBezTo>
                  <a:pt x="260669" y="884264"/>
                  <a:pt x="271922" y="891432"/>
                  <a:pt x="284086" y="896645"/>
                </a:cubicBezTo>
                <a:cubicBezTo>
                  <a:pt x="292687" y="900331"/>
                  <a:pt x="301721" y="902951"/>
                  <a:pt x="310719" y="905522"/>
                </a:cubicBezTo>
                <a:cubicBezTo>
                  <a:pt x="348614" y="916349"/>
                  <a:pt x="349419" y="914123"/>
                  <a:pt x="390618" y="923278"/>
                </a:cubicBezTo>
                <a:cubicBezTo>
                  <a:pt x="402528" y="925925"/>
                  <a:pt x="414397" y="928803"/>
                  <a:pt x="426128" y="932155"/>
                </a:cubicBezTo>
                <a:cubicBezTo>
                  <a:pt x="465616" y="943437"/>
                  <a:pt x="442014" y="940660"/>
                  <a:pt x="488272" y="949911"/>
                </a:cubicBezTo>
                <a:cubicBezTo>
                  <a:pt x="505923" y="953441"/>
                  <a:pt x="523887" y="955258"/>
                  <a:pt x="541538" y="958788"/>
                </a:cubicBezTo>
                <a:cubicBezTo>
                  <a:pt x="553502" y="961181"/>
                  <a:pt x="564990" y="965811"/>
                  <a:pt x="577049" y="967666"/>
                </a:cubicBezTo>
                <a:cubicBezTo>
                  <a:pt x="603534" y="971741"/>
                  <a:pt x="630315" y="973585"/>
                  <a:pt x="656948" y="976544"/>
                </a:cubicBezTo>
                <a:cubicBezTo>
                  <a:pt x="775317" y="973585"/>
                  <a:pt x="893776" y="973168"/>
                  <a:pt x="1012054" y="967666"/>
                </a:cubicBezTo>
                <a:cubicBezTo>
                  <a:pt x="1021402" y="967231"/>
                  <a:pt x="1029569" y="960892"/>
                  <a:pt x="1038687" y="958788"/>
                </a:cubicBezTo>
                <a:cubicBezTo>
                  <a:pt x="1068093" y="952002"/>
                  <a:pt x="1097696" y="945994"/>
                  <a:pt x="1127464" y="941033"/>
                </a:cubicBezTo>
                <a:cubicBezTo>
                  <a:pt x="1210065" y="927266"/>
                  <a:pt x="1162819" y="933946"/>
                  <a:pt x="1269507" y="923278"/>
                </a:cubicBezTo>
                <a:cubicBezTo>
                  <a:pt x="1286392" y="919901"/>
                  <a:pt x="1322328" y="914622"/>
                  <a:pt x="1340528" y="905522"/>
                </a:cubicBezTo>
                <a:cubicBezTo>
                  <a:pt x="1350071" y="900750"/>
                  <a:pt x="1357039" y="891141"/>
                  <a:pt x="1367161" y="887767"/>
                </a:cubicBezTo>
                <a:cubicBezTo>
                  <a:pt x="1384238" y="882075"/>
                  <a:pt x="1402672" y="881848"/>
                  <a:pt x="1420427" y="878889"/>
                </a:cubicBezTo>
                <a:cubicBezTo>
                  <a:pt x="1429305" y="872971"/>
                  <a:pt x="1437310" y="865467"/>
                  <a:pt x="1447060" y="861134"/>
                </a:cubicBezTo>
                <a:cubicBezTo>
                  <a:pt x="1521651" y="827983"/>
                  <a:pt x="1477664" y="859148"/>
                  <a:pt x="1544715" y="825623"/>
                </a:cubicBezTo>
                <a:cubicBezTo>
                  <a:pt x="1554258" y="820851"/>
                  <a:pt x="1561981" y="812977"/>
                  <a:pt x="1571348" y="807868"/>
                </a:cubicBezTo>
                <a:cubicBezTo>
                  <a:pt x="1594584" y="795194"/>
                  <a:pt x="1621194" y="788238"/>
                  <a:pt x="1642369" y="772357"/>
                </a:cubicBezTo>
                <a:cubicBezTo>
                  <a:pt x="1685366" y="740109"/>
                  <a:pt x="1663843" y="750403"/>
                  <a:pt x="1704513" y="736847"/>
                </a:cubicBezTo>
                <a:cubicBezTo>
                  <a:pt x="1769390" y="693594"/>
                  <a:pt x="1687825" y="746382"/>
                  <a:pt x="1766656" y="701336"/>
                </a:cubicBezTo>
                <a:cubicBezTo>
                  <a:pt x="1816638" y="672775"/>
                  <a:pt x="1768442" y="692651"/>
                  <a:pt x="1828800" y="665825"/>
                </a:cubicBezTo>
                <a:cubicBezTo>
                  <a:pt x="1843362" y="659353"/>
                  <a:pt x="1859198" y="655701"/>
                  <a:pt x="1873188" y="648070"/>
                </a:cubicBezTo>
                <a:cubicBezTo>
                  <a:pt x="1891922" y="637852"/>
                  <a:pt x="1908156" y="623538"/>
                  <a:pt x="1926454" y="612559"/>
                </a:cubicBezTo>
                <a:cubicBezTo>
                  <a:pt x="1941250" y="603681"/>
                  <a:pt x="1955759" y="594306"/>
                  <a:pt x="1970843" y="585926"/>
                </a:cubicBezTo>
                <a:cubicBezTo>
                  <a:pt x="1982411" y="579499"/>
                  <a:pt x="1994863" y="574737"/>
                  <a:pt x="2006353" y="568171"/>
                </a:cubicBezTo>
                <a:cubicBezTo>
                  <a:pt x="2015617" y="562877"/>
                  <a:pt x="2023444" y="555188"/>
                  <a:pt x="2032987" y="550416"/>
                </a:cubicBezTo>
                <a:cubicBezTo>
                  <a:pt x="2041357" y="546231"/>
                  <a:pt x="2051019" y="545224"/>
                  <a:pt x="2059620" y="541538"/>
                </a:cubicBezTo>
                <a:cubicBezTo>
                  <a:pt x="2071784" y="536325"/>
                  <a:pt x="2082966" y="528996"/>
                  <a:pt x="2095130" y="523783"/>
                </a:cubicBezTo>
                <a:cubicBezTo>
                  <a:pt x="2103731" y="520097"/>
                  <a:pt x="2113583" y="519450"/>
                  <a:pt x="2121763" y="514905"/>
                </a:cubicBezTo>
                <a:cubicBezTo>
                  <a:pt x="2140417" y="504542"/>
                  <a:pt x="2157274" y="491231"/>
                  <a:pt x="2175029" y="479394"/>
                </a:cubicBezTo>
                <a:cubicBezTo>
                  <a:pt x="2183907" y="473476"/>
                  <a:pt x="2194117" y="469183"/>
                  <a:pt x="2201662" y="461639"/>
                </a:cubicBezTo>
                <a:cubicBezTo>
                  <a:pt x="2207581" y="455721"/>
                  <a:pt x="2212241" y="448190"/>
                  <a:pt x="2219418" y="443884"/>
                </a:cubicBezTo>
                <a:cubicBezTo>
                  <a:pt x="2227442" y="439069"/>
                  <a:pt x="2237173" y="437965"/>
                  <a:pt x="2246051" y="435006"/>
                </a:cubicBezTo>
                <a:cubicBezTo>
                  <a:pt x="2257888" y="426128"/>
                  <a:pt x="2269440" y="416858"/>
                  <a:pt x="2281561" y="408373"/>
                </a:cubicBezTo>
                <a:cubicBezTo>
                  <a:pt x="2299043" y="396136"/>
                  <a:pt x="2319738" y="387951"/>
                  <a:pt x="2334827" y="372862"/>
                </a:cubicBezTo>
                <a:cubicBezTo>
                  <a:pt x="2394710" y="312979"/>
                  <a:pt x="2364272" y="327536"/>
                  <a:pt x="2414726" y="310719"/>
                </a:cubicBezTo>
                <a:cubicBezTo>
                  <a:pt x="2420645" y="304800"/>
                  <a:pt x="2425625" y="297763"/>
                  <a:pt x="2432482" y="292963"/>
                </a:cubicBezTo>
                <a:cubicBezTo>
                  <a:pt x="2455353" y="276954"/>
                  <a:pt x="2480274" y="264060"/>
                  <a:pt x="2503503" y="248575"/>
                </a:cubicBezTo>
                <a:cubicBezTo>
                  <a:pt x="2512381" y="242657"/>
                  <a:pt x="2522035" y="237764"/>
                  <a:pt x="2530136" y="230820"/>
                </a:cubicBezTo>
                <a:cubicBezTo>
                  <a:pt x="2542846" y="219926"/>
                  <a:pt x="2551718" y="204595"/>
                  <a:pt x="2565647" y="195309"/>
                </a:cubicBezTo>
                <a:cubicBezTo>
                  <a:pt x="2583402" y="183472"/>
                  <a:pt x="2599827" y="169341"/>
                  <a:pt x="2618913" y="159798"/>
                </a:cubicBezTo>
                <a:cubicBezTo>
                  <a:pt x="2630750" y="153880"/>
                  <a:pt x="2643412" y="149384"/>
                  <a:pt x="2654423" y="142043"/>
                </a:cubicBezTo>
                <a:cubicBezTo>
                  <a:pt x="2661387" y="137400"/>
                  <a:pt x="2665002" y="128594"/>
                  <a:pt x="2672179" y="124288"/>
                </a:cubicBezTo>
                <a:cubicBezTo>
                  <a:pt x="2680203" y="119473"/>
                  <a:pt x="2690293" y="119282"/>
                  <a:pt x="2698812" y="115410"/>
                </a:cubicBezTo>
                <a:cubicBezTo>
                  <a:pt x="2722908" y="104457"/>
                  <a:pt x="2744723" y="88269"/>
                  <a:pt x="2769833" y="79899"/>
                </a:cubicBezTo>
                <a:cubicBezTo>
                  <a:pt x="2778711" y="76940"/>
                  <a:pt x="2788096" y="75206"/>
                  <a:pt x="2796466" y="71021"/>
                </a:cubicBezTo>
                <a:cubicBezTo>
                  <a:pt x="2806009" y="66249"/>
                  <a:pt x="2813349" y="57599"/>
                  <a:pt x="2823099" y="53266"/>
                </a:cubicBezTo>
                <a:cubicBezTo>
                  <a:pt x="2840202" y="45665"/>
                  <a:pt x="2858610" y="41429"/>
                  <a:pt x="2876365" y="35511"/>
                </a:cubicBezTo>
                <a:cubicBezTo>
                  <a:pt x="2885243" y="32552"/>
                  <a:pt x="2893920" y="28903"/>
                  <a:pt x="2902998" y="26633"/>
                </a:cubicBezTo>
                <a:cubicBezTo>
                  <a:pt x="2914835" y="23674"/>
                  <a:pt x="2926822" y="21261"/>
                  <a:pt x="2938509" y="17755"/>
                </a:cubicBezTo>
                <a:cubicBezTo>
                  <a:pt x="2956435" y="12377"/>
                  <a:pt x="2991775" y="0"/>
                  <a:pt x="2991775" y="0"/>
                </a:cubicBezTo>
                <a:cubicBezTo>
                  <a:pt x="3231728" y="5332"/>
                  <a:pt x="3368147" y="5273"/>
                  <a:pt x="3586579" y="17755"/>
                </a:cubicBezTo>
                <a:cubicBezTo>
                  <a:pt x="3625099" y="19956"/>
                  <a:pt x="3663518" y="23674"/>
                  <a:pt x="3701988" y="26633"/>
                </a:cubicBezTo>
                <a:cubicBezTo>
                  <a:pt x="3713825" y="29592"/>
                  <a:pt x="3725767" y="32159"/>
                  <a:pt x="3737499" y="35511"/>
                </a:cubicBezTo>
                <a:cubicBezTo>
                  <a:pt x="3746497" y="38082"/>
                  <a:pt x="3754997" y="42358"/>
                  <a:pt x="3764132" y="44388"/>
                </a:cubicBezTo>
                <a:cubicBezTo>
                  <a:pt x="3781704" y="48293"/>
                  <a:pt x="3799935" y="48900"/>
                  <a:pt x="3817398" y="53266"/>
                </a:cubicBezTo>
                <a:cubicBezTo>
                  <a:pt x="3835555" y="57805"/>
                  <a:pt x="3852909" y="65103"/>
                  <a:pt x="3870664" y="71021"/>
                </a:cubicBezTo>
                <a:cubicBezTo>
                  <a:pt x="3879542" y="73980"/>
                  <a:pt x="3887971" y="79122"/>
                  <a:pt x="3897297" y="79899"/>
                </a:cubicBezTo>
                <a:cubicBezTo>
                  <a:pt x="3962616" y="85342"/>
                  <a:pt x="4011983" y="87983"/>
                  <a:pt x="4074851" y="97655"/>
                </a:cubicBezTo>
                <a:cubicBezTo>
                  <a:pt x="4094690" y="100707"/>
                  <a:pt x="4134126" y="109517"/>
                  <a:pt x="4154750" y="115410"/>
                </a:cubicBezTo>
                <a:cubicBezTo>
                  <a:pt x="4163748" y="117981"/>
                  <a:pt x="4172304" y="122018"/>
                  <a:pt x="4181383" y="124288"/>
                </a:cubicBezTo>
                <a:cubicBezTo>
                  <a:pt x="4196021" y="127948"/>
                  <a:pt x="4210975" y="130206"/>
                  <a:pt x="4225771" y="133165"/>
                </a:cubicBezTo>
                <a:lnTo>
                  <a:pt x="4243526" y="150921"/>
                </a:lnTo>
              </a:path>
            </a:pathLst>
          </a:custGeom>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0" name="Freeform: Shape 19">
            <a:extLst>
              <a:ext uri="{FF2B5EF4-FFF2-40B4-BE49-F238E27FC236}">
                <a16:creationId xmlns:a16="http://schemas.microsoft.com/office/drawing/2014/main" id="{69CA5AFD-C208-45FB-9CF0-A0C82C02D95E}"/>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7C4DDE-729A-4D5B-B534-23A54FEDB472}"/>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2B80FA9-D201-4FD8-A106-F9BF3FEF84AB}"/>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2E4ADED-E9F7-4717-B47A-679AD7E3028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24" name="Graphic 23">
            <a:extLst>
              <a:ext uri="{FF2B5EF4-FFF2-40B4-BE49-F238E27FC236}">
                <a16:creationId xmlns:a16="http://schemas.microsoft.com/office/drawing/2014/main" id="{0A245E5E-0C41-4A98-AE7C-450E377CA7B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25" name="Graphic 24">
            <a:extLst>
              <a:ext uri="{FF2B5EF4-FFF2-40B4-BE49-F238E27FC236}">
                <a16:creationId xmlns:a16="http://schemas.microsoft.com/office/drawing/2014/main" id="{C48F2C26-6815-498D-B5CE-BCAF28057BA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6" name="Graphic 25">
            <a:extLst>
              <a:ext uri="{FF2B5EF4-FFF2-40B4-BE49-F238E27FC236}">
                <a16:creationId xmlns:a16="http://schemas.microsoft.com/office/drawing/2014/main" id="{D0DFF27D-919A-40C7-9000-9058CADA59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7" name="Graphic 26">
            <a:extLst>
              <a:ext uri="{FF2B5EF4-FFF2-40B4-BE49-F238E27FC236}">
                <a16:creationId xmlns:a16="http://schemas.microsoft.com/office/drawing/2014/main" id="{FFE05A6F-861C-4C18-BC8D-E43906E7C8AE}"/>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grpSp>
        <p:nvGrpSpPr>
          <p:cNvPr id="28" name="Group 27">
            <a:extLst>
              <a:ext uri="{FF2B5EF4-FFF2-40B4-BE49-F238E27FC236}">
                <a16:creationId xmlns:a16="http://schemas.microsoft.com/office/drawing/2014/main" id="{A3EF18EA-DA1E-4893-8AC7-17AFCB53071B}"/>
              </a:ext>
            </a:extLst>
          </p:cNvPr>
          <p:cNvGrpSpPr/>
          <p:nvPr userDrawn="1"/>
        </p:nvGrpSpPr>
        <p:grpSpPr>
          <a:xfrm>
            <a:off x="3866746" y="5359648"/>
            <a:ext cx="3768049" cy="1467103"/>
            <a:chOff x="3866746" y="5359648"/>
            <a:chExt cx="3768049" cy="1467103"/>
          </a:xfrm>
        </p:grpSpPr>
        <p:sp>
          <p:nvSpPr>
            <p:cNvPr id="29" name="矩形 5">
              <a:extLst>
                <a:ext uri="{FF2B5EF4-FFF2-40B4-BE49-F238E27FC236}">
                  <a16:creationId xmlns:a16="http://schemas.microsoft.com/office/drawing/2014/main" id="{1638917D-F080-47C2-A88A-215E07BB9887}"/>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01</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30" name="图片 2">
              <a:extLst>
                <a:ext uri="{FF2B5EF4-FFF2-40B4-BE49-F238E27FC236}">
                  <a16:creationId xmlns:a16="http://schemas.microsoft.com/office/drawing/2014/main" id="{3AFD3F90-35B3-41F7-AC99-2FF51206263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31" name="Graphic 30">
            <a:extLst>
              <a:ext uri="{FF2B5EF4-FFF2-40B4-BE49-F238E27FC236}">
                <a16:creationId xmlns:a16="http://schemas.microsoft.com/office/drawing/2014/main" id="{FA851B5B-63B1-4739-A195-0877EA7CA2D5}"/>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flipH="1">
            <a:off x="450056" y="641159"/>
            <a:ext cx="1742728" cy="1369286"/>
          </a:xfrm>
          <a:prstGeom prst="rect">
            <a:avLst/>
          </a:prstGeom>
        </p:spPr>
      </p:pic>
    </p:spTree>
    <p:extLst>
      <p:ext uri="{BB962C8B-B14F-4D97-AF65-F5344CB8AC3E}">
        <p14:creationId xmlns:p14="http://schemas.microsoft.com/office/powerpoint/2010/main" val="26072129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6446 0.05463 L 0.06446 0.05463 C 0.06667 0.0574 0.06875 0.06065 0.0711 0.06319 C 0.07188 0.06389 0.07305 0.06389 0.07383 0.06481 C 0.07487 0.06574 0.07578 0.06713 0.0767 0.06805 C 0.078 0.06944 0.0793 0.07037 0.08047 0.07152 C 0.08151 0.07245 0.0823 0.07407 0.08334 0.075 C 0.08763 0.07824 0.08633 0.075 0.08998 0.07824 C 0.09102 0.07916 0.0918 0.08102 0.09284 0.08171 C 0.09584 0.08356 0.10573 0.08472 0.10716 0.08495 C 0.10938 0.08541 0.11159 0.08611 0.11381 0.0868 C 0.12188 0.08611 0.14206 0.08565 0.15274 0.08333 C 0.15404 0.0831 0.15521 0.08217 0.15651 0.08171 C 0.15808 0.08102 0.15964 0.08078 0.1612 0.07986 C 0.16315 0.07893 0.16498 0.07708 0.16693 0.07662 L 0.17448 0.075 C 0.18177 0.0706 0.17826 0.07222 0.1849 0.0699 C 0.19753 0.05856 0.18177 0.07222 0.19167 0.06481 C 0.19297 0.06389 0.19414 0.0625 0.19545 0.06134 C 0.19636 0.06065 0.1974 0.06041 0.19831 0.05972 C 0.20534 0.0544 0.19909 0.05856 0.20495 0.05301 C 0.20743 0.05046 0.21016 0.04907 0.2125 0.04629 C 0.21341 0.04514 0.21433 0.04375 0.21537 0.04282 C 0.21654 0.04166 0.21797 0.04097 0.21914 0.03958 C 0.22019 0.03819 0.22084 0.03588 0.22201 0.03449 C 0.22657 0.02847 0.22448 0.0331 0.22865 0.0294 C 0.23998 0.01921 0.22461 0.03194 0.23334 0.02268 C 0.23425 0.02176 0.23529 0.02152 0.2362 0.02083 C 0.24167 0.01134 0.23881 0.01365 0.24388 0.01088 C 0.24857 0.00231 0.24245 0.01227 0.24857 0.00578 C 0.24935 0.00486 0.24974 0.00324 0.25052 0.00231 C 0.25443 -0.00255 0.25443 -0.00209 0.25808 -0.0044 C 0.25873 -0.00556 0.25925 -0.00695 0.2599 -0.00764 C 0.26289 -0.01135 0.2642 -0.01135 0.26758 -0.01273 C 0.26914 -0.01459 0.27071 -0.01621 0.27227 -0.01783 C 0.27422 -0.02014 0.27578 -0.02361 0.278 -0.02454 C 0.27917 -0.02523 0.28334 -0.02685 0.28464 -0.02801 C 0.28568 -0.02894 0.28646 -0.03033 0.2875 -0.03125 C 0.28946 -0.0331 0.29323 -0.03403 0.29506 -0.03473 C 0.29571 -0.03635 0.2961 -0.03843 0.29701 -0.03982 C 0.29779 -0.04098 0.29883 -0.04098 0.29987 -0.04144 C 0.30105 -0.04213 0.30235 -0.0426 0.30365 -0.04306 C 0.30521 -0.04375 0.30677 -0.04398 0.30834 -0.04491 C 0.32162 -0.05116 0.30495 -0.04723 0.32826 -0.04977 L 0.37578 -0.04815 C 0.40352 -0.0463 0.37253 -0.04653 0.38047 -0.04653 L 0.38047 -0.04653 " pathEditMode="relative" ptsTypes="AAAAAAAAAAAAAAAAAAAAAAAAAAAAAAAAAAAAAAAAAAAAAAA">
                                      <p:cBhvr>
                                        <p:cTn id="6" dur="3000" fill="hold"/>
                                        <p:tgtEl>
                                          <p:spTgt spid="31"/>
                                        </p:tgtEl>
                                        <p:attrNameLst>
                                          <p:attrName>ppt_x</p:attrName>
                                          <p:attrName>ppt_y</p:attrName>
                                        </p:attrNameLst>
                                      </p:cBhvr>
                                    </p:animMotion>
                                  </p:childTnLst>
                                </p:cTn>
                              </p:par>
                              <p:par>
                                <p:cTn id="7" presetID="22" presetClass="exit" presetSubtype="8" fill="hold" grpId="0" nodeType="withEffect">
                                  <p:stCondLst>
                                    <p:cond delay="0"/>
                                  </p:stCondLst>
                                  <p:childTnLst>
                                    <p:animEffect transition="out" filter="wipe(left)">
                                      <p:cBhvr>
                                        <p:cTn id="8" dur="3000"/>
                                        <p:tgtEl>
                                          <p:spTgt spid="19"/>
                                        </p:tgtEl>
                                      </p:cBhvr>
                                    </p:animEffect>
                                    <p:set>
                                      <p:cBhvr>
                                        <p:cTn id="9" dur="1" fill="hold">
                                          <p:stCondLst>
                                            <p:cond delay="2999"/>
                                          </p:stCondLst>
                                        </p:cTn>
                                        <p:tgtEl>
                                          <p:spTgt spid="19"/>
                                        </p:tgtEl>
                                        <p:attrNameLst>
                                          <p:attrName>style.visibility</p:attrName>
                                        </p:attrNameLst>
                                      </p:cBhvr>
                                      <p:to>
                                        <p:strVal val="hidden"/>
                                      </p:to>
                                    </p:set>
                                  </p:childTnLst>
                                </p:cTn>
                              </p:par>
                            </p:childTnLst>
                          </p:cTn>
                        </p:par>
                        <p:par>
                          <p:cTn id="10" fill="hold">
                            <p:stCondLst>
                              <p:cond delay="3000"/>
                            </p:stCondLst>
                            <p:childTnLst>
                              <p:par>
                                <p:cTn id="11" presetID="2" presetClass="entr" presetSubtype="4"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BA5D4A9-B4D0-4DDE-B562-463BA9D14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6F3F44F-CBE1-4700-95BA-E12C4C8FB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9CDF62-8846-4490-87CF-85E570BDB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6129B-5E0B-49E2-B345-01DFF5037459}" type="datetimeFigureOut">
              <a:rPr lang="zh-CN" altLang="en-US" smtClean="0"/>
              <a:t>2022/2/14</a:t>
            </a:fld>
            <a:endParaRPr lang="zh-CN" altLang="en-US"/>
          </a:p>
        </p:txBody>
      </p:sp>
      <p:sp>
        <p:nvSpPr>
          <p:cNvPr id="5" name="页脚占位符 4">
            <a:extLst>
              <a:ext uri="{FF2B5EF4-FFF2-40B4-BE49-F238E27FC236}">
                <a16:creationId xmlns:a16="http://schemas.microsoft.com/office/drawing/2014/main" id="{388B7C8F-937C-4151-8FB2-0707D185D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FE74D62-7C4B-44CF-8C12-B4FA49C9F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3526555891"/>
      </p:ext>
    </p:extLst>
  </p:cSld>
  <p:clrMap bg1="lt1" tx1="dk1" bg2="lt2" tx2="dk2" accent1="accent1" accent2="accent2" accent3="accent3" accent4="accent4" accent5="accent5" accent6="accent6" hlink="hlink" folHlink="folHlink"/>
  <p:sldLayoutIdLst>
    <p:sldLayoutId id="2147483649" r:id="rId1"/>
    <p:sldLayoutId id="2147483909" r:id="rId2"/>
    <p:sldLayoutId id="2147483898" r:id="rId3"/>
    <p:sldLayoutId id="2147483870" r:id="rId4"/>
    <p:sldLayoutId id="2147483860" r:id="rId5"/>
    <p:sldLayoutId id="2147483650" r:id="rId6"/>
    <p:sldLayoutId id="2147483651" r:id="rId7"/>
    <p:sldLayoutId id="2147483652" r:id="rId8"/>
    <p:sldLayoutId id="2147483653" r:id="rId9"/>
    <p:sldLayoutId id="2147483654" r:id="rId10"/>
    <p:sldLayoutId id="2147483655" r:id="rId11"/>
    <p:sldLayoutId id="2147483904" r:id="rId12"/>
    <p:sldLayoutId id="2147483901" r:id="rId13"/>
    <p:sldLayoutId id="2147483900" r:id="rId14"/>
    <p:sldLayoutId id="2147483656" r:id="rId15"/>
    <p:sldLayoutId id="2147483908" r:id="rId16"/>
    <p:sldLayoutId id="2147483907" r:id="rId17"/>
    <p:sldLayoutId id="2147483905" r:id="rId18"/>
    <p:sldLayoutId id="2147483657" r:id="rId19"/>
    <p:sldLayoutId id="2147483658" r:id="rId20"/>
    <p:sldLayoutId id="2147483659" r:id="rId21"/>
    <p:sldLayoutId id="2147483888" r:id="rId22"/>
    <p:sldLayoutId id="2147483899" r:id="rId23"/>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296AA53-2C50-4A48-BAD7-DCB50DE8D4B2}" type="datetimeFigureOut">
              <a:rPr lang="zh-CN" altLang="en-US" smtClean="0"/>
              <a:t>2022/2/14</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2584123068"/>
      </p:ext>
    </p:extLst>
  </p:cSld>
  <p:clrMap bg1="lt1" tx1="dk1" bg2="lt2" tx2="dk2" accent1="accent1" accent2="accent2" accent3="accent3" accent4="accent4" accent5="accent5" accent6="accent6" hlink="hlink" folHlink="folHlink"/>
  <p:sldLayoutIdLst>
    <p:sldLayoutId id="2147483675" r:id="rId1"/>
    <p:sldLayoutId id="2147483902" r:id="rId2"/>
    <p:sldLayoutId id="2147483863" r:id="rId3"/>
    <p:sldLayoutId id="2147483676" r:id="rId4"/>
    <p:sldLayoutId id="2147483677" r:id="rId5"/>
    <p:sldLayoutId id="2147483678" r:id="rId6"/>
    <p:sldLayoutId id="2147483679" r:id="rId7"/>
    <p:sldLayoutId id="2147483680" r:id="rId8"/>
    <p:sldLayoutId id="2147483681" r:id="rId9"/>
    <p:sldLayoutId id="2147483906" r:id="rId10"/>
    <p:sldLayoutId id="2147483903" r:id="rId11"/>
    <p:sldLayoutId id="2147483682" r:id="rId12"/>
    <p:sldLayoutId id="2147483683" r:id="rId13"/>
    <p:sldLayoutId id="2147483684" r:id="rId14"/>
    <p:sldLayoutId id="2147483685" r:id="rId15"/>
    <p:sldLayoutId id="2147483686" r:id="rId16"/>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defTabSz="1219048" rtl="0" eaLnBrk="1" latinLnBrk="0" hangingPunct="1">
        <a:spcBef>
          <a:spcPct val="0"/>
        </a:spcBef>
        <a:buNone/>
        <a:defRPr sz="5866" kern="1200">
          <a:solidFill>
            <a:schemeClr val="tx1"/>
          </a:solidFill>
          <a:latin typeface="+mj-lt"/>
          <a:ea typeface="+mj-ea"/>
          <a:cs typeface="+mj-cs"/>
        </a:defRPr>
      </a:lvl1pPr>
    </p:titleStyle>
    <p:bodyStyle>
      <a:lvl1pPr marL="457143" indent="-457143" algn="l" defTabSz="1219048"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76" indent="-380952" algn="l" defTabSz="1219048"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10" indent="-304762" algn="l" defTabSz="12190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34"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57"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81"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905"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429"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952"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048" rtl="0" eaLnBrk="1" latinLnBrk="0" hangingPunct="1">
        <a:defRPr sz="2400" kern="1200">
          <a:solidFill>
            <a:schemeClr val="tx1"/>
          </a:solidFill>
          <a:latin typeface="+mn-lt"/>
          <a:ea typeface="+mn-ea"/>
          <a:cs typeface="+mn-cs"/>
        </a:defRPr>
      </a:lvl1pPr>
      <a:lvl2pPr marL="609524"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1"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9"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6"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BA5D4A9-B4D0-4DDE-B562-463BA9D14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6F3F44F-CBE1-4700-95BA-E12C4C8FB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9CDF62-8846-4490-87CF-85E570BDB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6129B-5E0B-49E2-B345-01DFF5037459}" type="datetimeFigureOut">
              <a:rPr lang="zh-CN" altLang="en-US" smtClean="0"/>
              <a:t>2022/2/14</a:t>
            </a:fld>
            <a:endParaRPr lang="zh-CN" altLang="en-US"/>
          </a:p>
        </p:txBody>
      </p:sp>
      <p:sp>
        <p:nvSpPr>
          <p:cNvPr id="5" name="页脚占位符 4">
            <a:extLst>
              <a:ext uri="{FF2B5EF4-FFF2-40B4-BE49-F238E27FC236}">
                <a16:creationId xmlns:a16="http://schemas.microsoft.com/office/drawing/2014/main" id="{388B7C8F-937C-4151-8FB2-0707D185D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FE74D62-7C4B-44CF-8C12-B4FA49C9F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75267047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CCFF"/>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E4BE058-E100-4A1C-95C5-91228D67A80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8996589-2A64-4AFC-877F-0C31FDC35E1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916" name="Rectangle 4">
            <a:extLst>
              <a:ext uri="{FF2B5EF4-FFF2-40B4-BE49-F238E27FC236}">
                <a16:creationId xmlns:a16="http://schemas.microsoft.com/office/drawing/2014/main" id="{228181B3-0126-4127-BAA5-FB86A187F04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38917" name="Rectangle 5">
            <a:extLst>
              <a:ext uri="{FF2B5EF4-FFF2-40B4-BE49-F238E27FC236}">
                <a16:creationId xmlns:a16="http://schemas.microsoft.com/office/drawing/2014/main" id="{A8C0C42E-F631-4906-85FC-3A7C6C860EE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38918" name="Rectangle 6">
            <a:extLst>
              <a:ext uri="{FF2B5EF4-FFF2-40B4-BE49-F238E27FC236}">
                <a16:creationId xmlns:a16="http://schemas.microsoft.com/office/drawing/2014/main" id="{0B1EBC79-20D7-4D67-8F0A-5330B8DFBC3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2BA50403-1966-436B-AC44-446C9959759D}" type="slidenum">
              <a:rPr lang="en-US" altLang="en-US"/>
              <a:pPr/>
              <a:t>‹#›</a:t>
            </a:fld>
            <a:endParaRPr lang="en-US" altLang="en-US"/>
          </a:p>
        </p:txBody>
      </p:sp>
    </p:spTree>
    <p:extLst>
      <p:ext uri="{BB962C8B-B14F-4D97-AF65-F5344CB8AC3E}">
        <p14:creationId xmlns:p14="http://schemas.microsoft.com/office/powerpoint/2010/main" val="115097644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1.xml"/><Relationship Id="rId7" Type="http://schemas.openxmlformats.org/officeDocument/2006/relationships/image" Target="../media/image38.png"/><Relationship Id="rId12"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11" Type="http://schemas.openxmlformats.org/officeDocument/2006/relationships/image" Target="../media/image41.png"/><Relationship Id="rId5" Type="http://schemas.openxmlformats.org/officeDocument/2006/relationships/image" Target="../media/image36.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2.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58.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notesSlide" Target="../notesSlides/notesSlide11.xml"/><Relationship Id="rId7" Type="http://schemas.openxmlformats.org/officeDocument/2006/relationships/image" Target="../media/image69.png"/><Relationship Id="rId2" Type="http://schemas.openxmlformats.org/officeDocument/2006/relationships/slideLayout" Target="../slideLayouts/slideLayout15.xml"/><Relationship Id="rId1" Type="http://schemas.openxmlformats.org/officeDocument/2006/relationships/tags" Target="../tags/tag6.xml"/><Relationship Id="rId6" Type="http://schemas.microsoft.com/office/2007/relationships/hdphoto" Target="../media/hdphoto10.wdp"/><Relationship Id="rId5" Type="http://schemas.openxmlformats.org/officeDocument/2006/relationships/image" Target="../media/image68.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2.xml"/><Relationship Id="rId5" Type="http://schemas.openxmlformats.org/officeDocument/2006/relationships/image" Target="../media/image76.pn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media" Target="../media/media3.mp3"/><Relationship Id="rId7" Type="http://schemas.openxmlformats.org/officeDocument/2006/relationships/image" Target="../media/image78.png"/><Relationship Id="rId12" Type="http://schemas.openxmlformats.org/officeDocument/2006/relationships/image" Target="../media/image37.pn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77.png"/><Relationship Id="rId11" Type="http://schemas.openxmlformats.org/officeDocument/2006/relationships/image" Target="../media/image79.gif"/><Relationship Id="rId5" Type="http://schemas.openxmlformats.org/officeDocument/2006/relationships/notesSlide" Target="../notesSlides/notesSlide18.xml"/><Relationship Id="rId10" Type="http://schemas.microsoft.com/office/2007/relationships/hdphoto" Target="../media/hdphoto2.wdp"/><Relationship Id="rId4" Type="http://schemas.openxmlformats.org/officeDocument/2006/relationships/slideLayout" Target="../slideLayouts/slideLayout15.xml"/><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jpeg"/><Relationship Id="rId18" Type="http://schemas.openxmlformats.org/officeDocument/2006/relationships/image" Target="../media/image5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image" Target="../media/image47.jpeg"/><Relationship Id="rId17" Type="http://schemas.openxmlformats.org/officeDocument/2006/relationships/image" Target="../media/image52.png"/><Relationship Id="rId2" Type="http://schemas.openxmlformats.org/officeDocument/2006/relationships/notesSlide" Target="../notesSlides/notesSlide2.xml"/><Relationship Id="rId16" Type="http://schemas.openxmlformats.org/officeDocument/2006/relationships/image" Target="../media/image51.png"/><Relationship Id="rId1" Type="http://schemas.openxmlformats.org/officeDocument/2006/relationships/slideLayout" Target="../slideLayouts/slideLayout11.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39.png"/><Relationship Id="rId15" Type="http://schemas.openxmlformats.org/officeDocument/2006/relationships/image" Target="../media/image50.png"/><Relationship Id="rId10" Type="http://schemas.openxmlformats.org/officeDocument/2006/relationships/image" Target="../media/image45.png"/><Relationship Id="rId19"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44.png"/><Relationship Id="rId14" Type="http://schemas.openxmlformats.org/officeDocument/2006/relationships/image" Target="../media/image49.jpe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9.xml"/><Relationship Id="rId7"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tags" Target="../tags/tag11.xml"/><Relationship Id="rId6" Type="http://schemas.microsoft.com/office/2007/relationships/hdphoto" Target="../media/hdphoto13.wdp"/><Relationship Id="rId5" Type="http://schemas.openxmlformats.org/officeDocument/2006/relationships/image" Target="../media/image78.png"/><Relationship Id="rId10" Type="http://schemas.microsoft.com/office/2007/relationships/hdphoto" Target="../media/hdphoto14.wdp"/><Relationship Id="rId4" Type="http://schemas.openxmlformats.org/officeDocument/2006/relationships/image" Target="../media/image77.png"/><Relationship Id="rId9"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12.xml"/><Relationship Id="rId6" Type="http://schemas.microsoft.com/office/2007/relationships/hdphoto" Target="../media/hdphoto13.wdp"/><Relationship Id="rId5" Type="http://schemas.openxmlformats.org/officeDocument/2006/relationships/image" Target="../media/image78.pn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7.xml"/><Relationship Id="rId5" Type="http://schemas.openxmlformats.org/officeDocument/2006/relationships/image" Target="../media/image84.jpe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5.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5.pn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3.jpe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1.xml"/><Relationship Id="rId5" Type="http://schemas.openxmlformats.org/officeDocument/2006/relationships/image" Target="../media/image84.jpeg"/><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notesSlide" Target="../notesSlides/notesSlide22.xml"/><Relationship Id="rId7" Type="http://schemas.openxmlformats.org/officeDocument/2006/relationships/image" Target="../media/image78.png"/><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77.png"/><Relationship Id="rId11" Type="http://schemas.openxmlformats.org/officeDocument/2006/relationships/image" Target="../media/image86.pn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0.png"/><Relationship Id="rId7"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notesSlide" Target="../notesSlides/notesSlide25.xml"/><Relationship Id="rId7" Type="http://schemas.openxmlformats.org/officeDocument/2006/relationships/image" Target="../media/image89.png"/><Relationship Id="rId2" Type="http://schemas.openxmlformats.org/officeDocument/2006/relationships/slideLayout" Target="../slideLayouts/slideLayout11.xml"/><Relationship Id="rId1" Type="http://schemas.openxmlformats.org/officeDocument/2006/relationships/tags" Target="../tags/tag14.xml"/><Relationship Id="rId6" Type="http://schemas.openxmlformats.org/officeDocument/2006/relationships/image" Target="../media/image88.png"/><Relationship Id="rId5" Type="http://schemas.openxmlformats.org/officeDocument/2006/relationships/image" Target="../media/image59.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microsoft.com/office/2007/relationships/hdphoto" Target="../media/hdphoto16.wdp"/><Relationship Id="rId2" Type="http://schemas.openxmlformats.org/officeDocument/2006/relationships/slideLayout" Target="../slideLayouts/slideLayout11.xml"/><Relationship Id="rId1" Type="http://schemas.openxmlformats.org/officeDocument/2006/relationships/tags" Target="../tags/tag15.xml"/><Relationship Id="rId6" Type="http://schemas.openxmlformats.org/officeDocument/2006/relationships/image" Target="../media/image89.png"/><Relationship Id="rId5" Type="http://schemas.openxmlformats.org/officeDocument/2006/relationships/image" Target="../media/image59.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microsoft.com/office/2007/relationships/hdphoto" Target="../media/hdphoto15.wdp"/><Relationship Id="rId5" Type="http://schemas.openxmlformats.org/officeDocument/2006/relationships/image" Target="../media/image87.png"/><Relationship Id="rId4" Type="http://schemas.microsoft.com/office/2007/relationships/hdphoto" Target="../media/hdphoto1.wdp"/><Relationship Id="rId9" Type="http://schemas.microsoft.com/office/2007/relationships/hdphoto" Target="../media/hdphoto17.wdp"/></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1.png"/><Relationship Id="rId1" Type="http://schemas.openxmlformats.org/officeDocument/2006/relationships/slideLayout" Target="../slideLayouts/slideLayout6.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28.xml"/><Relationship Id="rId7" Type="http://schemas.openxmlformats.org/officeDocument/2006/relationships/image" Target="../media/image60.png"/><Relationship Id="rId2" Type="http://schemas.openxmlformats.org/officeDocument/2006/relationships/slideLayout" Target="../slideLayouts/slideLayout32.xml"/><Relationship Id="rId1" Type="http://schemas.openxmlformats.org/officeDocument/2006/relationships/tags" Target="../tags/tag16.xml"/><Relationship Id="rId6" Type="http://schemas.openxmlformats.org/officeDocument/2006/relationships/image" Target="../media/image59.png"/><Relationship Id="rId5" Type="http://schemas.openxmlformats.org/officeDocument/2006/relationships/image" Target="../media/image36.png"/><Relationship Id="rId10" Type="http://schemas.microsoft.com/office/2007/relationships/hdphoto" Target="../media/hdphoto18.wdp"/><Relationship Id="rId4" Type="http://schemas.openxmlformats.org/officeDocument/2006/relationships/audio" Target="../media/audio4.wav"/><Relationship Id="rId9"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95.gif"/><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6.wdp"/><Relationship Id="rId2" Type="http://schemas.openxmlformats.org/officeDocument/2006/relationships/slideLayout" Target="../slideLayouts/slideLayout32.xml"/><Relationship Id="rId1" Type="http://schemas.openxmlformats.org/officeDocument/2006/relationships/tags" Target="../tags/tag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image" Target="../media/image63.pn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63.png"/><Relationship Id="rId5" Type="http://schemas.openxmlformats.org/officeDocument/2006/relationships/image" Target="../media/image64.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9.xml"/><Relationship Id="rId7" Type="http://schemas.microsoft.com/office/2007/relationships/hdphoto" Target="../media/hdphoto9.wdp"/><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EF57ED5-91FA-453E-B134-69E618AF5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pic>
        <p:nvPicPr>
          <p:cNvPr id="3" name="hes-a-pirate-piano-version">
            <a:hlinkClick r:id="" action="ppaction://media"/>
            <a:extLst>
              <a:ext uri="{FF2B5EF4-FFF2-40B4-BE49-F238E27FC236}">
                <a16:creationId xmlns:a16="http://schemas.microsoft.com/office/drawing/2014/main" id="{DBD71699-0B63-416A-BAF6-243ACB1AB4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540" y="-500359"/>
            <a:ext cx="487363" cy="487363"/>
          </a:xfrm>
          <a:prstGeom prst="rect">
            <a:avLst/>
          </a:prstGeom>
        </p:spPr>
      </p:pic>
      <p:pic>
        <p:nvPicPr>
          <p:cNvPr id="5" name="图片 4">
            <a:extLst>
              <a:ext uri="{FF2B5EF4-FFF2-40B4-BE49-F238E27FC236}">
                <a16:creationId xmlns:a16="http://schemas.microsoft.com/office/drawing/2014/main" id="{E38FB9C8-D45F-46D7-88CE-594EF61747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39771"/>
            <a:ext cx="12192000" cy="2531225"/>
          </a:xfrm>
          <a:prstGeom prst="rect">
            <a:avLst/>
          </a:prstGeom>
        </p:spPr>
      </p:pic>
      <p:pic>
        <p:nvPicPr>
          <p:cNvPr id="6" name="图片 5">
            <a:extLst>
              <a:ext uri="{FF2B5EF4-FFF2-40B4-BE49-F238E27FC236}">
                <a16:creationId xmlns:a16="http://schemas.microsoft.com/office/drawing/2014/main" id="{8634E15D-35EB-4749-AA91-70F5CB75ED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996"/>
            <a:ext cx="12192000" cy="5499100"/>
          </a:xfrm>
          <a:prstGeom prst="rect">
            <a:avLst/>
          </a:prstGeom>
        </p:spPr>
      </p:pic>
      <p:pic>
        <p:nvPicPr>
          <p:cNvPr id="2" name="Picture 1">
            <a:extLst>
              <a:ext uri="{FF2B5EF4-FFF2-40B4-BE49-F238E27FC236}">
                <a16:creationId xmlns:a16="http://schemas.microsoft.com/office/drawing/2014/main" id="{F3321633-DA8B-4C31-B273-CCFF25164CC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523" b="97841" l="887" r="94681">
                        <a14:foregroundMark x1="35284" y1="28750" x2="46277" y2="28977"/>
                        <a14:foregroundMark x1="58156" y1="28977" x2="64362" y2="29659"/>
                        <a14:foregroundMark x1="32979" y1="35114" x2="64716" y2="37045"/>
                        <a14:foregroundMark x1="45213" y1="35341" x2="63121" y2="35568"/>
                        <a14:foregroundMark x1="39007" y1="38523" x2="60993" y2="38523"/>
                        <a14:foregroundMark x1="10284" y1="19091" x2="6915" y2="10455"/>
                        <a14:foregroundMark x1="6915" y1="10455" x2="19681" y2="10227"/>
                        <a14:foregroundMark x1="19681" y1="10227" x2="24468" y2="10227"/>
                        <a14:foregroundMark x1="27305" y1="7273" x2="36348" y2="2841"/>
                        <a14:foregroundMark x1="36348" y1="2841" x2="56028" y2="3636"/>
                        <a14:foregroundMark x1="56028" y1="3636" x2="75000" y2="15227"/>
                        <a14:foregroundMark x1="75000" y1="15227" x2="75000" y2="15227"/>
                        <a14:foregroundMark x1="1596" y1="11818" x2="887" y2="16705"/>
                        <a14:foregroundMark x1="92021" y1="10795" x2="94681" y2="18636"/>
                        <a14:foregroundMark x1="21454" y1="85114" x2="65603" y2="87045"/>
                        <a14:foregroundMark x1="57447" y1="89773" x2="60993" y2="96591"/>
                        <a14:foregroundMark x1="60993" y1="96591" x2="63121" y2="97841"/>
                        <a14:foregroundMark x1="25000" y1="88750" x2="36879" y2="88068"/>
                        <a14:foregroundMark x1="36879" y1="88068" x2="37589" y2="88068"/>
                      </a14:backgroundRemoval>
                    </a14:imgEffect>
                  </a14:imgLayer>
                </a14:imgProps>
              </a:ext>
            </a:extLst>
          </a:blip>
          <a:stretch>
            <a:fillRect/>
          </a:stretch>
        </p:blipFill>
        <p:spPr>
          <a:xfrm>
            <a:off x="8974289" y="1280799"/>
            <a:ext cx="3217233" cy="5019795"/>
          </a:xfrm>
          <a:prstGeom prst="rect">
            <a:avLst/>
          </a:prstGeom>
        </p:spPr>
      </p:pic>
      <p:grpSp>
        <p:nvGrpSpPr>
          <p:cNvPr id="10" name="Group 9">
            <a:extLst>
              <a:ext uri="{FF2B5EF4-FFF2-40B4-BE49-F238E27FC236}">
                <a16:creationId xmlns:a16="http://schemas.microsoft.com/office/drawing/2014/main" id="{A627DFE9-7A8E-45D1-B323-EC50303155F5}"/>
              </a:ext>
            </a:extLst>
          </p:cNvPr>
          <p:cNvGrpSpPr/>
          <p:nvPr/>
        </p:nvGrpSpPr>
        <p:grpSpPr>
          <a:xfrm>
            <a:off x="130629" y="260752"/>
            <a:ext cx="7199086" cy="3031216"/>
            <a:chOff x="130629" y="260752"/>
            <a:chExt cx="7199086" cy="3031216"/>
          </a:xfrm>
        </p:grpSpPr>
        <p:sp>
          <p:nvSpPr>
            <p:cNvPr id="9" name="Speech Bubble: Oval 8">
              <a:extLst>
                <a:ext uri="{FF2B5EF4-FFF2-40B4-BE49-F238E27FC236}">
                  <a16:creationId xmlns:a16="http://schemas.microsoft.com/office/drawing/2014/main" id="{D474556E-A793-4FA9-9AC7-31F20E0F1592}"/>
                </a:ext>
              </a:extLst>
            </p:cNvPr>
            <p:cNvSpPr/>
            <p:nvPr/>
          </p:nvSpPr>
          <p:spPr>
            <a:xfrm>
              <a:off x="130629" y="260752"/>
              <a:ext cx="7199086" cy="3015447"/>
            </a:xfrm>
            <a:prstGeom prst="wedgeEllipseCallout">
              <a:avLst>
                <a:gd name="adj1" fmla="val 72514"/>
                <a:gd name="adj2" fmla="val 37952"/>
              </a:avLst>
            </a:prstGeom>
            <a:solidFill>
              <a:srgbClr val="BB253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7D1E8AD-39B1-4FCA-9CC8-596D44BA90A2}"/>
                </a:ext>
              </a:extLst>
            </p:cNvPr>
            <p:cNvSpPr txBox="1"/>
            <p:nvPr/>
          </p:nvSpPr>
          <p:spPr>
            <a:xfrm>
              <a:off x="685429" y="737423"/>
              <a:ext cx="641205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Chào</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mừng</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các</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bạn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đến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với</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lớp</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học</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trực</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tuyến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Tớ</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là</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Luffy</a:t>
              </a:r>
              <a:r>
                <a:rPr lang="en-US" sz="3200" dirty="0">
                  <a:solidFill>
                    <a:srgbClr val="FFFF00"/>
                  </a:solidFill>
                  <a:latin typeface="Arial" panose="020B0604020202020204" pitchFamily="34" charset="0"/>
                  <a:cs typeface="Arial" panose="020B0604020202020204" pitchFamily="34" charset="0"/>
                </a:rPr>
                <a:t>. H</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ãy</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giải</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mật</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mã</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sau</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để</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tìm</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ra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nhân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vật</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chính</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trong</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câu</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chuyện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ngày</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hôm</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nay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nhé</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50FFFAC5-FC92-45B9-B386-C542892A1C5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a:off x="11516025" y="3589418"/>
            <a:ext cx="4079055" cy="3662282"/>
          </a:xfrm>
          <a:prstGeom prst="rect">
            <a:avLst/>
          </a:prstGeom>
        </p:spPr>
      </p:pic>
    </p:spTree>
    <p:extLst>
      <p:ext uri="{BB962C8B-B14F-4D97-AF65-F5344CB8AC3E}">
        <p14:creationId xmlns:p14="http://schemas.microsoft.com/office/powerpoint/2010/main" val="253454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9" presetClass="path" presetSubtype="0" accel="50000" decel="50000" fill="hold" nodeType="clickEffect">
                                  <p:stCondLst>
                                    <p:cond delay="0"/>
                                  </p:stCondLst>
                                  <p:childTnLst>
                                    <p:animMotion origin="layout" path="M 1.04167E-6 2.22222E-6 C 1.04167E-6 0.03495 -0.10247 0.06203 -0.22695 0.06203 C -0.35508 0.06203 -0.45755 0.03495 -0.45755 2.22222E-6 C -0.45755 -0.03496 -0.56003 -0.06204 -0.68815 -0.06204 C -0.81263 -0.06204 -0.91497 -0.03496 -0.91497 2.22222E-6 " pathEditMode="relative" rAng="0" ptsTypes="AAAAA">
                                      <p:cBhvr>
                                        <p:cTn id="10" dur="2000" fill="hold"/>
                                        <p:tgtEl>
                                          <p:spTgt spid="7"/>
                                        </p:tgtEl>
                                        <p:attrNameLst>
                                          <p:attrName>ppt_x</p:attrName>
                                          <p:attrName>ppt_y</p:attrName>
                                        </p:attrNameLst>
                                      </p:cBhvr>
                                      <p:rCtr x="-45755" y="0"/>
                                    </p:animMotion>
                                  </p:childTnLst>
                                </p:cTn>
                              </p:par>
                              <p:par>
                                <p:cTn id="11" presetID="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2">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24">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26">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图片 17" descr="A blue sky with clouds&#10;&#10;Description automatically generated with low confidence">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311" y="517600"/>
            <a:ext cx="4833832" cy="2743200"/>
          </a:xfrm>
          <a:prstGeom prst="rect">
            <a:avLst/>
          </a:prstGeom>
        </p:spPr>
      </p:pic>
      <p:pic>
        <p:nvPicPr>
          <p:cNvPr id="17" name="Picture 16" descr="A person in a garment&#10;&#10;Description automatically generated with low confidence">
            <a:extLst>
              <a:ext uri="{FF2B5EF4-FFF2-40B4-BE49-F238E27FC236}">
                <a16:creationId xmlns:a16="http://schemas.microsoft.com/office/drawing/2014/main" id="{9DC533D2-2E66-41FF-9A74-5AEA795958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39" b="97500" l="52891" r="92500">
                        <a14:foregroundMark x1="78203" y1="10139" x2="76875" y2="26250"/>
                        <a14:foregroundMark x1="53359" y1="26250" x2="61016" y2="35833"/>
                        <a14:foregroundMark x1="61016" y1="35833" x2="61328" y2="35972"/>
                        <a14:foregroundMark x1="92500" y1="42500" x2="90000" y2="51389"/>
                        <a14:foregroundMark x1="90000" y1="51389" x2="90000" y2="51806"/>
                        <a14:foregroundMark x1="84609" y1="84167" x2="85234" y2="97500"/>
                        <a14:foregroundMark x1="74844" y1="17500" x2="74844" y2="26944"/>
                        <a14:foregroundMark x1="74844" y1="26944" x2="74844" y2="26944"/>
                        <a14:foregroundMark x1="53828" y1="25000" x2="56328" y2="29167"/>
                        <a14:foregroundMark x1="54609" y1="25139" x2="56328" y2="28750"/>
                        <a14:foregroundMark x1="55625" y1="25972" x2="56406" y2="27778"/>
                        <a14:foregroundMark x1="52891" y1="28194" x2="54766" y2="29167"/>
                        <a14:backgroundMark x1="53672" y1="19722" x2="57734" y2="22778"/>
                        <a14:backgroundMark x1="57734" y1="22778" x2="67344" y2="21944"/>
                        <a14:backgroundMark x1="55234" y1="41528" x2="55234" y2="51806"/>
                        <a14:backgroundMark x1="82031" y1="22639" x2="90938" y2="29444"/>
                        <a14:backgroundMark x1="90938" y1="29444" x2="93438" y2="30417"/>
                        <a14:backgroundMark x1="90938" y1="35556" x2="94844" y2="41667"/>
                      </a14:backgroundRemoval>
                    </a14:imgEffect>
                  </a14:imgLayer>
                </a14:imgProps>
              </a:ext>
            </a:extLst>
          </a:blip>
          <a:srcRect l="52619" t="7619" r="3929"/>
          <a:stretch/>
        </p:blipFill>
        <p:spPr>
          <a:xfrm>
            <a:off x="8038310" y="1572126"/>
            <a:ext cx="3846532" cy="4600074"/>
          </a:xfrm>
          <a:prstGeom prst="rect">
            <a:avLst/>
          </a:prstGeom>
        </p:spPr>
      </p:pic>
      <p:grpSp>
        <p:nvGrpSpPr>
          <p:cNvPr id="8" name="Group 7">
            <a:extLst>
              <a:ext uri="{FF2B5EF4-FFF2-40B4-BE49-F238E27FC236}">
                <a16:creationId xmlns:a16="http://schemas.microsoft.com/office/drawing/2014/main" id="{C82CA3B0-1E72-44E5-BAC7-A97C01EDE682}"/>
              </a:ext>
            </a:extLst>
          </p:cNvPr>
          <p:cNvGrpSpPr/>
          <p:nvPr/>
        </p:nvGrpSpPr>
        <p:grpSpPr>
          <a:xfrm>
            <a:off x="438912" y="628451"/>
            <a:ext cx="6555446" cy="5264698"/>
            <a:chOff x="438912" y="628451"/>
            <a:chExt cx="6555446" cy="5264698"/>
          </a:xfrm>
        </p:grpSpPr>
        <p:sp>
          <p:nvSpPr>
            <p:cNvPr id="7" name="Rectangle: Rounded Corners 6">
              <a:extLst>
                <a:ext uri="{FF2B5EF4-FFF2-40B4-BE49-F238E27FC236}">
                  <a16:creationId xmlns:a16="http://schemas.microsoft.com/office/drawing/2014/main" id="{D4C90DB3-E8A6-4EA9-BC8B-ECC853500423}"/>
                </a:ext>
              </a:extLst>
            </p:cNvPr>
            <p:cNvSpPr/>
            <p:nvPr/>
          </p:nvSpPr>
          <p:spPr>
            <a:xfrm>
              <a:off x="438912" y="628451"/>
              <a:ext cx="6555446" cy="5264698"/>
            </a:xfrm>
            <a:prstGeom prst="roundRect">
              <a:avLst/>
            </a:prstGeom>
            <a:ln w="38100" cmpd="dbl">
              <a:prstDash val="dashDot"/>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5" name="TextBox 34">
              <a:extLst>
                <a:ext uri="{FF2B5EF4-FFF2-40B4-BE49-F238E27FC236}">
                  <a16:creationId xmlns:a16="http://schemas.microsoft.com/office/drawing/2014/main" id="{8B4693C1-7E81-4951-8100-377B8AD32539}"/>
                </a:ext>
              </a:extLst>
            </p:cNvPr>
            <p:cNvSpPr txBox="1"/>
            <p:nvPr/>
          </p:nvSpPr>
          <p:spPr>
            <a:xfrm>
              <a:off x="514385" y="1152144"/>
              <a:ext cx="6178453" cy="4414467"/>
            </a:xfrm>
            <a:prstGeom prst="rect">
              <a:avLst/>
            </a:prstGeom>
          </p:spPr>
          <p:txBody>
            <a:bodyPr vert="horz" lIns="91440" tIns="45720" rIns="91440" bIns="45720" rtlCol="0">
              <a:noAutofit/>
            </a:bodyPr>
            <a:lstStyle/>
            <a:p>
              <a:pPr algn="just">
                <a:lnSpc>
                  <a:spcPct val="90000"/>
                </a:lnSpc>
                <a:spcAft>
                  <a:spcPts val="600"/>
                </a:spcAft>
              </a:pPr>
              <a:r>
                <a:rPr lang="en-US" sz="3200" dirty="0" err="1"/>
                <a:t>Nguyễn</a:t>
              </a:r>
              <a:r>
                <a:rPr lang="en-US" sz="3200" dirty="0"/>
                <a:t> Khoa </a:t>
              </a:r>
              <a:r>
                <a:rPr lang="en-US" sz="3200" dirty="0" err="1"/>
                <a:t>Đăng</a:t>
              </a:r>
              <a:r>
                <a:rPr lang="en-US" sz="3200" dirty="0"/>
                <a:t> (1691- 1725) </a:t>
              </a:r>
              <a:r>
                <a:rPr lang="en-US" sz="3200" dirty="0" err="1"/>
                <a:t>quê</a:t>
              </a:r>
              <a:r>
                <a:rPr lang="en-US" sz="3200" dirty="0"/>
                <a:t> </a:t>
              </a:r>
              <a:r>
                <a:rPr lang="en-US" sz="3200" dirty="0" err="1"/>
                <a:t>Thừa</a:t>
              </a:r>
              <a:r>
                <a:rPr lang="en-US" sz="3200" dirty="0"/>
                <a:t> </a:t>
              </a:r>
              <a:r>
                <a:rPr lang="en-US" sz="3200" dirty="0" err="1"/>
                <a:t>Thiên</a:t>
              </a:r>
              <a:r>
                <a:rPr lang="en-US" sz="3200" dirty="0"/>
                <a:t> </a:t>
              </a:r>
              <a:r>
                <a:rPr lang="en-US" sz="3200" dirty="0" err="1"/>
                <a:t>Huế</a:t>
              </a:r>
              <a:r>
                <a:rPr lang="en-US" sz="3200" dirty="0"/>
                <a:t>. </a:t>
              </a:r>
              <a:r>
                <a:rPr lang="en-US" sz="3200" dirty="0" err="1"/>
                <a:t>Ông</a:t>
              </a:r>
              <a:r>
                <a:rPr lang="en-US" sz="3200" dirty="0"/>
                <a:t> </a:t>
              </a:r>
              <a:r>
                <a:rPr lang="en-US" sz="3200" dirty="0" err="1"/>
                <a:t>là</a:t>
              </a:r>
              <a:r>
                <a:rPr lang="en-US" sz="3200" dirty="0"/>
                <a:t> </a:t>
              </a:r>
              <a:r>
                <a:rPr lang="en-US" sz="3200" dirty="0" err="1"/>
                <a:t>một</a:t>
              </a:r>
              <a:r>
                <a:rPr lang="en-US" sz="3200" dirty="0"/>
                <a:t> </a:t>
              </a:r>
              <a:r>
                <a:rPr lang="en-US" sz="3200" dirty="0" err="1"/>
                <a:t>vị</a:t>
              </a:r>
              <a:r>
                <a:rPr lang="en-US" sz="3200" dirty="0"/>
                <a:t> </a:t>
              </a:r>
              <a:r>
                <a:rPr lang="en-US" sz="3200" dirty="0" err="1"/>
                <a:t>quan</a:t>
              </a:r>
              <a:r>
                <a:rPr lang="en-US" sz="3200" dirty="0"/>
                <a:t> </a:t>
              </a:r>
              <a:r>
                <a:rPr lang="en-US" sz="3200" dirty="0" err="1"/>
                <a:t>thời</a:t>
              </a:r>
              <a:r>
                <a:rPr lang="en-US" sz="3200" dirty="0"/>
                <a:t> </a:t>
              </a:r>
              <a:r>
                <a:rPr lang="en-US" sz="3200" dirty="0" err="1"/>
                <a:t>chúa</a:t>
              </a:r>
              <a:r>
                <a:rPr lang="en-US" sz="3200" dirty="0"/>
                <a:t> </a:t>
              </a:r>
              <a:r>
                <a:rPr lang="en-US" sz="3200" dirty="0" err="1"/>
                <a:t>Nguyễn</a:t>
              </a:r>
              <a:r>
                <a:rPr lang="en-US" sz="3200" dirty="0"/>
                <a:t>, </a:t>
              </a:r>
              <a:r>
                <a:rPr lang="en-US" sz="3200" dirty="0" err="1"/>
                <a:t>văn</a:t>
              </a:r>
              <a:r>
                <a:rPr lang="en-US" sz="3200" dirty="0"/>
                <a:t> </a:t>
              </a:r>
              <a:r>
                <a:rPr lang="en-US" sz="3200" dirty="0" err="1"/>
                <a:t>võ</a:t>
              </a:r>
              <a:r>
                <a:rPr lang="en-US" sz="3200" dirty="0"/>
                <a:t> </a:t>
              </a:r>
              <a:r>
                <a:rPr lang="en-US" sz="3200" dirty="0" err="1"/>
                <a:t>toàn</a:t>
              </a:r>
              <a:r>
                <a:rPr lang="en-US" sz="3200" dirty="0"/>
                <a:t> </a:t>
              </a:r>
              <a:r>
                <a:rPr lang="en-US" sz="3200" dirty="0" err="1"/>
                <a:t>tài</a:t>
              </a:r>
              <a:r>
                <a:rPr lang="en-US" sz="3200" dirty="0"/>
                <a:t>, </a:t>
              </a:r>
              <a:r>
                <a:rPr lang="en-US" sz="3200" dirty="0" err="1"/>
                <a:t>rất</a:t>
              </a:r>
              <a:r>
                <a:rPr lang="en-US" sz="3200" dirty="0"/>
                <a:t> </a:t>
              </a:r>
              <a:r>
                <a:rPr lang="en-US" sz="3200" dirty="0" err="1"/>
                <a:t>có</a:t>
              </a:r>
              <a:r>
                <a:rPr lang="en-US" sz="3200" dirty="0"/>
                <a:t> </a:t>
              </a:r>
              <a:r>
                <a:rPr lang="en-US" sz="3200" dirty="0" err="1"/>
                <a:t>tài</a:t>
              </a:r>
              <a:r>
                <a:rPr lang="en-US" sz="3200" dirty="0"/>
                <a:t> </a:t>
              </a:r>
              <a:r>
                <a:rPr lang="en-US" sz="3200" dirty="0" err="1"/>
                <a:t>xét</a:t>
              </a:r>
              <a:r>
                <a:rPr lang="en-US" sz="3200" dirty="0"/>
                <a:t> </a:t>
              </a:r>
              <a:r>
                <a:rPr lang="en-US" sz="3200" dirty="0" err="1"/>
                <a:t>xử</a:t>
              </a:r>
              <a:r>
                <a:rPr lang="en-US" sz="3200" dirty="0"/>
                <a:t> </a:t>
              </a:r>
              <a:r>
                <a:rPr lang="en-US" sz="3200" dirty="0" err="1"/>
                <a:t>các</a:t>
              </a:r>
              <a:r>
                <a:rPr lang="en-US" sz="3200" dirty="0"/>
                <a:t> </a:t>
              </a:r>
              <a:r>
                <a:rPr lang="en-US" sz="3200" dirty="0" err="1"/>
                <a:t>vụ</a:t>
              </a:r>
              <a:r>
                <a:rPr lang="en-US" sz="3200" dirty="0"/>
                <a:t> </a:t>
              </a:r>
              <a:r>
                <a:rPr lang="en-US" sz="3200" dirty="0" err="1"/>
                <a:t>án</a:t>
              </a:r>
              <a:r>
                <a:rPr lang="en-US" sz="3200" dirty="0"/>
                <a:t>, </a:t>
              </a:r>
              <a:r>
                <a:rPr lang="en-US" sz="3200" dirty="0" err="1"/>
                <a:t>đem</a:t>
              </a:r>
              <a:r>
                <a:rPr lang="en-US" sz="3200" dirty="0"/>
                <a:t> </a:t>
              </a:r>
              <a:r>
                <a:rPr lang="en-US" sz="3200" dirty="0" err="1"/>
                <a:t>lại</a:t>
              </a:r>
              <a:r>
                <a:rPr lang="en-US" sz="3200" dirty="0"/>
                <a:t> </a:t>
              </a:r>
              <a:r>
                <a:rPr lang="en-US" sz="3200" dirty="0" err="1"/>
                <a:t>sự</a:t>
              </a:r>
              <a:r>
                <a:rPr lang="en-US" sz="3200" dirty="0"/>
                <a:t> </a:t>
              </a:r>
              <a:r>
                <a:rPr lang="en-US" sz="3200" dirty="0" err="1"/>
                <a:t>công</a:t>
              </a:r>
              <a:r>
                <a:rPr lang="en-US" sz="3200" dirty="0"/>
                <a:t> </a:t>
              </a:r>
              <a:r>
                <a:rPr lang="en-US" sz="3200" dirty="0" err="1"/>
                <a:t>bằng</a:t>
              </a:r>
              <a:r>
                <a:rPr lang="en-US" sz="3200" dirty="0"/>
                <a:t> </a:t>
              </a:r>
              <a:r>
                <a:rPr lang="en-US" sz="3200" dirty="0" err="1"/>
                <a:t>cho</a:t>
              </a:r>
              <a:r>
                <a:rPr lang="en-US" sz="3200" dirty="0"/>
                <a:t> </a:t>
              </a:r>
              <a:r>
                <a:rPr lang="en-US" sz="3200" dirty="0" err="1"/>
                <a:t>người</a:t>
              </a:r>
              <a:r>
                <a:rPr lang="en-US" sz="3200" dirty="0"/>
                <a:t> </a:t>
              </a:r>
              <a:r>
                <a:rPr lang="en-US" sz="3200" dirty="0" err="1"/>
                <a:t>lương</a:t>
              </a:r>
              <a:r>
                <a:rPr lang="en-US" sz="3200" dirty="0"/>
                <a:t> </a:t>
              </a:r>
              <a:r>
                <a:rPr lang="en-US" sz="3200" dirty="0" err="1"/>
                <a:t>thiện</a:t>
              </a:r>
              <a:r>
                <a:rPr lang="en-US" sz="3200" dirty="0"/>
                <a:t>. </a:t>
              </a:r>
              <a:r>
                <a:rPr lang="en-US" sz="3200" dirty="0" err="1"/>
                <a:t>Ông</a:t>
              </a:r>
              <a:r>
                <a:rPr lang="en-US" sz="3200" dirty="0"/>
                <a:t> </a:t>
              </a:r>
              <a:r>
                <a:rPr lang="en-US" sz="3200" dirty="0" err="1"/>
                <a:t>cũng</a:t>
              </a:r>
              <a:r>
                <a:rPr lang="en-US" sz="3200" dirty="0"/>
                <a:t> </a:t>
              </a:r>
              <a:r>
                <a:rPr lang="en-US" sz="3200" dirty="0" err="1"/>
                <a:t>là</a:t>
              </a:r>
              <a:r>
                <a:rPr lang="en-US" sz="3200" dirty="0"/>
                <a:t> </a:t>
              </a:r>
              <a:r>
                <a:rPr lang="en-US" sz="3200" dirty="0" err="1"/>
                <a:t>người</a:t>
              </a:r>
              <a:r>
                <a:rPr lang="en-US" sz="3200" dirty="0"/>
                <a:t> </a:t>
              </a:r>
              <a:r>
                <a:rPr lang="en-US" sz="3200" dirty="0" err="1"/>
                <a:t>có</a:t>
              </a:r>
              <a:r>
                <a:rPr lang="en-US" sz="3200" dirty="0"/>
                <a:t> </a:t>
              </a:r>
              <a:r>
                <a:rPr lang="en-US" sz="3200" dirty="0" err="1"/>
                <a:t>công</a:t>
              </a:r>
              <a:r>
                <a:rPr lang="en-US" sz="3200" dirty="0"/>
                <a:t> </a:t>
              </a:r>
              <a:r>
                <a:rPr lang="en-US" sz="3200" dirty="0" err="1"/>
                <a:t>lớn</a:t>
              </a:r>
              <a:r>
                <a:rPr lang="en-US" sz="3200" dirty="0"/>
                <a:t> </a:t>
              </a:r>
              <a:r>
                <a:rPr lang="en-US" sz="3200" dirty="0" err="1"/>
                <a:t>trừng</a:t>
              </a:r>
              <a:r>
                <a:rPr lang="en-US" sz="3200" dirty="0"/>
                <a:t> </a:t>
              </a:r>
              <a:r>
                <a:rPr lang="en-US" sz="3200" dirty="0" err="1"/>
                <a:t>trị</a:t>
              </a:r>
              <a:r>
                <a:rPr lang="en-US" sz="3200" dirty="0"/>
                <a:t> </a:t>
              </a:r>
              <a:r>
                <a:rPr lang="en-US" sz="3200" dirty="0" err="1"/>
                <a:t>bọn</a:t>
              </a:r>
              <a:r>
                <a:rPr lang="en-US" sz="3200" dirty="0"/>
                <a:t> </a:t>
              </a:r>
              <a:r>
                <a:rPr lang="en-US" sz="3200" dirty="0" err="1"/>
                <a:t>cướp</a:t>
              </a:r>
              <a:r>
                <a:rPr lang="en-US" sz="3200" dirty="0"/>
                <a:t>, </a:t>
              </a:r>
              <a:r>
                <a:rPr lang="en-US" sz="3200" dirty="0" err="1"/>
                <a:t>tiêu</a:t>
              </a:r>
              <a:r>
                <a:rPr lang="en-US" sz="3200" dirty="0"/>
                <a:t> </a:t>
              </a:r>
              <a:r>
                <a:rPr lang="en-US" sz="3200" dirty="0" err="1"/>
                <a:t>diệt</a:t>
              </a:r>
              <a:r>
                <a:rPr lang="en-US" sz="3200" dirty="0"/>
                <a:t> </a:t>
              </a:r>
              <a:r>
                <a:rPr lang="en-US" sz="3200" dirty="0" err="1"/>
                <a:t>chúng</a:t>
              </a:r>
              <a:r>
                <a:rPr lang="en-US" sz="3200" dirty="0"/>
                <a:t> </a:t>
              </a:r>
              <a:r>
                <a:rPr lang="en-US" sz="3200" dirty="0" err="1"/>
                <a:t>đến</a:t>
              </a:r>
              <a:r>
                <a:rPr lang="en-US" sz="3200" dirty="0"/>
                <a:t> </a:t>
              </a:r>
              <a:r>
                <a:rPr lang="en-US" sz="3200" dirty="0" err="1"/>
                <a:t>tận</a:t>
              </a:r>
              <a:r>
                <a:rPr lang="en-US" sz="3200" dirty="0"/>
                <a:t> </a:t>
              </a:r>
              <a:r>
                <a:rPr lang="en-US" sz="3200" dirty="0" err="1"/>
                <a:t>sào</a:t>
              </a:r>
              <a:r>
                <a:rPr lang="en-US" sz="3200" dirty="0"/>
                <a:t> </a:t>
              </a:r>
              <a:r>
                <a:rPr lang="en-US" sz="3200" dirty="0" err="1"/>
                <a:t>huyệt</a:t>
              </a:r>
              <a:r>
                <a:rPr lang="en-US" sz="3200" dirty="0"/>
                <a:t>.</a:t>
              </a:r>
            </a:p>
          </p:txBody>
        </p:sp>
      </p:grpSp>
    </p:spTree>
    <p:custDataLst>
      <p:tags r:id="rId1"/>
    </p:custDataLst>
    <p:extLst>
      <p:ext uri="{BB962C8B-B14F-4D97-AF65-F5344CB8AC3E}">
        <p14:creationId xmlns:p14="http://schemas.microsoft.com/office/powerpoint/2010/main" val="113032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6D3CBC8-BA4C-4344-B38E-2D7521F2E0F9}"/>
              </a:ext>
            </a:extLst>
          </p:cNvPr>
          <p:cNvPicPr>
            <a:picLocks noChangeAspect="1"/>
          </p:cNvPicPr>
          <p:nvPr/>
        </p:nvPicPr>
        <p:blipFill>
          <a:blip r:embed="rId4"/>
          <a:stretch>
            <a:fillRect/>
          </a:stretch>
        </p:blipFill>
        <p:spPr>
          <a:xfrm>
            <a:off x="0" y="0"/>
            <a:ext cx="12192000" cy="6858000"/>
          </a:xfrm>
          <a:prstGeom prst="rect">
            <a:avLst/>
          </a:prstGeom>
        </p:spPr>
      </p:pic>
      <p:sp>
        <p:nvSpPr>
          <p:cNvPr id="27" name="Speech Bubble: Oval 26">
            <a:extLst>
              <a:ext uri="{FF2B5EF4-FFF2-40B4-BE49-F238E27FC236}">
                <a16:creationId xmlns:a16="http://schemas.microsoft.com/office/drawing/2014/main" id="{9F7B2504-4543-4ED3-990B-CE1111877E53}"/>
              </a:ext>
            </a:extLst>
          </p:cNvPr>
          <p:cNvSpPr/>
          <p:nvPr/>
        </p:nvSpPr>
        <p:spPr>
          <a:xfrm>
            <a:off x="7041559" y="64917"/>
            <a:ext cx="4508757" cy="2779721"/>
          </a:xfrm>
          <a:prstGeom prst="wedgeEllipseCallout">
            <a:avLst>
              <a:gd name="adj1" fmla="val -20689"/>
              <a:gd name="adj2" fmla="val 82385"/>
            </a:avLst>
          </a:prstGeom>
          <a:solidFill>
            <a:srgbClr val="FFE69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Giờ</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biết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Nguyễn</a:t>
            </a:r>
            <a:r>
              <a:rPr lang="en-US" sz="2800" dirty="0">
                <a:solidFill>
                  <a:schemeClr val="tx1"/>
                </a:solidFill>
                <a:latin typeface="Arial" panose="020B0604020202020204" pitchFamily="34" charset="0"/>
                <a:cs typeface="Arial" panose="020B0604020202020204" pitchFamily="34" charset="0"/>
              </a:rPr>
              <a:t> Khoa </a:t>
            </a:r>
            <a:r>
              <a:rPr lang="en-US" sz="2800" dirty="0" err="1">
                <a:solidFill>
                  <a:schemeClr val="tx1"/>
                </a:solidFill>
                <a:latin typeface="Arial" panose="020B0604020202020204" pitchFamily="34" charset="0"/>
                <a:cs typeface="Arial" panose="020B0604020202020204" pitchFamily="34" charset="0"/>
              </a:rPr>
              <a:t>Đăng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ai </a:t>
            </a:r>
            <a:r>
              <a:rPr lang="en-US" sz="2800" dirty="0" err="1">
                <a:solidFill>
                  <a:schemeClr val="tx1"/>
                </a:solidFill>
                <a:latin typeface="Arial" panose="020B0604020202020204" pitchFamily="34" charset="0"/>
                <a:cs typeface="Arial" panose="020B0604020202020204" pitchFamily="34" charset="0"/>
              </a:rPr>
              <a:t>rồi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Lên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đường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chặng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tiếp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theo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thôi</a:t>
            </a:r>
            <a:r>
              <a:rPr lang="en-US" sz="2800" dirty="0">
                <a:solidFill>
                  <a:schemeClr val="tx1"/>
                </a:solidFill>
                <a:latin typeface="Arial" panose="020B0604020202020204" pitchFamily="34" charset="0"/>
                <a:cs typeface="Arial" panose="020B0604020202020204" pitchFamily="34" charset="0"/>
              </a:rPr>
              <a:t>!</a:t>
            </a:r>
          </a:p>
        </p:txBody>
      </p:sp>
      <p:grpSp>
        <p:nvGrpSpPr>
          <p:cNvPr id="34" name="Group 33">
            <a:extLst>
              <a:ext uri="{FF2B5EF4-FFF2-40B4-BE49-F238E27FC236}">
                <a16:creationId xmlns:a16="http://schemas.microsoft.com/office/drawing/2014/main" id="{9E69AD05-6A5C-4E33-82D9-D5F4B7C29089}"/>
              </a:ext>
            </a:extLst>
          </p:cNvPr>
          <p:cNvGrpSpPr/>
          <p:nvPr/>
        </p:nvGrpSpPr>
        <p:grpSpPr>
          <a:xfrm>
            <a:off x="10019751" y="4935111"/>
            <a:ext cx="2390737" cy="1886534"/>
            <a:chOff x="10019751" y="4935111"/>
            <a:chExt cx="2390737" cy="1886534"/>
          </a:xfrm>
        </p:grpSpPr>
        <p:pic>
          <p:nvPicPr>
            <p:cNvPr id="30" name="Picture 29">
              <a:extLst>
                <a:ext uri="{FF2B5EF4-FFF2-40B4-BE49-F238E27FC236}">
                  <a16:creationId xmlns:a16="http://schemas.microsoft.com/office/drawing/2014/main" id="{865E0161-E0FF-45DF-9B44-5AE9272FE8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690144" y="4935111"/>
              <a:ext cx="1720344" cy="1857972"/>
            </a:xfrm>
            <a:prstGeom prst="rect">
              <a:avLst/>
            </a:prstGeom>
          </p:spPr>
        </p:pic>
        <p:pic>
          <p:nvPicPr>
            <p:cNvPr id="31" name="Picture 30">
              <a:extLst>
                <a:ext uri="{FF2B5EF4-FFF2-40B4-BE49-F238E27FC236}">
                  <a16:creationId xmlns:a16="http://schemas.microsoft.com/office/drawing/2014/main" id="{D2A9AB04-B093-4163-AEF1-13709F43BF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6372598">
              <a:off x="10088565" y="5032487"/>
              <a:ext cx="1720344" cy="1857972"/>
            </a:xfrm>
            <a:prstGeom prst="rect">
              <a:avLst/>
            </a:prstGeom>
          </p:spPr>
        </p:pic>
      </p:grpSp>
      <p:pic>
        <p:nvPicPr>
          <p:cNvPr id="2" name="Picture 1">
            <a:extLst>
              <a:ext uri="{FF2B5EF4-FFF2-40B4-BE49-F238E27FC236}">
                <a16:creationId xmlns:a16="http://schemas.microsoft.com/office/drawing/2014/main" id="{D219BB75-5F31-44FF-8BA7-89C58EC9451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8" b="89911" l="10000" r="93214">
                        <a14:foregroundMark x1="58095" y1="48670" x2="75357" y2="48448"/>
                        <a14:foregroundMark x1="75357" y1="48448" x2="75357" y2="48448"/>
                        <a14:foregroundMark x1="76071" y1="43792" x2="64167" y2="51441"/>
                        <a14:foregroundMark x1="64167" y1="51441" x2="60000" y2="51441"/>
                        <a14:foregroundMark x1="67857" y1="52217" x2="72381" y2="51441"/>
                        <a14:foregroundMark x1="88929" y1="29933" x2="92976" y2="38692"/>
                        <a14:foregroundMark x1="92976" y1="38692" x2="93214" y2="40466"/>
                        <a14:foregroundMark x1="58095" y1="66186" x2="57500" y2="75831"/>
                        <a14:foregroundMark x1="86429" y1="71064" x2="81429" y2="77162"/>
                        <a14:foregroundMark x1="81429" y1="77162" x2="81429" y2="77162"/>
                        <a14:foregroundMark x1="91667" y1="72284" x2="92143" y2="80488"/>
                      </a14:backgroundRemoval>
                    </a14:imgEffect>
                  </a14:imgLayer>
                </a14:imgProps>
              </a:ext>
            </a:extLst>
          </a:blip>
          <a:stretch>
            <a:fillRect/>
          </a:stretch>
        </p:blipFill>
        <p:spPr>
          <a:xfrm>
            <a:off x="5440931" y="2430546"/>
            <a:ext cx="4508757" cy="4841546"/>
          </a:xfrm>
          <a:prstGeom prst="rect">
            <a:avLst/>
          </a:prstGeom>
        </p:spPr>
      </p:pic>
    </p:spTree>
    <p:custDataLst>
      <p:tags r:id="rId1"/>
    </p:custDataLst>
    <p:extLst>
      <p:ext uri="{BB962C8B-B14F-4D97-AF65-F5344CB8AC3E}">
        <p14:creationId xmlns:p14="http://schemas.microsoft.com/office/powerpoint/2010/main" val="137706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2227 0.05509 L -0.12227 0.05532 C -0.37109 0.06203 -0.04271 0.05347 -0.62227 0.05972 C -0.63294 0.05972 -0.63828 0.06342 -0.64857 0.06666 C -0.65951 0.0699 -0.67044 0.0743 -0.68138 0.07592 C -0.7418 0.08472 -0.70234 0.08055 -0.79987 0.08055 L -0.79987 0.08078 " pathEditMode="relative" rAng="0" ptsTypes="AAAAAAA">
                                      <p:cBhvr>
                                        <p:cTn id="16" dur="2000" fill="hold"/>
                                        <p:tgtEl>
                                          <p:spTgt spid="2"/>
                                        </p:tgtEl>
                                        <p:attrNameLst>
                                          <p:attrName>ppt_x</p:attrName>
                                          <p:attrName>ppt_y</p:attrName>
                                        </p:attrNameLst>
                                      </p:cBhvr>
                                      <p:rCtr x="-33880" y="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4550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09C104-AEC8-4237-B05B-D2C446DAD96C}"/>
              </a:ext>
            </a:extLst>
          </p:cNvPr>
          <p:cNvPicPr>
            <a:picLocks noChangeAspect="1"/>
          </p:cNvPicPr>
          <p:nvPr/>
        </p:nvPicPr>
        <p:blipFill rotWithShape="1">
          <a:blip r:embed="rId4"/>
          <a:srcRect/>
          <a:stretch/>
        </p:blipFill>
        <p:spPr>
          <a:xfrm>
            <a:off x="17383" y="10"/>
            <a:ext cx="12191980" cy="6857990"/>
          </a:xfrm>
          <a:prstGeom prst="rect">
            <a:avLst/>
          </a:prstGeom>
          <a:noFill/>
        </p:spPr>
      </p:pic>
      <p:pic>
        <p:nvPicPr>
          <p:cNvPr id="14" name="Picture 13">
            <a:extLst>
              <a:ext uri="{FF2B5EF4-FFF2-40B4-BE49-F238E27FC236}">
                <a16:creationId xmlns:a16="http://schemas.microsoft.com/office/drawing/2014/main" id="{71332BFD-F0BB-4AE6-A2B5-B3EED42BB4A9}"/>
              </a:ext>
            </a:extLst>
          </p:cNvPr>
          <p:cNvPicPr>
            <a:picLocks noChangeAspect="1"/>
          </p:cNvPicPr>
          <p:nvPr/>
        </p:nvPicPr>
        <p:blipFill>
          <a:blip r:embed="rId5"/>
          <a:stretch>
            <a:fillRect/>
          </a:stretch>
        </p:blipFill>
        <p:spPr>
          <a:xfrm>
            <a:off x="9063789" y="3080083"/>
            <a:ext cx="1664101" cy="3120190"/>
          </a:xfrm>
          <a:prstGeom prst="rect">
            <a:avLst/>
          </a:prstGeom>
        </p:spPr>
      </p:pic>
      <p:pic>
        <p:nvPicPr>
          <p:cNvPr id="15" name="Picture 14">
            <a:extLst>
              <a:ext uri="{FF2B5EF4-FFF2-40B4-BE49-F238E27FC236}">
                <a16:creationId xmlns:a16="http://schemas.microsoft.com/office/drawing/2014/main" id="{C372C536-9508-4260-8C2E-F0F9C0838EEA}"/>
              </a:ext>
            </a:extLst>
          </p:cNvPr>
          <p:cNvPicPr>
            <a:picLocks noChangeAspect="1"/>
          </p:cNvPicPr>
          <p:nvPr/>
        </p:nvPicPr>
        <p:blipFill>
          <a:blip r:embed="rId6"/>
          <a:stretch>
            <a:fillRect/>
          </a:stretch>
        </p:blipFill>
        <p:spPr>
          <a:xfrm rot="21438589">
            <a:off x="2024523" y="1832672"/>
            <a:ext cx="1362257" cy="2687052"/>
          </a:xfrm>
          <a:prstGeom prst="rect">
            <a:avLst/>
          </a:prstGeom>
        </p:spPr>
      </p:pic>
      <p:sp>
        <p:nvSpPr>
          <p:cNvPr id="16" name="Speech Bubble: Oval 15">
            <a:extLst>
              <a:ext uri="{FF2B5EF4-FFF2-40B4-BE49-F238E27FC236}">
                <a16:creationId xmlns:a16="http://schemas.microsoft.com/office/drawing/2014/main" id="{D73C233D-7D9E-43DB-BBDF-498E1F91E00B}"/>
              </a:ext>
            </a:extLst>
          </p:cNvPr>
          <p:cNvSpPr/>
          <p:nvPr/>
        </p:nvSpPr>
        <p:spPr>
          <a:xfrm>
            <a:off x="5149516" y="304800"/>
            <a:ext cx="7025101" cy="2117556"/>
          </a:xfrm>
          <a:prstGeom prst="wedgeEllipseCallout">
            <a:avLst>
              <a:gd name="adj1" fmla="val 17410"/>
              <a:gd name="adj2" fmla="val 75378"/>
            </a:avLst>
          </a:prstGeom>
          <a:solidFill>
            <a:srgbClr val="FFE699">
              <a:alpha val="8705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Chào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cậu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tớ</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nghe</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nói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đảo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Dừa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1 </a:t>
            </a: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chuyện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rất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thú</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vị</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Câu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tớ</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nghe</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không</a:t>
            </a:r>
            <a:r>
              <a:rPr lang="en-US" sz="2800" dirty="0">
                <a:solidFill>
                  <a:schemeClr val="tx1"/>
                </a:solidFill>
                <a:latin typeface="Arial" panose="020B0604020202020204" pitchFamily="34" charset="0"/>
                <a:cs typeface="Arial" panose="020B0604020202020204" pitchFamily="34" charset="0"/>
              </a:rPr>
              <a:t>?</a:t>
            </a:r>
          </a:p>
        </p:txBody>
      </p:sp>
      <p:sp>
        <p:nvSpPr>
          <p:cNvPr id="24" name="Speech Bubble: Oval 23">
            <a:extLst>
              <a:ext uri="{FF2B5EF4-FFF2-40B4-BE49-F238E27FC236}">
                <a16:creationId xmlns:a16="http://schemas.microsoft.com/office/drawing/2014/main" id="{8C2C7160-2F26-4F2B-BA14-23755460D208}"/>
              </a:ext>
            </a:extLst>
          </p:cNvPr>
          <p:cNvSpPr/>
          <p:nvPr/>
        </p:nvSpPr>
        <p:spPr>
          <a:xfrm>
            <a:off x="5114770" y="433125"/>
            <a:ext cx="4908884" cy="2294021"/>
          </a:xfrm>
          <a:prstGeom prst="wedgeEllipseCallout">
            <a:avLst>
              <a:gd name="adj1" fmla="val -25408"/>
              <a:gd name="adj2" fmla="val 71591"/>
            </a:avLst>
          </a:prstGeom>
          <a:solidFill>
            <a:srgbClr val="FFE699">
              <a:alpha val="8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Arial" panose="020B0604020202020204" pitchFamily="34" charset="0"/>
                <a:cs typeface="Arial" panose="020B0604020202020204" pitchFamily="34" charset="0"/>
              </a:rPr>
              <a:t>Được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thôi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các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bạn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cùng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lắng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nghe</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nhé</a:t>
            </a:r>
            <a:r>
              <a:rPr lang="en-US" sz="3200" dirty="0">
                <a:solidFill>
                  <a:schemeClr val="tx1"/>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311348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0" presetClass="path" presetSubtype="0" accel="50000" decel="50000" fill="hold" nodeType="clickEffect">
                                  <p:stCondLst>
                                    <p:cond delay="0"/>
                                  </p:stCondLst>
                                  <p:childTnLst>
                                    <p:animMotion origin="layout" path="M 5E-6 -2.96296E-6 L 0.12501 -2.96296E-6 C 0.18099 -2.96296E-6 0.25001 0.06898 0.25001 0.125 L 0.25001 0.25 " pathEditMode="relative" rAng="0" ptsTypes="AAAA">
                                      <p:cBhvr>
                                        <p:cTn id="16" dur="2000" fill="hold"/>
                                        <p:tgtEl>
                                          <p:spTgt spid="15"/>
                                        </p:tgtEl>
                                        <p:attrNameLst>
                                          <p:attrName>ppt_x</p:attrName>
                                          <p:attrName>ppt_y</p:attrName>
                                        </p:attrNameLst>
                                      </p:cBhvr>
                                      <p:rCtr x="12500" y="12500"/>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 y="-35955"/>
            <a:ext cx="12190413" cy="6904514"/>
          </a:xfrm>
          <a:prstGeom prst="rect">
            <a:avLst/>
          </a:prstGeom>
        </p:spPr>
      </p:pic>
      <p:pic>
        <p:nvPicPr>
          <p:cNvPr id="2" name="图片 1" descr="唯美浪漫 水墨背景"/>
          <p:cNvPicPr>
            <a:picLocks noChangeAspect="1"/>
          </p:cNvPicPr>
          <p:nvPr/>
        </p:nvPicPr>
        <p:blipFill>
          <a:blip r:embed="rId4"/>
          <a:stretch>
            <a:fillRect/>
          </a:stretch>
        </p:blipFill>
        <p:spPr>
          <a:xfrm>
            <a:off x="3792045" y="5100074"/>
            <a:ext cx="8428678" cy="1792074"/>
          </a:xfrm>
          <a:prstGeom prst="rect">
            <a:avLst/>
          </a:prstGeom>
        </p:spPr>
      </p:pic>
      <p:pic>
        <p:nvPicPr>
          <p:cNvPr id="50" name="图片 49" descr="581d  e9aca31bd"/>
          <p:cNvPicPr>
            <a:picLocks noChangeAspect="1"/>
          </p:cNvPicPr>
          <p:nvPr/>
        </p:nvPicPr>
        <p:blipFill rotWithShape="1">
          <a:blip r:embed="rId5"/>
          <a:srcRect t="24163"/>
          <a:stretch/>
        </p:blipFill>
        <p:spPr>
          <a:xfrm>
            <a:off x="8309746" y="-26934"/>
            <a:ext cx="3895006" cy="2537833"/>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7" y="4974482"/>
            <a:ext cx="5475238" cy="1883072"/>
          </a:xfrm>
          <a:prstGeom prst="rect">
            <a:avLst/>
          </a:prstGeom>
        </p:spPr>
      </p:pic>
      <p:grpSp>
        <p:nvGrpSpPr>
          <p:cNvPr id="7" name="Group 6">
            <a:extLst>
              <a:ext uri="{FF2B5EF4-FFF2-40B4-BE49-F238E27FC236}">
                <a16:creationId xmlns:a16="http://schemas.microsoft.com/office/drawing/2014/main" id="{961DCB95-3C82-4E62-ABF2-E45AF575BBE2}"/>
              </a:ext>
            </a:extLst>
          </p:cNvPr>
          <p:cNvGrpSpPr/>
          <p:nvPr/>
        </p:nvGrpSpPr>
        <p:grpSpPr>
          <a:xfrm>
            <a:off x="1698171" y="554016"/>
            <a:ext cx="9027886" cy="2871386"/>
            <a:chOff x="1698171" y="554016"/>
            <a:chExt cx="9027886" cy="2871386"/>
          </a:xfrm>
        </p:grpSpPr>
        <p:sp>
          <p:nvSpPr>
            <p:cNvPr id="3" name="Rectangle: Rounded Corners 2">
              <a:extLst>
                <a:ext uri="{FF2B5EF4-FFF2-40B4-BE49-F238E27FC236}">
                  <a16:creationId xmlns:a16="http://schemas.microsoft.com/office/drawing/2014/main" id="{A4E50F9A-260D-4A5B-9FC2-A8956C4E3177}"/>
                </a:ext>
              </a:extLst>
            </p:cNvPr>
            <p:cNvSpPr/>
            <p:nvPr/>
          </p:nvSpPr>
          <p:spPr>
            <a:xfrm>
              <a:off x="1698171" y="554016"/>
              <a:ext cx="9027886" cy="2854674"/>
            </a:xfrm>
            <a:prstGeom prst="roundRect">
              <a:avLst/>
            </a:prstGeom>
            <a:solidFill>
              <a:srgbClr val="FFFFFF">
                <a:alpha val="78824"/>
              </a:srgbClr>
            </a:solidFill>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0D393EE0-1A9F-40AD-80B2-A632A448A8FF}"/>
                </a:ext>
              </a:extLst>
            </p:cNvPr>
            <p:cNvSpPr txBox="1"/>
            <p:nvPr/>
          </p:nvSpPr>
          <p:spPr>
            <a:xfrm>
              <a:off x="1698171" y="870857"/>
              <a:ext cx="8534400" cy="2554545"/>
            </a:xfrm>
            <a:prstGeom prst="rect">
              <a:avLst/>
            </a:prstGeom>
            <a:noFill/>
          </p:spPr>
          <p:txBody>
            <a:bodyPr wrap="square" rtlCol="0">
              <a:spAutoFit/>
            </a:bodyPr>
            <a:lstStyle/>
            <a:p>
              <a:pPr algn="ctr"/>
              <a:r>
                <a:rPr lang="en-US" sz="6000" b="1" dirty="0" err="1">
                  <a:solidFill>
                    <a:srgbClr val="002060"/>
                  </a:solidFill>
                  <a:latin typeface="#9Slide07 TALUHLA" pitchFamily="2" charset="0"/>
                </a:rPr>
                <a:t>Kể</a:t>
              </a:r>
              <a:r>
                <a:rPr lang="en-US" sz="6000" b="1" dirty="0">
                  <a:solidFill>
                    <a:srgbClr val="002060"/>
                  </a:solidFill>
                  <a:latin typeface="#9Slide07 TALUHLA" pitchFamily="2" charset="0"/>
                </a:rPr>
                <a:t> </a:t>
              </a:r>
              <a:r>
                <a:rPr lang="en-US" sz="6000" b="1" dirty="0" err="1">
                  <a:solidFill>
                    <a:srgbClr val="002060"/>
                  </a:solidFill>
                  <a:latin typeface="#9Slide07 TALUHLA" pitchFamily="2" charset="0"/>
                </a:rPr>
                <a:t>chuyện</a:t>
              </a:r>
              <a:endParaRPr lang="en-US" sz="6000" b="1" dirty="0">
                <a:solidFill>
                  <a:srgbClr val="002060"/>
                </a:solidFill>
                <a:latin typeface="#9Slide07 TALUHLA" pitchFamily="2" charset="0"/>
              </a:endParaRPr>
            </a:p>
            <a:p>
              <a:pPr algn="ctr"/>
              <a:r>
                <a:rPr lang="en-US" sz="6000" b="1" dirty="0" err="1">
                  <a:solidFill>
                    <a:srgbClr val="FF0000"/>
                  </a:solidFill>
                  <a:effectLst>
                    <a:outerShdw blurRad="38100" dist="38100" dir="2700000" algn="tl">
                      <a:srgbClr val="000000">
                        <a:alpha val="43137"/>
                      </a:srgbClr>
                    </a:outerShdw>
                  </a:effectLst>
                  <a:latin typeface="#9Slide07 TALUHLA" pitchFamily="2" charset="0"/>
                </a:rPr>
                <a:t>Ông</a:t>
              </a:r>
              <a:r>
                <a:rPr lang="en-US" sz="6000" b="1" dirty="0">
                  <a:solidFill>
                    <a:srgbClr val="FF0000"/>
                  </a:solidFill>
                  <a:effectLst>
                    <a:outerShdw blurRad="38100" dist="38100" dir="2700000" algn="tl">
                      <a:srgbClr val="000000">
                        <a:alpha val="43137"/>
                      </a:srgbClr>
                    </a:outerShdw>
                  </a:effectLst>
                  <a:latin typeface="#9Slide07 TALUHLA" pitchFamily="2" charset="0"/>
                </a:rPr>
                <a:t> </a:t>
              </a:r>
              <a:r>
                <a:rPr lang="en-US" sz="6000" b="1" dirty="0" err="1">
                  <a:solidFill>
                    <a:srgbClr val="FF0000"/>
                  </a:solidFill>
                  <a:effectLst>
                    <a:outerShdw blurRad="38100" dist="38100" dir="2700000" algn="tl">
                      <a:srgbClr val="000000">
                        <a:alpha val="43137"/>
                      </a:srgbClr>
                    </a:outerShdw>
                  </a:effectLst>
                  <a:latin typeface="#9Slide07 TALUHLA" pitchFamily="2" charset="0"/>
                </a:rPr>
                <a:t>Nguyễn</a:t>
              </a:r>
              <a:r>
                <a:rPr lang="en-US" sz="6000" b="1" dirty="0">
                  <a:solidFill>
                    <a:srgbClr val="FF0000"/>
                  </a:solidFill>
                  <a:effectLst>
                    <a:outerShdw blurRad="38100" dist="38100" dir="2700000" algn="tl">
                      <a:srgbClr val="000000">
                        <a:alpha val="43137"/>
                      </a:srgbClr>
                    </a:outerShdw>
                  </a:effectLst>
                  <a:latin typeface="#9Slide07 TALUHLA" pitchFamily="2" charset="0"/>
                </a:rPr>
                <a:t> Khoa </a:t>
              </a:r>
              <a:r>
                <a:rPr lang="en-US" sz="6000" b="1" dirty="0" err="1">
                  <a:solidFill>
                    <a:srgbClr val="FF0000"/>
                  </a:solidFill>
                  <a:effectLst>
                    <a:outerShdw blurRad="38100" dist="38100" dir="2700000" algn="tl">
                      <a:srgbClr val="000000">
                        <a:alpha val="43137"/>
                      </a:srgbClr>
                    </a:outerShdw>
                  </a:effectLst>
                  <a:latin typeface="#9Slide07 TALUHLA" pitchFamily="2" charset="0"/>
                </a:rPr>
                <a:t>Đăng</a:t>
              </a:r>
              <a:endParaRPr lang="en-US" sz="6000" b="1" dirty="0">
                <a:solidFill>
                  <a:srgbClr val="FF0000"/>
                </a:solidFill>
                <a:effectLst>
                  <a:outerShdw blurRad="38100" dist="38100" dir="2700000" algn="tl">
                    <a:srgbClr val="000000">
                      <a:alpha val="43137"/>
                    </a:srgbClr>
                  </a:outerShdw>
                </a:effectLst>
                <a:latin typeface="#9Slide07 TALUHLA" pitchFamily="2" charset="0"/>
              </a:endParaRPr>
            </a:p>
            <a:p>
              <a:pPr algn="r"/>
              <a:r>
                <a:rPr lang="en-US" sz="3600" b="1" dirty="0">
                  <a:latin typeface="#9Slide07 TALUHLA" pitchFamily="2" charset="0"/>
                </a:rPr>
                <a:t>Trang 40</a:t>
              </a:r>
            </a:p>
          </p:txBody>
        </p:sp>
      </p:grpSp>
      <p:pic>
        <p:nvPicPr>
          <p:cNvPr id="10" name="Picture 9">
            <a:extLst>
              <a:ext uri="{FF2B5EF4-FFF2-40B4-BE49-F238E27FC236}">
                <a16:creationId xmlns:a16="http://schemas.microsoft.com/office/drawing/2014/main" id="{4B0617F7-0183-4DE8-A936-CC750318A3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39" b="97500" l="52891" r="92500">
                        <a14:foregroundMark x1="78203" y1="10139" x2="76875" y2="26250"/>
                        <a14:foregroundMark x1="53359" y1="26250" x2="61016" y2="35833"/>
                        <a14:foregroundMark x1="61016" y1="35833" x2="61328" y2="35972"/>
                        <a14:foregroundMark x1="92500" y1="42500" x2="90000" y2="51389"/>
                        <a14:foregroundMark x1="90000" y1="51389" x2="90000" y2="51806"/>
                        <a14:foregroundMark x1="84609" y1="84167" x2="85234" y2="97500"/>
                        <a14:foregroundMark x1="74844" y1="17500" x2="74844" y2="26944"/>
                        <a14:foregroundMark x1="74844" y1="26944" x2="74844" y2="26944"/>
                        <a14:foregroundMark x1="53828" y1="25000" x2="56328" y2="29167"/>
                        <a14:foregroundMark x1="54609" y1="25139" x2="56328" y2="28750"/>
                        <a14:foregroundMark x1="55625" y1="25972" x2="56406" y2="27778"/>
                        <a14:foregroundMark x1="52891" y1="28194" x2="54766" y2="29167"/>
                        <a14:backgroundMark x1="53672" y1="19722" x2="57734" y2="22778"/>
                        <a14:backgroundMark x1="57734" y1="22778" x2="67344" y2="21944"/>
                        <a14:backgroundMark x1="55234" y1="41528" x2="55234" y2="51806"/>
                        <a14:backgroundMark x1="82031" y1="22639" x2="90938" y2="29444"/>
                        <a14:backgroundMark x1="90938" y1="29444" x2="93438" y2="30417"/>
                        <a14:backgroundMark x1="90938" y1="35556" x2="94844" y2="41667"/>
                      </a14:backgroundRemoval>
                    </a14:imgEffect>
                  </a14:imgLayer>
                </a14:imgProps>
              </a:ext>
            </a:extLst>
          </a:blip>
          <a:srcRect l="52619" t="7619" r="3929"/>
          <a:stretch/>
        </p:blipFill>
        <p:spPr>
          <a:xfrm>
            <a:off x="5112846" y="3188503"/>
            <a:ext cx="3196900" cy="3823141"/>
          </a:xfrm>
          <a:prstGeom prst="rect">
            <a:avLst/>
          </a:prstGeom>
        </p:spPr>
      </p:pic>
    </p:spTree>
    <p:extLst>
      <p:ext uri="{BB962C8B-B14F-4D97-AF65-F5344CB8AC3E}">
        <p14:creationId xmlns:p14="http://schemas.microsoft.com/office/powerpoint/2010/main" val="428145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1+#ppt_w/2"/>
                                          </p:val>
                                        </p:tav>
                                        <p:tav tm="100000">
                                          <p:val>
                                            <p:strVal val="#ppt_x"/>
                                          </p:val>
                                        </p:tav>
                                      </p:tavLst>
                                    </p:anim>
                                    <p:anim calcmode="lin" valueType="num">
                                      <p:cBhvr additive="base">
                                        <p:cTn id="13" dur="500" fill="hold"/>
                                        <p:tgtEl>
                                          <p:spTgt spid="50"/>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 22 Ong Nguyen Khoa Dang">
            <a:hlinkClick r:id="" action="ppaction://media"/>
            <a:extLst>
              <a:ext uri="{FF2B5EF4-FFF2-40B4-BE49-F238E27FC236}">
                <a16:creationId xmlns:a16="http://schemas.microsoft.com/office/drawing/2014/main" id="{8B41E202-4A7B-40EC-92F2-6C18AAF423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9430" y="239842"/>
            <a:ext cx="10538085" cy="5981075"/>
          </a:xfrm>
          <a:prstGeom prst="rect">
            <a:avLst/>
          </a:prstGeom>
        </p:spPr>
      </p:pic>
    </p:spTree>
    <p:extLst>
      <p:ext uri="{BB962C8B-B14F-4D97-AF65-F5344CB8AC3E}">
        <p14:creationId xmlns:p14="http://schemas.microsoft.com/office/powerpoint/2010/main" val="3216932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777FF6-E326-4BFF-B7DD-5A57AC38E99C}"/>
              </a:ext>
            </a:extLst>
          </p:cNvPr>
          <p:cNvGrpSpPr/>
          <p:nvPr/>
        </p:nvGrpSpPr>
        <p:grpSpPr>
          <a:xfrm>
            <a:off x="434575" y="4979925"/>
            <a:ext cx="7634787" cy="1117526"/>
            <a:chOff x="208764" y="5188343"/>
            <a:chExt cx="7634787" cy="1117526"/>
          </a:xfrm>
        </p:grpSpPr>
        <p:sp>
          <p:nvSpPr>
            <p:cNvPr id="20" name="Rectangle: Rounded Corners 19">
              <a:extLst>
                <a:ext uri="{FF2B5EF4-FFF2-40B4-BE49-F238E27FC236}">
                  <a16:creationId xmlns:a16="http://schemas.microsoft.com/office/drawing/2014/main" id="{06F381D7-D116-46D3-9159-C87B4B7E7194}"/>
                </a:ext>
              </a:extLst>
            </p:cNvPr>
            <p:cNvSpPr/>
            <p:nvPr/>
          </p:nvSpPr>
          <p:spPr>
            <a:xfrm>
              <a:off x="208765" y="5188343"/>
              <a:ext cx="7634786" cy="1117526"/>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p:cNvSpPr txBox="1">
              <a:spLocks noChangeArrowheads="1"/>
            </p:cNvSpPr>
            <p:nvPr/>
          </p:nvSpPr>
          <p:spPr bwMode="auto">
            <a:xfrm>
              <a:off x="208764" y="5270062"/>
              <a:ext cx="7634785" cy="954107"/>
            </a:xfrm>
            <a:prstGeom prst="rect">
              <a:avLst/>
            </a:prstGeom>
            <a:noFill/>
            <a:ln w="9525">
              <a:noFill/>
              <a:miter lim="800000"/>
              <a:headEnd/>
              <a:tailEnd/>
            </a:ln>
          </p:spPr>
          <p:txBody>
            <a:bodyPr wrap="square">
              <a:spAutoFit/>
            </a:bodyPr>
            <a:lstStyle/>
            <a:p>
              <a:pPr fontAlgn="base">
                <a:spcBef>
                  <a:spcPct val="0"/>
                </a:spcBef>
                <a:spcAft>
                  <a:spcPct val="0"/>
                </a:spcAft>
              </a:pPr>
              <a:r>
                <a:rPr lang="en-US" sz="2800" b="1" dirty="0" err="1">
                  <a:solidFill>
                    <a:prstClr val="black"/>
                  </a:solidFill>
                  <a:latin typeface="#9Slide03 Arima Madurai Black" panose="00000A00000000000000" pitchFamily="2" charset="0"/>
                  <a:cs typeface="#9Slide03 Arima Madurai Black" panose="00000A00000000000000" pitchFamily="2" charset="0"/>
                </a:rPr>
                <a:t>phục</a:t>
              </a:r>
              <a:r>
                <a:rPr lang="en-US" sz="2800" b="1" dirty="0">
                  <a:solidFill>
                    <a:prstClr val="black"/>
                  </a:solidFill>
                  <a:latin typeface="#9Slide03 Arima Madurai Black" panose="00000A00000000000000" pitchFamily="2" charset="0"/>
                  <a:cs typeface="#9Slide03 Arima Madurai Black" panose="00000A00000000000000" pitchFamily="2" charset="0"/>
                </a:rPr>
                <a:t> </a:t>
              </a:r>
              <a:r>
                <a:rPr lang="en-US" sz="2800" b="1" dirty="0" err="1">
                  <a:solidFill>
                    <a:prstClr val="black"/>
                  </a:solidFill>
                  <a:latin typeface="#9Slide03 Arima Madurai Black" panose="00000A00000000000000" pitchFamily="2" charset="0"/>
                  <a:cs typeface="#9Slide03 Arima Madurai Black" panose="00000A00000000000000" pitchFamily="2" charset="0"/>
                </a:rPr>
                <a:t>binh</a:t>
              </a:r>
              <a:r>
                <a:rPr lang="en-US" sz="2800" b="1" dirty="0">
                  <a:solidFill>
                    <a:prstClr val="black"/>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quân</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lính</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nấp</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rình</a:t>
              </a:r>
              <a:r>
                <a:rPr lang="en-US" sz="2800" b="1" dirty="0">
                  <a:solidFill>
                    <a:srgbClr val="FF0066"/>
                  </a:solidFill>
                  <a:latin typeface="#9Slide03 Arima Madurai Black" panose="00000A00000000000000" pitchFamily="2" charset="0"/>
                  <a:cs typeface="#9Slide03 Arima Madurai Black" panose="00000A00000000000000" pitchFamily="2" charset="0"/>
                </a:rPr>
                <a:t>, ở </a:t>
              </a:r>
              <a:r>
                <a:rPr lang="en-US" sz="2800" b="1" dirty="0" err="1">
                  <a:solidFill>
                    <a:srgbClr val="FF0066"/>
                  </a:solidFill>
                  <a:latin typeface="#9Slide03 Arima Madurai Black" panose="00000A00000000000000" pitchFamily="2" charset="0"/>
                  <a:cs typeface="#9Slide03 Arima Madurai Black" panose="00000A00000000000000" pitchFamily="2" charset="0"/>
                </a:rPr>
                <a:t>những</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chỗ</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kín</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đáo</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chờ</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lệnh</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là</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xông</a:t>
              </a:r>
              <a:r>
                <a:rPr lang="en-US" sz="2800" b="1" dirty="0">
                  <a:solidFill>
                    <a:srgbClr val="FF0066"/>
                  </a:solidFill>
                  <a:latin typeface="#9Slide03 Arima Madurai Black" panose="00000A00000000000000" pitchFamily="2" charset="0"/>
                  <a:cs typeface="#9Slide03 Arima Madurai Black" panose="00000A00000000000000" pitchFamily="2" charset="0"/>
                </a:rPr>
                <a:t> ra </a:t>
              </a:r>
              <a:r>
                <a:rPr lang="en-US" sz="2800" b="1" dirty="0" err="1">
                  <a:solidFill>
                    <a:srgbClr val="FF0066"/>
                  </a:solidFill>
                  <a:latin typeface="#9Slide03 Arima Madurai Black" panose="00000A00000000000000" pitchFamily="2" charset="0"/>
                  <a:cs typeface="#9Slide03 Arima Madurai Black" panose="00000A00000000000000" pitchFamily="2" charset="0"/>
                </a:rPr>
                <a:t>tấn</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công</a:t>
              </a:r>
              <a:r>
                <a:rPr lang="en-US" sz="2800" b="1" dirty="0">
                  <a:solidFill>
                    <a:srgbClr val="FF0066"/>
                  </a:solidFill>
                  <a:latin typeface="#9Slide03 Arima Madurai Black" panose="00000A00000000000000" pitchFamily="2" charset="0"/>
                  <a:cs typeface="#9Slide03 Arima Madurai Black" panose="00000A00000000000000" pitchFamily="2" charset="0"/>
                </a:rPr>
                <a:t>.</a:t>
              </a:r>
            </a:p>
          </p:txBody>
        </p:sp>
      </p:grpSp>
      <p:grpSp>
        <p:nvGrpSpPr>
          <p:cNvPr id="16" name="Group 15">
            <a:extLst>
              <a:ext uri="{FF2B5EF4-FFF2-40B4-BE49-F238E27FC236}">
                <a16:creationId xmlns:a16="http://schemas.microsoft.com/office/drawing/2014/main" id="{6E4EFF98-6AD8-4CAF-834F-C21385872FE1}"/>
              </a:ext>
            </a:extLst>
          </p:cNvPr>
          <p:cNvGrpSpPr/>
          <p:nvPr/>
        </p:nvGrpSpPr>
        <p:grpSpPr>
          <a:xfrm>
            <a:off x="8180492" y="813741"/>
            <a:ext cx="3802743" cy="4724947"/>
            <a:chOff x="3943811" y="-2374700"/>
            <a:chExt cx="4304379" cy="4724947"/>
          </a:xfrm>
        </p:grpSpPr>
        <p:grpSp>
          <p:nvGrpSpPr>
            <p:cNvPr id="14" name="Group 13">
              <a:extLst>
                <a:ext uri="{FF2B5EF4-FFF2-40B4-BE49-F238E27FC236}">
                  <a16:creationId xmlns:a16="http://schemas.microsoft.com/office/drawing/2014/main" id="{C64A4FD7-7CA3-4EF5-8325-98C2E4675CD8}"/>
                </a:ext>
              </a:extLst>
            </p:cNvPr>
            <p:cNvGrpSpPr/>
            <p:nvPr/>
          </p:nvGrpSpPr>
          <p:grpSpPr>
            <a:xfrm>
              <a:off x="3943811" y="-2374700"/>
              <a:ext cx="4304379" cy="4724947"/>
              <a:chOff x="3988750" y="-2537141"/>
              <a:chExt cx="4304379" cy="4724947"/>
            </a:xfrm>
          </p:grpSpPr>
          <p:pic>
            <p:nvPicPr>
              <p:cNvPr id="13" name="Picture 12">
                <a:extLst>
                  <a:ext uri="{FF2B5EF4-FFF2-40B4-BE49-F238E27FC236}">
                    <a16:creationId xmlns:a16="http://schemas.microsoft.com/office/drawing/2014/main" id="{F8F15F2B-29F2-455B-872B-4CBAD34EF0BA}"/>
                  </a:ext>
                </a:extLst>
              </p:cNvPr>
              <p:cNvPicPr>
                <a:picLocks noChangeAspect="1"/>
              </p:cNvPicPr>
              <p:nvPr/>
            </p:nvPicPr>
            <p:blipFill rotWithShape="1">
              <a:blip r:embed="rId2"/>
              <a:srcRect b="24510"/>
              <a:stretch/>
            </p:blipFill>
            <p:spPr>
              <a:xfrm>
                <a:off x="3988750" y="-2537141"/>
                <a:ext cx="4304379" cy="4003720"/>
              </a:xfrm>
              <a:prstGeom prst="rect">
                <a:avLst/>
              </a:prstGeom>
            </p:spPr>
          </p:pic>
          <p:pic>
            <p:nvPicPr>
              <p:cNvPr id="9" name="Picture 8">
                <a:extLst>
                  <a:ext uri="{FF2B5EF4-FFF2-40B4-BE49-F238E27FC236}">
                    <a16:creationId xmlns:a16="http://schemas.microsoft.com/office/drawing/2014/main" id="{FE651975-275E-4788-8094-853498E28D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1720" y1="58511" x2="29247" y2="70922"/>
                          </a14:backgroundRemoval>
                        </a14:imgEffect>
                      </a14:imgLayer>
                    </a14:imgProps>
                  </a:ext>
                </a:extLst>
              </a:blip>
              <a:stretch>
                <a:fillRect/>
              </a:stretch>
            </p:blipFill>
            <p:spPr>
              <a:xfrm>
                <a:off x="5494380" y="-652283"/>
                <a:ext cx="2388026" cy="2840089"/>
              </a:xfrm>
              <a:prstGeom prst="rect">
                <a:avLst/>
              </a:prstGeom>
            </p:spPr>
          </p:pic>
        </p:grpSp>
        <p:sp>
          <p:nvSpPr>
            <p:cNvPr id="15" name="TextBox 14">
              <a:extLst>
                <a:ext uri="{FF2B5EF4-FFF2-40B4-BE49-F238E27FC236}">
                  <a16:creationId xmlns:a16="http://schemas.microsoft.com/office/drawing/2014/main" id="{DECB9C3C-91BA-4105-935D-A59A016D737C}"/>
                </a:ext>
              </a:extLst>
            </p:cNvPr>
            <p:cNvSpPr txBox="1"/>
            <p:nvPr/>
          </p:nvSpPr>
          <p:spPr>
            <a:xfrm>
              <a:off x="4383315" y="-1617210"/>
              <a:ext cx="3628571" cy="1754326"/>
            </a:xfrm>
            <a:prstGeom prst="rect">
              <a:avLst/>
            </a:prstGeom>
            <a:noFill/>
          </p:spPr>
          <p:txBody>
            <a:bodyPr wrap="square" rtlCol="0">
              <a:spAutoFit/>
            </a:bodyPr>
            <a:lstStyle/>
            <a:p>
              <a:pPr algn="ctr"/>
              <a:r>
                <a:rPr lang="en-US" sz="5400" dirty="0" err="1">
                  <a:solidFill>
                    <a:schemeClr val="bg1"/>
                  </a:solidFill>
                  <a:latin typeface="#9Slide07 SVNUT Triumph Press" panose="00000500000000000000" pitchFamily="2" charset="0"/>
                </a:rPr>
                <a:t>Giải</a:t>
              </a:r>
              <a:r>
                <a:rPr lang="en-US" sz="5400" dirty="0">
                  <a:solidFill>
                    <a:schemeClr val="bg1"/>
                  </a:solidFill>
                  <a:latin typeface="#9Slide07 SVNUT Triumph Press" panose="00000500000000000000" pitchFamily="2" charset="0"/>
                </a:rPr>
                <a:t> </a:t>
              </a:r>
              <a:r>
                <a:rPr lang="en-US" sz="5400" dirty="0" err="1">
                  <a:solidFill>
                    <a:schemeClr val="bg1"/>
                  </a:solidFill>
                  <a:latin typeface="#9Slide07 SVNUT Triumph Press" panose="00000500000000000000" pitchFamily="2" charset="0"/>
                </a:rPr>
                <a:t>nghĩa</a:t>
              </a:r>
              <a:r>
                <a:rPr lang="en-US" sz="5400" dirty="0">
                  <a:solidFill>
                    <a:schemeClr val="bg1"/>
                  </a:solidFill>
                  <a:latin typeface="#9Slide07 SVNUT Triumph Press" panose="00000500000000000000" pitchFamily="2" charset="0"/>
                </a:rPr>
                <a:t> </a:t>
              </a:r>
              <a:r>
                <a:rPr lang="en-US" sz="5400" dirty="0" err="1">
                  <a:solidFill>
                    <a:schemeClr val="bg1"/>
                  </a:solidFill>
                  <a:latin typeface="#9Slide07 SVNUT Triumph Press" panose="00000500000000000000" pitchFamily="2" charset="0"/>
                </a:rPr>
                <a:t>từ</a:t>
              </a:r>
              <a:endParaRPr lang="en-US" sz="5400" dirty="0">
                <a:solidFill>
                  <a:schemeClr val="bg1"/>
                </a:solidFill>
                <a:latin typeface="#9Slide07 SVNUT Triumph Press" panose="00000500000000000000" pitchFamily="2" charset="0"/>
              </a:endParaRPr>
            </a:p>
          </p:txBody>
        </p:sp>
      </p:grpSp>
      <p:pic>
        <p:nvPicPr>
          <p:cNvPr id="2" name="Picture 1">
            <a:extLst>
              <a:ext uri="{FF2B5EF4-FFF2-40B4-BE49-F238E27FC236}">
                <a16:creationId xmlns:a16="http://schemas.microsoft.com/office/drawing/2014/main" id="{0BF94287-8832-4783-82D2-5C985C01F65B}"/>
              </a:ext>
            </a:extLst>
          </p:cNvPr>
          <p:cNvPicPr>
            <a:picLocks noChangeAspect="1"/>
          </p:cNvPicPr>
          <p:nvPr/>
        </p:nvPicPr>
        <p:blipFill rotWithShape="1">
          <a:blip r:embed="rId5"/>
          <a:srcRect t="33712" r="38346" b="15946"/>
          <a:stretch/>
        </p:blipFill>
        <p:spPr>
          <a:xfrm>
            <a:off x="1603993" y="1482804"/>
            <a:ext cx="4338978" cy="1922780"/>
          </a:xfrm>
          <a:prstGeom prst="rect">
            <a:avLst/>
          </a:prstGeom>
          <a:ln>
            <a:noFill/>
          </a:ln>
          <a:effectLst>
            <a:softEdge rad="112500"/>
          </a:effectLst>
        </p:spPr>
      </p:pic>
      <p:grpSp>
        <p:nvGrpSpPr>
          <p:cNvPr id="4" name="Group 3">
            <a:extLst>
              <a:ext uri="{FF2B5EF4-FFF2-40B4-BE49-F238E27FC236}">
                <a16:creationId xmlns:a16="http://schemas.microsoft.com/office/drawing/2014/main" id="{57490F4E-F8D1-431F-ADDE-8EC9B1C0CF22}"/>
              </a:ext>
            </a:extLst>
          </p:cNvPr>
          <p:cNvGrpSpPr/>
          <p:nvPr/>
        </p:nvGrpSpPr>
        <p:grpSpPr>
          <a:xfrm>
            <a:off x="208765" y="337025"/>
            <a:ext cx="7860597" cy="954088"/>
            <a:chOff x="89390" y="1954880"/>
            <a:chExt cx="7860597" cy="954088"/>
          </a:xfrm>
        </p:grpSpPr>
        <p:sp>
          <p:nvSpPr>
            <p:cNvPr id="3" name="Rectangle: Rounded Corners 2">
              <a:extLst>
                <a:ext uri="{FF2B5EF4-FFF2-40B4-BE49-F238E27FC236}">
                  <a16:creationId xmlns:a16="http://schemas.microsoft.com/office/drawing/2014/main" id="{5067C239-2773-487B-B84C-DCF46EC74838}"/>
                </a:ext>
              </a:extLst>
            </p:cNvPr>
            <p:cNvSpPr/>
            <p:nvPr/>
          </p:nvSpPr>
          <p:spPr>
            <a:xfrm>
              <a:off x="89390" y="1954880"/>
              <a:ext cx="7634786" cy="954088"/>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p:cNvSpPr txBox="1">
              <a:spLocks noChangeArrowheads="1"/>
            </p:cNvSpPr>
            <p:nvPr/>
          </p:nvSpPr>
          <p:spPr bwMode="auto">
            <a:xfrm>
              <a:off x="208765" y="2169986"/>
              <a:ext cx="7741222"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dirty="0" err="1">
                  <a:solidFill>
                    <a:prstClr val="black"/>
                  </a:solidFill>
                  <a:latin typeface="#9Slide03 Arima Madurai Black" panose="00000A00000000000000" pitchFamily="2" charset="0"/>
                  <a:cs typeface="#9Slide03 Arima Madurai Black" panose="00000A00000000000000" pitchFamily="2" charset="0"/>
                </a:rPr>
                <a:t>truông</a:t>
              </a:r>
              <a:r>
                <a:rPr lang="en-US" sz="2800" b="1" dirty="0">
                  <a:solidFill>
                    <a:prstClr val="black"/>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vùng</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đất</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hoang</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rộng</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có</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nhiều</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cây</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cỏ</a:t>
              </a:r>
              <a:r>
                <a:rPr lang="en-US" sz="2800" b="1" dirty="0">
                  <a:solidFill>
                    <a:srgbClr val="FF0066"/>
                  </a:solidFill>
                  <a:latin typeface="#9Slide03 Arima Madurai Black" panose="00000A00000000000000" pitchFamily="2" charset="0"/>
                  <a:cs typeface="#9Slide03 Arima Madurai Black" panose="00000A00000000000000" pitchFamily="2" charset="0"/>
                </a:rPr>
                <a:t>.</a:t>
              </a:r>
            </a:p>
          </p:txBody>
        </p:sp>
      </p:grpSp>
      <p:grpSp>
        <p:nvGrpSpPr>
          <p:cNvPr id="10" name="Group 9">
            <a:extLst>
              <a:ext uri="{FF2B5EF4-FFF2-40B4-BE49-F238E27FC236}">
                <a16:creationId xmlns:a16="http://schemas.microsoft.com/office/drawing/2014/main" id="{F8D9181B-1435-4D08-81FD-967D6C8C39BD}"/>
              </a:ext>
            </a:extLst>
          </p:cNvPr>
          <p:cNvGrpSpPr/>
          <p:nvPr/>
        </p:nvGrpSpPr>
        <p:grpSpPr>
          <a:xfrm>
            <a:off x="208765" y="3599042"/>
            <a:ext cx="7634786" cy="954088"/>
            <a:chOff x="208765" y="3599042"/>
            <a:chExt cx="7634786" cy="954088"/>
          </a:xfrm>
        </p:grpSpPr>
        <p:sp>
          <p:nvSpPr>
            <p:cNvPr id="18" name="Rectangle: Rounded Corners 17">
              <a:extLst>
                <a:ext uri="{FF2B5EF4-FFF2-40B4-BE49-F238E27FC236}">
                  <a16:creationId xmlns:a16="http://schemas.microsoft.com/office/drawing/2014/main" id="{8C09D600-4869-49CE-A1A0-421F6181FEB4}"/>
                </a:ext>
              </a:extLst>
            </p:cNvPr>
            <p:cNvSpPr/>
            <p:nvPr/>
          </p:nvSpPr>
          <p:spPr>
            <a:xfrm>
              <a:off x="208765" y="3599042"/>
              <a:ext cx="7634786" cy="954088"/>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p:cNvSpPr txBox="1">
              <a:spLocks noChangeArrowheads="1"/>
            </p:cNvSpPr>
            <p:nvPr/>
          </p:nvSpPr>
          <p:spPr bwMode="auto">
            <a:xfrm>
              <a:off x="484729" y="3814476"/>
              <a:ext cx="6997428"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dirty="0" err="1">
                  <a:solidFill>
                    <a:prstClr val="black"/>
                  </a:solidFill>
                  <a:latin typeface="#9Slide03 Arima Madurai Black" panose="00000A00000000000000" pitchFamily="2" charset="0"/>
                  <a:cs typeface="#9Slide03 Arima Madurai Black" panose="00000A00000000000000" pitchFamily="2" charset="0"/>
                </a:rPr>
                <a:t>sào</a:t>
              </a:r>
              <a:r>
                <a:rPr lang="en-US" sz="2800" b="1" dirty="0">
                  <a:solidFill>
                    <a:prstClr val="black"/>
                  </a:solidFill>
                  <a:latin typeface="#9Slide03 Arima Madurai Black" panose="00000A00000000000000" pitchFamily="2" charset="0"/>
                  <a:cs typeface="#9Slide03 Arima Madurai Black" panose="00000A00000000000000" pitchFamily="2" charset="0"/>
                </a:rPr>
                <a:t> </a:t>
              </a:r>
              <a:r>
                <a:rPr lang="en-US" sz="2800" b="1" dirty="0" err="1">
                  <a:solidFill>
                    <a:prstClr val="black"/>
                  </a:solidFill>
                  <a:latin typeface="#9Slide03 Arima Madurai Black" panose="00000A00000000000000" pitchFamily="2" charset="0"/>
                  <a:cs typeface="#9Slide03 Arima Madurai Black" panose="00000A00000000000000" pitchFamily="2" charset="0"/>
                </a:rPr>
                <a:t>huyệt</a:t>
              </a:r>
              <a:r>
                <a:rPr lang="en-US" sz="2800" b="1" dirty="0">
                  <a:solidFill>
                    <a:prstClr val="black"/>
                  </a:solidFill>
                  <a:latin typeface="#9Slide03 Arima Madurai Black" panose="00000A00000000000000" pitchFamily="2" charset="0"/>
                  <a:cs typeface="#9Slide03 Arima Madurai Black" panose="00000A00000000000000" pitchFamily="2" charset="0"/>
                </a:rPr>
                <a:t>: </a:t>
              </a:r>
              <a:r>
                <a:rPr lang="en-US" sz="2800" b="1" dirty="0">
                  <a:solidFill>
                    <a:srgbClr val="FF0066"/>
                  </a:solidFill>
                  <a:latin typeface="#9Slide03 Arima Madurai Black" panose="00000A00000000000000" pitchFamily="2" charset="0"/>
                  <a:cs typeface="#9Slide03 Arima Madurai Black" panose="00000A00000000000000" pitchFamily="2" charset="0"/>
                </a:rPr>
                <a:t>ổ </a:t>
              </a:r>
              <a:r>
                <a:rPr lang="en-US" sz="2800" b="1" dirty="0" err="1">
                  <a:solidFill>
                    <a:srgbClr val="FF0066"/>
                  </a:solidFill>
                  <a:latin typeface="#9Slide03 Arima Madurai Black" panose="00000A00000000000000" pitchFamily="2" charset="0"/>
                  <a:cs typeface="#9Slide03 Arima Madurai Black" panose="00000A00000000000000" pitchFamily="2" charset="0"/>
                </a:rPr>
                <a:t>của</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bọn</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trộm</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cướp</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tội</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phạm</a:t>
              </a:r>
              <a:r>
                <a:rPr lang="en-US" sz="2800" b="1" dirty="0">
                  <a:solidFill>
                    <a:srgbClr val="FF0066"/>
                  </a:solidFill>
                  <a:latin typeface="#9Slide03 Arima Madurai Black" panose="00000A00000000000000" pitchFamily="2" charset="0"/>
                  <a:cs typeface="#9Slide03 Arima Madurai Black" panose="00000A00000000000000" pitchFamily="2" charset="0"/>
                </a:rPr>
                <a:t>.</a:t>
              </a:r>
              <a:endParaRPr lang="en-US" sz="2800" b="1" dirty="0">
                <a:solidFill>
                  <a:prstClr val="black"/>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37086722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 22 Ong Nguyen Khoa Dang">
            <a:hlinkClick r:id="" action="ppaction://media"/>
            <a:extLst>
              <a:ext uri="{FF2B5EF4-FFF2-40B4-BE49-F238E27FC236}">
                <a16:creationId xmlns:a16="http://schemas.microsoft.com/office/drawing/2014/main" id="{8B41E202-4A7B-40EC-92F2-6C18AAF423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9430" y="239842"/>
            <a:ext cx="10538085" cy="5981075"/>
          </a:xfrm>
          <a:prstGeom prst="rect">
            <a:avLst/>
          </a:prstGeom>
        </p:spPr>
      </p:pic>
    </p:spTree>
    <p:extLst>
      <p:ext uri="{BB962C8B-B14F-4D97-AF65-F5344CB8AC3E}">
        <p14:creationId xmlns:p14="http://schemas.microsoft.com/office/powerpoint/2010/main" val="22503361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5489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17FEC-D1BD-43B9-ACFC-F1C8CFA97295}"/>
              </a:ext>
            </a:extLst>
          </p:cNvPr>
          <p:cNvPicPr>
            <a:picLocks noChangeAspect="1"/>
          </p:cNvPicPr>
          <p:nvPr/>
        </p:nvPicPr>
        <p:blipFill>
          <a:blip r:embed="rId6"/>
          <a:stretch>
            <a:fillRect/>
          </a:stretch>
        </p:blipFill>
        <p:spPr>
          <a:xfrm>
            <a:off x="0" y="66675"/>
            <a:ext cx="12192000" cy="6791325"/>
          </a:xfrm>
          <a:prstGeom prst="rect">
            <a:avLst/>
          </a:prstGeom>
        </p:spPr>
      </p:pic>
      <p:pic>
        <p:nvPicPr>
          <p:cNvPr id="10" name="Picture 9">
            <a:extLst>
              <a:ext uri="{FF2B5EF4-FFF2-40B4-BE49-F238E27FC236}">
                <a16:creationId xmlns:a16="http://schemas.microsoft.com/office/drawing/2014/main" id="{16BCE2B1-76D6-44B5-896D-C993F8C644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799" b="83646" l="10000" r="94355">
                        <a14:foregroundMark x1="31774" y1="67802" x2="42742" y2="71039"/>
                        <a14:foregroundMark x1="42742" y1="71039" x2="61290" y2="68825"/>
                        <a14:foregroundMark x1="61290" y1="68825" x2="64194" y2="67462"/>
                        <a14:foregroundMark x1="33548" y1="73424" x2="69355" y2="71039"/>
                        <a14:foregroundMark x1="68710" y1="71721" x2="30323" y2="72232"/>
                        <a14:foregroundMark x1="89677" y1="45656" x2="91129" y2="58092"/>
                        <a14:foregroundMark x1="91129" y1="58092" x2="89355" y2="60818"/>
                        <a14:foregroundMark x1="94516" y1="46848" x2="94516" y2="53492"/>
                        <a14:foregroundMark x1="44677" y1="16014" x2="55000" y2="13799"/>
                        <a14:backgroundMark x1="10645" y1="67802" x2="23871" y2="82112"/>
                        <a14:backgroundMark x1="23871" y1="82112" x2="48710" y2="84668"/>
                        <a14:backgroundMark x1="48710" y1="84668" x2="81613" y2="78024"/>
                      </a14:backgroundRemoval>
                    </a14:imgEffect>
                  </a14:imgLayer>
                </a14:imgProps>
              </a:ext>
            </a:extLst>
          </a:blip>
          <a:srcRect t="5886" b="7177"/>
          <a:stretch/>
        </p:blipFill>
        <p:spPr>
          <a:xfrm>
            <a:off x="-321845" y="2292277"/>
            <a:ext cx="4348413" cy="3579136"/>
          </a:xfrm>
          <a:prstGeom prst="rect">
            <a:avLst/>
          </a:prstGeom>
        </p:spPr>
      </p:pic>
      <p:pic>
        <p:nvPicPr>
          <p:cNvPr id="11" name="Picture 10">
            <a:extLst>
              <a:ext uri="{FF2B5EF4-FFF2-40B4-BE49-F238E27FC236}">
                <a16:creationId xmlns:a16="http://schemas.microsoft.com/office/drawing/2014/main" id="{A7B8795D-B1FC-49B8-B103-B06C07D2153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a:off x="11612278" y="3462337"/>
            <a:ext cx="4079055" cy="3662282"/>
          </a:xfrm>
          <a:prstGeom prst="rect">
            <a:avLst/>
          </a:prstGeom>
        </p:spPr>
      </p:pic>
      <p:pic>
        <p:nvPicPr>
          <p:cNvPr id="8" name="Picture 7" descr="Icon&#10;&#10;Description automatically generated">
            <a:extLst>
              <a:ext uri="{FF2B5EF4-FFF2-40B4-BE49-F238E27FC236}">
                <a16:creationId xmlns:a16="http://schemas.microsoft.com/office/drawing/2014/main" id="{F93582DC-CC7E-4F94-AC3C-EFFA12650B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687" y="756280"/>
            <a:ext cx="6730665" cy="5900548"/>
          </a:xfrm>
          <a:prstGeom prst="rect">
            <a:avLst/>
          </a:prstGeom>
        </p:spPr>
      </p:pic>
      <p:pic>
        <p:nvPicPr>
          <p:cNvPr id="12" name="Tieng-coi-tau-thuy-www_tiengdong_com">
            <a:hlinkClick r:id="" action="ppaction://media"/>
            <a:extLst>
              <a:ext uri="{FF2B5EF4-FFF2-40B4-BE49-F238E27FC236}">
                <a16:creationId xmlns:a16="http://schemas.microsoft.com/office/drawing/2014/main" id="{BEB0D288-8A6C-4451-9F34-4878F67A870F}"/>
              </a:ext>
            </a:extLst>
          </p:cNvPr>
          <p:cNvPicPr>
            <a:picLocks noChangeAspect="1"/>
          </p:cNvPicPr>
          <p:nvPr>
            <a:audioFile r:link="rId2"/>
            <p:extLst>
              <p:ext uri="{DAA4B4D4-6D71-4841-9C94-3DE7FCFB9230}">
                <p14:media xmlns:p14="http://schemas.microsoft.com/office/powerpoint/2010/main" r:embed="rId3">
                  <p14:trim st="6352" end="15111.875"/>
                </p14:media>
              </p:ext>
            </p:extLst>
          </p:nvPr>
        </p:nvPicPr>
        <p:blipFill>
          <a:blip r:embed="rId12"/>
          <a:stretch>
            <a:fillRect/>
          </a:stretch>
        </p:blipFill>
        <p:spPr>
          <a:xfrm>
            <a:off x="12654363" y="1682677"/>
            <a:ext cx="609600" cy="609600"/>
          </a:xfrm>
          <a:prstGeom prst="rect">
            <a:avLst/>
          </a:prstGeom>
        </p:spPr>
      </p:pic>
    </p:spTree>
    <p:custDataLst>
      <p:tags r:id="rId1"/>
    </p:custDataLst>
    <p:extLst>
      <p:ext uri="{BB962C8B-B14F-4D97-AF65-F5344CB8AC3E}">
        <p14:creationId xmlns:p14="http://schemas.microsoft.com/office/powerpoint/2010/main" val="241725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651 0.01412 L -0.05651 0.01412 C -0.09023 -0.02732 -0.08724 -0.02269 -0.11706 -0.0632 C -0.12331 -0.07153 -0.12943 -0.08009 -0.13555 -0.08889 C -0.13815 -0.09259 -0.1401 -0.09931 -0.14336 -0.10046 L -0.15 -0.10278 C -0.1539 -0.1044 -0.15781 -0.10648 -0.16185 -0.10741 C -0.16614 -0.1088 -0.17057 -0.10903 -0.175 -0.10972 C -0.18945 -0.10903 -0.20403 -0.11042 -0.21836 -0.10741 C -0.2263 -0.10602 -0.24583 -0.08634 -0.2513 -0.08171 C -0.26042 -0.07431 -0.27044 -0.07014 -0.2789 -0.06088 C -0.28242 -0.05695 -0.28607 -0.05324 -0.28945 -0.04907 C -0.29258 -0.04537 -0.29531 -0.04051 -0.2987 -0.0375 C -0.30195 -0.03426 -0.30573 -0.03287 -0.30924 -0.03032 C -0.31237 -0.02824 -0.31523 -0.02523 -0.31836 -0.02338 C -0.32578 -0.01898 -0.3332 -0.01505 -0.34075 -0.01181 C -0.35794 -0.0044 -0.35325 -0.00926 -0.36836 -0.00463 C -0.37239 -0.00347 -0.3763 -0.00162 -0.38021 7.40741E-7 C -0.39648 -0.00162 -0.41276 -0.00139 -0.4289 -0.00463 C -0.43411 -0.00579 -0.44739 -0.02153 -0.45 -0.0257 C -0.47877 -0.0706 -0.43724 -0.01482 -0.46836 -0.07014 C -0.46979 -0.07245 -0.47122 -0.07454 -0.47239 -0.07708 C -0.47474 -0.0831 -0.47669 -0.08958 -0.4789 -0.09583 C -0.47982 -0.09815 -0.48073 -0.10046 -0.48151 -0.10278 L -0.48424 -0.10972 L -0.50651 -0.09815 " pathEditMode="relative" ptsTypes="AAAAAAAAAAAAAAAAAAAAAAAAAA">
                                      <p:cBhvr>
                                        <p:cTn id="6" dur="2000" fill="hold"/>
                                        <p:tgtEl>
                                          <p:spTgt spid="11"/>
                                        </p:tgtEl>
                                        <p:attrNameLst>
                                          <p:attrName>ppt_x</p:attrName>
                                          <p:attrName>ppt_y</p:attrName>
                                        </p:attrNameLst>
                                      </p:cBhvr>
                                    </p:animMotion>
                                  </p:childTnLst>
                                </p:cTn>
                              </p:par>
                              <p:par>
                                <p:cTn id="7" presetID="53" presetClass="entr" presetSubtype="16"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fltVal val="0"/>
                                          </p:val>
                                        </p:tav>
                                        <p:tav tm="100000">
                                          <p:val>
                                            <p:strVal val="#ppt_h"/>
                                          </p:val>
                                        </p:tav>
                                      </p:tavLst>
                                    </p:anim>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1" presetClass="mediacall" presetSubtype="0" fill="hold" nodeType="withEffect">
                                  <p:stCondLst>
                                    <p:cond delay="0"/>
                                  </p:stCondLst>
                                  <p:childTnLst>
                                    <p:cmd type="call" cmd="playFrom(0.0)">
                                      <p:cBhvr>
                                        <p:cTn id="20" dur="421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2727">
                <p:cTn id="21"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408D7323-79B3-4C55-ADE4-262853C5F240}"/>
              </a:ext>
            </a:extLst>
          </p:cNvPr>
          <p:cNvGrpSpPr/>
          <p:nvPr/>
        </p:nvGrpSpPr>
        <p:grpSpPr>
          <a:xfrm>
            <a:off x="0" y="-12996"/>
            <a:ext cx="12192000" cy="6870996"/>
            <a:chOff x="0" y="-12996"/>
            <a:chExt cx="12192000" cy="6870996"/>
          </a:xfrm>
        </p:grpSpPr>
        <p:pic>
          <p:nvPicPr>
            <p:cNvPr id="53" name="图片 16">
              <a:extLst>
                <a:ext uri="{FF2B5EF4-FFF2-40B4-BE49-F238E27FC236}">
                  <a16:creationId xmlns:a16="http://schemas.microsoft.com/office/drawing/2014/main" id="{8210C858-BAA9-41DC-9F42-80D152AE9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pic>
          <p:nvPicPr>
            <p:cNvPr id="54" name="图片 5">
              <a:extLst>
                <a:ext uri="{FF2B5EF4-FFF2-40B4-BE49-F238E27FC236}">
                  <a16:creationId xmlns:a16="http://schemas.microsoft.com/office/drawing/2014/main" id="{E6AB920D-52C9-4383-B1F5-886E90CC80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96"/>
              <a:ext cx="12192000" cy="5499100"/>
            </a:xfrm>
            <a:prstGeom prst="rect">
              <a:avLst/>
            </a:prstGeom>
          </p:spPr>
        </p:pic>
      </p:grpSp>
      <p:sp>
        <p:nvSpPr>
          <p:cNvPr id="55" name="Rectangle: Rounded Corners 54">
            <a:extLst>
              <a:ext uri="{FF2B5EF4-FFF2-40B4-BE49-F238E27FC236}">
                <a16:creationId xmlns:a16="http://schemas.microsoft.com/office/drawing/2014/main" id="{427CC4BB-530D-4C7B-83AB-FB24CEB636F2}"/>
              </a:ext>
            </a:extLst>
          </p:cNvPr>
          <p:cNvSpPr/>
          <p:nvPr/>
        </p:nvSpPr>
        <p:spPr>
          <a:xfrm>
            <a:off x="2365828" y="375548"/>
            <a:ext cx="8665030" cy="1368659"/>
          </a:xfrm>
          <a:custGeom>
            <a:avLst/>
            <a:gdLst>
              <a:gd name="connsiteX0" fmla="*/ 0 w 8665030"/>
              <a:gd name="connsiteY0" fmla="*/ 228114 h 1368659"/>
              <a:gd name="connsiteX1" fmla="*/ 228114 w 8665030"/>
              <a:gd name="connsiteY1" fmla="*/ 0 h 1368659"/>
              <a:gd name="connsiteX2" fmla="*/ 732369 w 8665030"/>
              <a:gd name="connsiteY2" fmla="*/ 0 h 1368659"/>
              <a:gd name="connsiteX3" fmla="*/ 1236624 w 8665030"/>
              <a:gd name="connsiteY3" fmla="*/ 0 h 1368659"/>
              <a:gd name="connsiteX4" fmla="*/ 1905055 w 8665030"/>
              <a:gd name="connsiteY4" fmla="*/ 0 h 1368659"/>
              <a:gd name="connsiteX5" fmla="*/ 2409310 w 8665030"/>
              <a:gd name="connsiteY5" fmla="*/ 0 h 1368659"/>
              <a:gd name="connsiteX6" fmla="*/ 3159829 w 8665030"/>
              <a:gd name="connsiteY6" fmla="*/ 0 h 1368659"/>
              <a:gd name="connsiteX7" fmla="*/ 3499908 w 8665030"/>
              <a:gd name="connsiteY7" fmla="*/ 0 h 1368659"/>
              <a:gd name="connsiteX8" fmla="*/ 4086251 w 8665030"/>
              <a:gd name="connsiteY8" fmla="*/ 0 h 1368659"/>
              <a:gd name="connsiteX9" fmla="*/ 4836770 w 8665030"/>
              <a:gd name="connsiteY9" fmla="*/ 0 h 1368659"/>
              <a:gd name="connsiteX10" fmla="*/ 5587289 w 8665030"/>
              <a:gd name="connsiteY10" fmla="*/ 0 h 1368659"/>
              <a:gd name="connsiteX11" fmla="*/ 6255720 w 8665030"/>
              <a:gd name="connsiteY11" fmla="*/ 0 h 1368659"/>
              <a:gd name="connsiteX12" fmla="*/ 6842063 w 8665030"/>
              <a:gd name="connsiteY12" fmla="*/ 0 h 1368659"/>
              <a:gd name="connsiteX13" fmla="*/ 7346318 w 8665030"/>
              <a:gd name="connsiteY13" fmla="*/ 0 h 1368659"/>
              <a:gd name="connsiteX14" fmla="*/ 7768485 w 8665030"/>
              <a:gd name="connsiteY14" fmla="*/ 0 h 1368659"/>
              <a:gd name="connsiteX15" fmla="*/ 8436916 w 8665030"/>
              <a:gd name="connsiteY15" fmla="*/ 0 h 1368659"/>
              <a:gd name="connsiteX16" fmla="*/ 8665030 w 8665030"/>
              <a:gd name="connsiteY16" fmla="*/ 228114 h 1368659"/>
              <a:gd name="connsiteX17" fmla="*/ 8665030 w 8665030"/>
              <a:gd name="connsiteY17" fmla="*/ 656957 h 1368659"/>
              <a:gd name="connsiteX18" fmla="*/ 8665030 w 8665030"/>
              <a:gd name="connsiteY18" fmla="*/ 1140545 h 1368659"/>
              <a:gd name="connsiteX19" fmla="*/ 8436916 w 8665030"/>
              <a:gd name="connsiteY19" fmla="*/ 1368659 h 1368659"/>
              <a:gd name="connsiteX20" fmla="*/ 7768485 w 8665030"/>
              <a:gd name="connsiteY20" fmla="*/ 1368659 h 1368659"/>
              <a:gd name="connsiteX21" fmla="*/ 7100054 w 8665030"/>
              <a:gd name="connsiteY21" fmla="*/ 1368659 h 1368659"/>
              <a:gd name="connsiteX22" fmla="*/ 6349535 w 8665030"/>
              <a:gd name="connsiteY22" fmla="*/ 1368659 h 1368659"/>
              <a:gd name="connsiteX23" fmla="*/ 6009456 w 8665030"/>
              <a:gd name="connsiteY23" fmla="*/ 1368659 h 1368659"/>
              <a:gd name="connsiteX24" fmla="*/ 5587289 w 8665030"/>
              <a:gd name="connsiteY24" fmla="*/ 1368659 h 1368659"/>
              <a:gd name="connsiteX25" fmla="*/ 5083034 w 8665030"/>
              <a:gd name="connsiteY25" fmla="*/ 1368659 h 1368659"/>
              <a:gd name="connsiteX26" fmla="*/ 4332515 w 8665030"/>
              <a:gd name="connsiteY26" fmla="*/ 1368659 h 1368659"/>
              <a:gd name="connsiteX27" fmla="*/ 3746172 w 8665030"/>
              <a:gd name="connsiteY27" fmla="*/ 1368659 h 1368659"/>
              <a:gd name="connsiteX28" fmla="*/ 3324005 w 8665030"/>
              <a:gd name="connsiteY28" fmla="*/ 1368659 h 1368659"/>
              <a:gd name="connsiteX29" fmla="*/ 2655574 w 8665030"/>
              <a:gd name="connsiteY29" fmla="*/ 1368659 h 1368659"/>
              <a:gd name="connsiteX30" fmla="*/ 2233407 w 8665030"/>
              <a:gd name="connsiteY30" fmla="*/ 1368659 h 1368659"/>
              <a:gd name="connsiteX31" fmla="*/ 1893328 w 8665030"/>
              <a:gd name="connsiteY31" fmla="*/ 1368659 h 1368659"/>
              <a:gd name="connsiteX32" fmla="*/ 1553249 w 8665030"/>
              <a:gd name="connsiteY32" fmla="*/ 1368659 h 1368659"/>
              <a:gd name="connsiteX33" fmla="*/ 966906 w 8665030"/>
              <a:gd name="connsiteY33" fmla="*/ 1368659 h 1368659"/>
              <a:gd name="connsiteX34" fmla="*/ 228114 w 8665030"/>
              <a:gd name="connsiteY34" fmla="*/ 1368659 h 1368659"/>
              <a:gd name="connsiteX35" fmla="*/ 0 w 8665030"/>
              <a:gd name="connsiteY35" fmla="*/ 1140545 h 1368659"/>
              <a:gd name="connsiteX36" fmla="*/ 0 w 8665030"/>
              <a:gd name="connsiteY36" fmla="*/ 693454 h 1368659"/>
              <a:gd name="connsiteX37" fmla="*/ 0 w 8665030"/>
              <a:gd name="connsiteY37" fmla="*/ 228114 h 13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65030" h="1368659" fill="none" extrusionOk="0">
                <a:moveTo>
                  <a:pt x="0" y="228114"/>
                </a:moveTo>
                <a:cubicBezTo>
                  <a:pt x="21329" y="102610"/>
                  <a:pt x="81865" y="23035"/>
                  <a:pt x="228114" y="0"/>
                </a:cubicBezTo>
                <a:cubicBezTo>
                  <a:pt x="340234" y="-5747"/>
                  <a:pt x="521044" y="11947"/>
                  <a:pt x="732369" y="0"/>
                </a:cubicBezTo>
                <a:cubicBezTo>
                  <a:pt x="943695" y="-11947"/>
                  <a:pt x="1114351" y="56683"/>
                  <a:pt x="1236624" y="0"/>
                </a:cubicBezTo>
                <a:cubicBezTo>
                  <a:pt x="1358897" y="-56683"/>
                  <a:pt x="1712447" y="49493"/>
                  <a:pt x="1905055" y="0"/>
                </a:cubicBezTo>
                <a:cubicBezTo>
                  <a:pt x="2097663" y="-49493"/>
                  <a:pt x="2207579" y="32627"/>
                  <a:pt x="2409310" y="0"/>
                </a:cubicBezTo>
                <a:cubicBezTo>
                  <a:pt x="2611041" y="-32627"/>
                  <a:pt x="2806866" y="36761"/>
                  <a:pt x="3159829" y="0"/>
                </a:cubicBezTo>
                <a:cubicBezTo>
                  <a:pt x="3512792" y="-36761"/>
                  <a:pt x="3371227" y="9662"/>
                  <a:pt x="3499908" y="0"/>
                </a:cubicBezTo>
                <a:cubicBezTo>
                  <a:pt x="3628589" y="-9662"/>
                  <a:pt x="3942045" y="55051"/>
                  <a:pt x="4086251" y="0"/>
                </a:cubicBezTo>
                <a:cubicBezTo>
                  <a:pt x="4230457" y="-55051"/>
                  <a:pt x="4637309" y="55910"/>
                  <a:pt x="4836770" y="0"/>
                </a:cubicBezTo>
                <a:cubicBezTo>
                  <a:pt x="5036231" y="-55910"/>
                  <a:pt x="5241206" y="44621"/>
                  <a:pt x="5587289" y="0"/>
                </a:cubicBezTo>
                <a:cubicBezTo>
                  <a:pt x="5933372" y="-44621"/>
                  <a:pt x="5988696" y="56502"/>
                  <a:pt x="6255720" y="0"/>
                </a:cubicBezTo>
                <a:cubicBezTo>
                  <a:pt x="6522744" y="-56502"/>
                  <a:pt x="6611820" y="1338"/>
                  <a:pt x="6842063" y="0"/>
                </a:cubicBezTo>
                <a:cubicBezTo>
                  <a:pt x="7072306" y="-1338"/>
                  <a:pt x="7127883" y="27814"/>
                  <a:pt x="7346318" y="0"/>
                </a:cubicBezTo>
                <a:cubicBezTo>
                  <a:pt x="7564754" y="-27814"/>
                  <a:pt x="7590885" y="17691"/>
                  <a:pt x="7768485" y="0"/>
                </a:cubicBezTo>
                <a:cubicBezTo>
                  <a:pt x="7946085" y="-17691"/>
                  <a:pt x="8258821" y="78539"/>
                  <a:pt x="8436916" y="0"/>
                </a:cubicBezTo>
                <a:cubicBezTo>
                  <a:pt x="8530025" y="-15151"/>
                  <a:pt x="8649551" y="105233"/>
                  <a:pt x="8665030" y="228114"/>
                </a:cubicBezTo>
                <a:cubicBezTo>
                  <a:pt x="8672571" y="403938"/>
                  <a:pt x="8618166" y="558755"/>
                  <a:pt x="8665030" y="656957"/>
                </a:cubicBezTo>
                <a:cubicBezTo>
                  <a:pt x="8711894" y="755159"/>
                  <a:pt x="8652996" y="996817"/>
                  <a:pt x="8665030" y="1140545"/>
                </a:cubicBezTo>
                <a:cubicBezTo>
                  <a:pt x="8667716" y="1291710"/>
                  <a:pt x="8545224" y="1363080"/>
                  <a:pt x="8436916" y="1368659"/>
                </a:cubicBezTo>
                <a:cubicBezTo>
                  <a:pt x="8154958" y="1369301"/>
                  <a:pt x="8006331" y="1309229"/>
                  <a:pt x="7768485" y="1368659"/>
                </a:cubicBezTo>
                <a:cubicBezTo>
                  <a:pt x="7530639" y="1428089"/>
                  <a:pt x="7378170" y="1336396"/>
                  <a:pt x="7100054" y="1368659"/>
                </a:cubicBezTo>
                <a:cubicBezTo>
                  <a:pt x="6821938" y="1400922"/>
                  <a:pt x="6576857" y="1363923"/>
                  <a:pt x="6349535" y="1368659"/>
                </a:cubicBezTo>
                <a:cubicBezTo>
                  <a:pt x="6122213" y="1373395"/>
                  <a:pt x="6099264" y="1338088"/>
                  <a:pt x="6009456" y="1368659"/>
                </a:cubicBezTo>
                <a:cubicBezTo>
                  <a:pt x="5919648" y="1399230"/>
                  <a:pt x="5696462" y="1345217"/>
                  <a:pt x="5587289" y="1368659"/>
                </a:cubicBezTo>
                <a:cubicBezTo>
                  <a:pt x="5478116" y="1392101"/>
                  <a:pt x="5295087" y="1312804"/>
                  <a:pt x="5083034" y="1368659"/>
                </a:cubicBezTo>
                <a:cubicBezTo>
                  <a:pt x="4870981" y="1424514"/>
                  <a:pt x="4545665" y="1327399"/>
                  <a:pt x="4332515" y="1368659"/>
                </a:cubicBezTo>
                <a:cubicBezTo>
                  <a:pt x="4119365" y="1409919"/>
                  <a:pt x="4023456" y="1302973"/>
                  <a:pt x="3746172" y="1368659"/>
                </a:cubicBezTo>
                <a:cubicBezTo>
                  <a:pt x="3468888" y="1434345"/>
                  <a:pt x="3441003" y="1349747"/>
                  <a:pt x="3324005" y="1368659"/>
                </a:cubicBezTo>
                <a:cubicBezTo>
                  <a:pt x="3207007" y="1387571"/>
                  <a:pt x="2846528" y="1364715"/>
                  <a:pt x="2655574" y="1368659"/>
                </a:cubicBezTo>
                <a:cubicBezTo>
                  <a:pt x="2464620" y="1372603"/>
                  <a:pt x="2375649" y="1344687"/>
                  <a:pt x="2233407" y="1368659"/>
                </a:cubicBezTo>
                <a:cubicBezTo>
                  <a:pt x="2091165" y="1392631"/>
                  <a:pt x="2017459" y="1355386"/>
                  <a:pt x="1893328" y="1368659"/>
                </a:cubicBezTo>
                <a:cubicBezTo>
                  <a:pt x="1769197" y="1381932"/>
                  <a:pt x="1652236" y="1329716"/>
                  <a:pt x="1553249" y="1368659"/>
                </a:cubicBezTo>
                <a:cubicBezTo>
                  <a:pt x="1454262" y="1407602"/>
                  <a:pt x="1123315" y="1333546"/>
                  <a:pt x="966906" y="1368659"/>
                </a:cubicBezTo>
                <a:cubicBezTo>
                  <a:pt x="810497" y="1403772"/>
                  <a:pt x="541301" y="1287471"/>
                  <a:pt x="228114" y="1368659"/>
                </a:cubicBezTo>
                <a:cubicBezTo>
                  <a:pt x="72428" y="1376063"/>
                  <a:pt x="8109" y="1254840"/>
                  <a:pt x="0" y="1140545"/>
                </a:cubicBezTo>
                <a:cubicBezTo>
                  <a:pt x="-40739" y="988786"/>
                  <a:pt x="13860" y="915419"/>
                  <a:pt x="0" y="693454"/>
                </a:cubicBezTo>
                <a:cubicBezTo>
                  <a:pt x="-13860" y="471489"/>
                  <a:pt x="4244" y="354277"/>
                  <a:pt x="0" y="228114"/>
                </a:cubicBezTo>
                <a:close/>
              </a:path>
              <a:path w="8665030" h="1368659" stroke="0" extrusionOk="0">
                <a:moveTo>
                  <a:pt x="0" y="228114"/>
                </a:moveTo>
                <a:cubicBezTo>
                  <a:pt x="30966" y="121431"/>
                  <a:pt x="95477" y="36379"/>
                  <a:pt x="228114" y="0"/>
                </a:cubicBezTo>
                <a:cubicBezTo>
                  <a:pt x="389033" y="-38458"/>
                  <a:pt x="468871" y="31307"/>
                  <a:pt x="650281" y="0"/>
                </a:cubicBezTo>
                <a:cubicBezTo>
                  <a:pt x="831691" y="-31307"/>
                  <a:pt x="991215" y="26887"/>
                  <a:pt x="1154536" y="0"/>
                </a:cubicBezTo>
                <a:cubicBezTo>
                  <a:pt x="1317858" y="-26887"/>
                  <a:pt x="1557336" y="9675"/>
                  <a:pt x="1822967" y="0"/>
                </a:cubicBezTo>
                <a:cubicBezTo>
                  <a:pt x="2088598" y="-9675"/>
                  <a:pt x="2040713" y="4402"/>
                  <a:pt x="2245134" y="0"/>
                </a:cubicBezTo>
                <a:cubicBezTo>
                  <a:pt x="2449555" y="-4402"/>
                  <a:pt x="2507507" y="22800"/>
                  <a:pt x="2667301" y="0"/>
                </a:cubicBezTo>
                <a:cubicBezTo>
                  <a:pt x="2827095" y="-22800"/>
                  <a:pt x="3117923" y="69300"/>
                  <a:pt x="3335732" y="0"/>
                </a:cubicBezTo>
                <a:cubicBezTo>
                  <a:pt x="3553541" y="-69300"/>
                  <a:pt x="3843808" y="22543"/>
                  <a:pt x="4004163" y="0"/>
                </a:cubicBezTo>
                <a:cubicBezTo>
                  <a:pt x="4164518" y="-22543"/>
                  <a:pt x="4361376" y="4697"/>
                  <a:pt x="4672594" y="0"/>
                </a:cubicBezTo>
                <a:cubicBezTo>
                  <a:pt x="4983812" y="-4697"/>
                  <a:pt x="4955775" y="22171"/>
                  <a:pt x="5176849" y="0"/>
                </a:cubicBezTo>
                <a:cubicBezTo>
                  <a:pt x="5397924" y="-22171"/>
                  <a:pt x="5527760" y="1417"/>
                  <a:pt x="5681104" y="0"/>
                </a:cubicBezTo>
                <a:cubicBezTo>
                  <a:pt x="5834449" y="-1417"/>
                  <a:pt x="5963670" y="55785"/>
                  <a:pt x="6185359" y="0"/>
                </a:cubicBezTo>
                <a:cubicBezTo>
                  <a:pt x="6407049" y="-55785"/>
                  <a:pt x="6729540" y="34737"/>
                  <a:pt x="6935878" y="0"/>
                </a:cubicBezTo>
                <a:cubicBezTo>
                  <a:pt x="7142216" y="-34737"/>
                  <a:pt x="7115587" y="30605"/>
                  <a:pt x="7275957" y="0"/>
                </a:cubicBezTo>
                <a:cubicBezTo>
                  <a:pt x="7436327" y="-30605"/>
                  <a:pt x="7526307" y="18233"/>
                  <a:pt x="7698124" y="0"/>
                </a:cubicBezTo>
                <a:cubicBezTo>
                  <a:pt x="7869941" y="-18233"/>
                  <a:pt x="8282204" y="62849"/>
                  <a:pt x="8436916" y="0"/>
                </a:cubicBezTo>
                <a:cubicBezTo>
                  <a:pt x="8572469" y="-3032"/>
                  <a:pt x="8682108" y="97849"/>
                  <a:pt x="8665030" y="228114"/>
                </a:cubicBezTo>
                <a:cubicBezTo>
                  <a:pt x="8689818" y="364806"/>
                  <a:pt x="8650686" y="506730"/>
                  <a:pt x="8665030" y="684330"/>
                </a:cubicBezTo>
                <a:cubicBezTo>
                  <a:pt x="8679374" y="861930"/>
                  <a:pt x="8625452" y="1041813"/>
                  <a:pt x="8665030" y="1140545"/>
                </a:cubicBezTo>
                <a:cubicBezTo>
                  <a:pt x="8677732" y="1251769"/>
                  <a:pt x="8581663" y="1391784"/>
                  <a:pt x="8436916" y="1368659"/>
                </a:cubicBezTo>
                <a:cubicBezTo>
                  <a:pt x="8281685" y="1394510"/>
                  <a:pt x="8194634" y="1340553"/>
                  <a:pt x="8014749" y="1368659"/>
                </a:cubicBezTo>
                <a:cubicBezTo>
                  <a:pt x="7834864" y="1396765"/>
                  <a:pt x="7537334" y="1342703"/>
                  <a:pt x="7346318" y="1368659"/>
                </a:cubicBezTo>
                <a:cubicBezTo>
                  <a:pt x="7155302" y="1394615"/>
                  <a:pt x="7072143" y="1361444"/>
                  <a:pt x="6924151" y="1368659"/>
                </a:cubicBezTo>
                <a:cubicBezTo>
                  <a:pt x="6776159" y="1375874"/>
                  <a:pt x="6686214" y="1335861"/>
                  <a:pt x="6501984" y="1368659"/>
                </a:cubicBezTo>
                <a:cubicBezTo>
                  <a:pt x="6317754" y="1401457"/>
                  <a:pt x="6157092" y="1318747"/>
                  <a:pt x="5833553" y="1368659"/>
                </a:cubicBezTo>
                <a:cubicBezTo>
                  <a:pt x="5510014" y="1418571"/>
                  <a:pt x="5542418" y="1334132"/>
                  <a:pt x="5411386" y="1368659"/>
                </a:cubicBezTo>
                <a:cubicBezTo>
                  <a:pt x="5280354" y="1403186"/>
                  <a:pt x="4943063" y="1368013"/>
                  <a:pt x="4742955" y="1368659"/>
                </a:cubicBezTo>
                <a:cubicBezTo>
                  <a:pt x="4542847" y="1369305"/>
                  <a:pt x="4242847" y="1332195"/>
                  <a:pt x="4074524" y="1368659"/>
                </a:cubicBezTo>
                <a:cubicBezTo>
                  <a:pt x="3906201" y="1405123"/>
                  <a:pt x="3572308" y="1362662"/>
                  <a:pt x="3406093" y="1368659"/>
                </a:cubicBezTo>
                <a:cubicBezTo>
                  <a:pt x="3239878" y="1374656"/>
                  <a:pt x="2933245" y="1337233"/>
                  <a:pt x="2737662" y="1368659"/>
                </a:cubicBezTo>
                <a:cubicBezTo>
                  <a:pt x="2542079" y="1400085"/>
                  <a:pt x="2493388" y="1347483"/>
                  <a:pt x="2315495" y="1368659"/>
                </a:cubicBezTo>
                <a:cubicBezTo>
                  <a:pt x="2137602" y="1389835"/>
                  <a:pt x="1929346" y="1319525"/>
                  <a:pt x="1811240" y="1368659"/>
                </a:cubicBezTo>
                <a:cubicBezTo>
                  <a:pt x="1693135" y="1417793"/>
                  <a:pt x="1429302" y="1329225"/>
                  <a:pt x="1142809" y="1368659"/>
                </a:cubicBezTo>
                <a:cubicBezTo>
                  <a:pt x="856316" y="1408093"/>
                  <a:pt x="584833" y="1340349"/>
                  <a:pt x="228114" y="1368659"/>
                </a:cubicBezTo>
                <a:cubicBezTo>
                  <a:pt x="113646" y="1356455"/>
                  <a:pt x="15917" y="1291864"/>
                  <a:pt x="0" y="1140545"/>
                </a:cubicBezTo>
                <a:cubicBezTo>
                  <a:pt x="-50006" y="1019554"/>
                  <a:pt x="13525" y="839024"/>
                  <a:pt x="0" y="702578"/>
                </a:cubicBezTo>
                <a:cubicBezTo>
                  <a:pt x="-13525" y="566132"/>
                  <a:pt x="33425" y="329936"/>
                  <a:pt x="0" y="228114"/>
                </a:cubicBezTo>
                <a:close/>
              </a:path>
            </a:pathLst>
          </a:custGeom>
          <a:ln w="28575">
            <a:solidFill>
              <a:srgbClr val="206E96"/>
            </a:solidFill>
            <a:prstDash val="sysDash"/>
            <a:extLst>
              <a:ext uri="{C807C97D-BFC1-408E-A445-0C87EB9F89A2}">
                <ask:lineSketchStyleProps xmlns:ask="http://schemas.microsoft.com/office/drawing/2018/sketchyshapes" sd="37108038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6" name="Picture 55">
            <a:extLst>
              <a:ext uri="{FF2B5EF4-FFF2-40B4-BE49-F238E27FC236}">
                <a16:creationId xmlns:a16="http://schemas.microsoft.com/office/drawing/2014/main" id="{F3D00914-A4BC-4A66-BD62-C561A3E617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16" b="95422" l="9524" r="90952">
                        <a14:foregroundMark x1="29881" y1="54819" x2="51905" y2="57831"/>
                        <a14:foregroundMark x1="59048" y1="55904" x2="68214" y2="55060"/>
                        <a14:foregroundMark x1="9167" y1="42169" x2="9524" y2="58313"/>
                        <a14:foregroundMark x1="9524" y1="58313" x2="10714" y2="60120"/>
                        <a14:foregroundMark x1="39286" y1="10000" x2="52857" y2="7711"/>
                        <a14:foregroundMark x1="52857" y1="7711" x2="62262" y2="8916"/>
                        <a14:foregroundMark x1="62262" y1="8916" x2="64881" y2="10120"/>
                        <a14:foregroundMark x1="35000" y1="53133" x2="43333" y2="62169"/>
                        <a14:foregroundMark x1="63214" y1="50602" x2="63333" y2="60482"/>
                        <a14:foregroundMark x1="29286" y1="90361" x2="60119" y2="93012"/>
                        <a14:foregroundMark x1="60119" y1="93012" x2="72857" y2="90843"/>
                        <a14:foregroundMark x1="72857" y1="90843" x2="69286" y2="83253"/>
                        <a14:foregroundMark x1="69286" y1="83253" x2="62738" y2="83855"/>
                        <a14:foregroundMark x1="42024" y1="94337" x2="53214" y2="95422"/>
                        <a14:foregroundMark x1="53214" y1="95422" x2="65238" y2="92048"/>
                        <a14:foregroundMark x1="90833" y1="42530" x2="90952" y2="59036"/>
                        <a14:foregroundMark x1="33095" y1="57831" x2="39286" y2="60482"/>
                      </a14:backgroundRemoval>
                    </a14:imgEffect>
                  </a14:imgLayer>
                </a14:imgProps>
              </a:ext>
            </a:extLst>
          </a:blip>
          <a:stretch>
            <a:fillRect/>
          </a:stretch>
        </p:blipFill>
        <p:spPr>
          <a:xfrm>
            <a:off x="1838815" y="315518"/>
            <a:ext cx="1521871" cy="1503753"/>
          </a:xfrm>
          <a:prstGeom prst="rect">
            <a:avLst/>
          </a:prstGeom>
        </p:spPr>
      </p:pic>
      <p:sp>
        <p:nvSpPr>
          <p:cNvPr id="57" name="TextBox 56">
            <a:extLst>
              <a:ext uri="{FF2B5EF4-FFF2-40B4-BE49-F238E27FC236}">
                <a16:creationId xmlns:a16="http://schemas.microsoft.com/office/drawing/2014/main" id="{267191CC-5426-46C3-A4B1-BDD34915CAB9}"/>
              </a:ext>
            </a:extLst>
          </p:cNvPr>
          <p:cNvSpPr txBox="1"/>
          <p:nvPr/>
        </p:nvSpPr>
        <p:spPr>
          <a:xfrm>
            <a:off x="2971169" y="572386"/>
            <a:ext cx="774037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Arial" panose="020B0604020202020204" pitchFamily="34" charset="0"/>
                <a:cs typeface="Arial" panose="020B0604020202020204" pitchFamily="34" charset="0"/>
              </a:rPr>
              <a:t>Mỗi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chữ</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cái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tương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ứng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với</a:t>
            </a:r>
            <a:r>
              <a:rPr lang="en-US" sz="2800" dirty="0">
                <a:solidFill>
                  <a:prstClr val="black"/>
                </a:solidFill>
                <a:latin typeface="Arial" panose="020B0604020202020204" pitchFamily="34" charset="0"/>
                <a:cs typeface="Arial" panose="020B0604020202020204" pitchFamily="34" charset="0"/>
              </a:rPr>
              <a:t> 1 </a:t>
            </a:r>
            <a:r>
              <a:rPr lang="en-US" sz="2800" dirty="0" err="1">
                <a:solidFill>
                  <a:prstClr val="black"/>
                </a:solidFill>
                <a:latin typeface="Arial" panose="020B0604020202020204" pitchFamily="34" charset="0"/>
                <a:cs typeface="Arial" panose="020B0604020202020204" pitchFamily="34" charset="0"/>
              </a:rPr>
              <a:t>biểu</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tượng</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Hãy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gõ</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từ</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khóa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tìm</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được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vào</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cửa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sổ</a:t>
            </a:r>
            <a:r>
              <a:rPr lang="en-US" sz="2800" dirty="0">
                <a:solidFill>
                  <a:prstClr val="black"/>
                </a:solidFill>
                <a:latin typeface="Arial" panose="020B0604020202020204" pitchFamily="34" charset="0"/>
                <a:cs typeface="Arial" panose="020B0604020202020204" pitchFamily="34" charset="0"/>
              </a:rPr>
              <a:t> chat </a:t>
            </a:r>
            <a:r>
              <a:rPr lang="en-US" sz="2800" dirty="0" err="1">
                <a:solidFill>
                  <a:prstClr val="black"/>
                </a:solidFill>
                <a:latin typeface="Arial" panose="020B0604020202020204" pitchFamily="34" charset="0"/>
                <a:cs typeface="Arial" panose="020B0604020202020204" pitchFamily="34" charset="0"/>
              </a:rPr>
              <a:t>nhé</a:t>
            </a:r>
            <a:r>
              <a:rPr lang="en-US" sz="2800" dirty="0">
                <a:solidFill>
                  <a:prstClr val="black"/>
                </a:solidFill>
                <a:latin typeface="Arial" panose="020B0604020202020204" pitchFamily="34" charset="0"/>
                <a:cs typeface="Arial" panose="020B0604020202020204" pitchFamily="34" charset="0"/>
              </a:rPr>
              <a:t>!</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8" name="Picture 1356">
            <a:extLst>
              <a:ext uri="{FF2B5EF4-FFF2-40B4-BE49-F238E27FC236}">
                <a16:creationId xmlns:a16="http://schemas.microsoft.com/office/drawing/2014/main" id="{E981154F-E99F-4C2D-9B51-54D025FEF4D2}"/>
              </a:ext>
            </a:extLst>
          </p:cNvPr>
          <p:cNvPicPr>
            <a:picLocks noChangeAspect="1"/>
          </p:cNvPicPr>
          <p:nvPr/>
        </p:nvPicPr>
        <p:blipFill rotWithShape="1">
          <a:blip r:embed="rId8">
            <a:extLst>
              <a:ext uri="{28A0092B-C50C-407E-A947-70E740481C1C}">
                <a14:useLocalDpi xmlns:a14="http://schemas.microsoft.com/office/drawing/2010/main" val="0"/>
              </a:ext>
            </a:extLst>
          </a:blip>
          <a:srcRect l="15010" t="12782" r="6128" b="46928"/>
          <a:stretch/>
        </p:blipFill>
        <p:spPr bwMode="auto">
          <a:xfrm>
            <a:off x="2616200" y="2407555"/>
            <a:ext cx="7048500" cy="265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AutoShape 6">
            <a:extLst>
              <a:ext uri="{FF2B5EF4-FFF2-40B4-BE49-F238E27FC236}">
                <a16:creationId xmlns:a16="http://schemas.microsoft.com/office/drawing/2014/main" id="{87BF66B0-7AF9-4520-B416-E5B3F7C633FA}"/>
              </a:ext>
            </a:extLst>
          </p:cNvPr>
          <p:cNvSpPr>
            <a:spLocks noChangeArrowheads="1"/>
          </p:cNvSpPr>
          <p:nvPr/>
        </p:nvSpPr>
        <p:spPr bwMode="auto">
          <a:xfrm>
            <a:off x="5335588" y="2959052"/>
            <a:ext cx="374650" cy="309562"/>
          </a:xfrm>
          <a:custGeom>
            <a:avLst/>
            <a:gdLst>
              <a:gd name="T0" fmla="*/ 2147483646 w 21600"/>
              <a:gd name="T1" fmla="*/ 1321455600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FFFF"/>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p>
            <a:endParaRPr lang="en-US"/>
          </a:p>
        </p:txBody>
      </p:sp>
      <p:sp>
        <p:nvSpPr>
          <p:cNvPr id="60" name="AutoShape 7">
            <a:extLst>
              <a:ext uri="{FF2B5EF4-FFF2-40B4-BE49-F238E27FC236}">
                <a16:creationId xmlns:a16="http://schemas.microsoft.com/office/drawing/2014/main" id="{ACB8114C-7F23-4866-96FD-7CA63A06E484}"/>
              </a:ext>
            </a:extLst>
          </p:cNvPr>
          <p:cNvSpPr>
            <a:spLocks noChangeArrowheads="1"/>
          </p:cNvSpPr>
          <p:nvPr/>
        </p:nvSpPr>
        <p:spPr bwMode="auto">
          <a:xfrm>
            <a:off x="5927725" y="2995564"/>
            <a:ext cx="217488" cy="236538"/>
          </a:xfrm>
          <a:prstGeom prst="plus">
            <a:avLst>
              <a:gd name="adj" fmla="val 25000"/>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1" name="AutoShape 8">
            <a:extLst>
              <a:ext uri="{FF2B5EF4-FFF2-40B4-BE49-F238E27FC236}">
                <a16:creationId xmlns:a16="http://schemas.microsoft.com/office/drawing/2014/main" id="{5054C254-E837-42EC-AE22-3FB313634B46}"/>
              </a:ext>
            </a:extLst>
          </p:cNvPr>
          <p:cNvSpPr>
            <a:spLocks noChangeArrowheads="1"/>
          </p:cNvSpPr>
          <p:nvPr/>
        </p:nvSpPr>
        <p:spPr bwMode="auto">
          <a:xfrm>
            <a:off x="6307138" y="2952702"/>
            <a:ext cx="409575" cy="361950"/>
          </a:xfrm>
          <a:prstGeom prst="sun">
            <a:avLst>
              <a:gd name="adj" fmla="val 25000"/>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2" name="AutoShape 9">
            <a:extLst>
              <a:ext uri="{FF2B5EF4-FFF2-40B4-BE49-F238E27FC236}">
                <a16:creationId xmlns:a16="http://schemas.microsoft.com/office/drawing/2014/main" id="{AA045624-C152-4BF1-912A-E144C2A40FE1}"/>
              </a:ext>
            </a:extLst>
          </p:cNvPr>
          <p:cNvSpPr>
            <a:spLocks noChangeArrowheads="1"/>
          </p:cNvSpPr>
          <p:nvPr/>
        </p:nvSpPr>
        <p:spPr bwMode="auto">
          <a:xfrm>
            <a:off x="6940550" y="2971752"/>
            <a:ext cx="304800" cy="223837"/>
          </a:xfrm>
          <a:prstGeom prst="flowChartExtract">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3" name="AutoShape 10">
            <a:extLst>
              <a:ext uri="{FF2B5EF4-FFF2-40B4-BE49-F238E27FC236}">
                <a16:creationId xmlns:a16="http://schemas.microsoft.com/office/drawing/2014/main" id="{34796A22-4954-4EDC-BBDE-6162C4D9F8D5}"/>
              </a:ext>
            </a:extLst>
          </p:cNvPr>
          <p:cNvSpPr>
            <a:spLocks noChangeArrowheads="1"/>
          </p:cNvSpPr>
          <p:nvPr/>
        </p:nvSpPr>
        <p:spPr bwMode="auto">
          <a:xfrm>
            <a:off x="7489825" y="2949527"/>
            <a:ext cx="331788" cy="271462"/>
          </a:xfrm>
          <a:prstGeom prst="downArrow">
            <a:avLst>
              <a:gd name="adj1" fmla="val 50000"/>
              <a:gd name="adj2" fmla="val 25000"/>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4" name="AutoShape 11">
            <a:extLst>
              <a:ext uri="{FF2B5EF4-FFF2-40B4-BE49-F238E27FC236}">
                <a16:creationId xmlns:a16="http://schemas.microsoft.com/office/drawing/2014/main" id="{C63F2A4E-22C0-4379-883A-90DAA491F8D5}"/>
              </a:ext>
            </a:extLst>
          </p:cNvPr>
          <p:cNvSpPr>
            <a:spLocks noChangeArrowheads="1"/>
          </p:cNvSpPr>
          <p:nvPr/>
        </p:nvSpPr>
        <p:spPr bwMode="auto">
          <a:xfrm>
            <a:off x="8008938" y="2966989"/>
            <a:ext cx="322262" cy="271463"/>
          </a:xfrm>
          <a:prstGeom prst="flowChartManualOperation">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5" name="AutoShape 12">
            <a:extLst>
              <a:ext uri="{FF2B5EF4-FFF2-40B4-BE49-F238E27FC236}">
                <a16:creationId xmlns:a16="http://schemas.microsoft.com/office/drawing/2014/main" id="{60CDC966-46CE-4DD1-9F9B-BAE51F64C1A0}"/>
              </a:ext>
            </a:extLst>
          </p:cNvPr>
          <p:cNvSpPr>
            <a:spLocks noChangeArrowheads="1"/>
          </p:cNvSpPr>
          <p:nvPr/>
        </p:nvSpPr>
        <p:spPr bwMode="auto">
          <a:xfrm>
            <a:off x="8578850" y="2966989"/>
            <a:ext cx="331788" cy="265113"/>
          </a:xfrm>
          <a:prstGeom prst="star5">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p>
            <a:pPr eaLnBrk="1" fontAlgn="auto" hangingPunct="1">
              <a:spcBef>
                <a:spcPts val="0"/>
              </a:spcBef>
              <a:spcAft>
                <a:spcPts val="0"/>
              </a:spcAft>
              <a:defRPr/>
            </a:pPr>
            <a:endParaRPr lang="en-US">
              <a:latin typeface="+mn-lt"/>
            </a:endParaRPr>
          </a:p>
        </p:txBody>
      </p:sp>
      <p:sp>
        <p:nvSpPr>
          <p:cNvPr id="66" name="AutoShape 13">
            <a:extLst>
              <a:ext uri="{FF2B5EF4-FFF2-40B4-BE49-F238E27FC236}">
                <a16:creationId xmlns:a16="http://schemas.microsoft.com/office/drawing/2014/main" id="{0A94B10F-8B06-4365-931E-88FEC6776D1F}"/>
              </a:ext>
            </a:extLst>
          </p:cNvPr>
          <p:cNvSpPr>
            <a:spLocks noChangeArrowheads="1"/>
          </p:cNvSpPr>
          <p:nvPr/>
        </p:nvSpPr>
        <p:spPr bwMode="auto">
          <a:xfrm>
            <a:off x="8097838" y="3719464"/>
            <a:ext cx="301625" cy="339725"/>
          </a:xfrm>
          <a:prstGeom prst="irregularSeal2">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000">
                <a:solidFill>
                  <a:srgbClr val="000000"/>
                </a:solidFill>
              </a:rPr>
              <a:t> </a:t>
            </a:r>
            <a:endParaRPr lang="en-US" altLang="en-US" sz="1800">
              <a:latin typeface="Arial" panose="020B0604020202020204" pitchFamily="34" charset="0"/>
            </a:endParaRPr>
          </a:p>
        </p:txBody>
      </p:sp>
      <p:sp>
        <p:nvSpPr>
          <p:cNvPr id="67" name="AutoShape 14">
            <a:extLst>
              <a:ext uri="{FF2B5EF4-FFF2-40B4-BE49-F238E27FC236}">
                <a16:creationId xmlns:a16="http://schemas.microsoft.com/office/drawing/2014/main" id="{E9B7385A-5C76-4EF7-9583-0DDCDE0F4BFC}"/>
              </a:ext>
            </a:extLst>
          </p:cNvPr>
          <p:cNvSpPr>
            <a:spLocks noChangeArrowheads="1"/>
          </p:cNvSpPr>
          <p:nvPr/>
        </p:nvSpPr>
        <p:spPr bwMode="auto">
          <a:xfrm>
            <a:off x="2768600" y="3724227"/>
            <a:ext cx="304800" cy="300037"/>
          </a:xfrm>
          <a:prstGeom prst="smileyFace">
            <a:avLst>
              <a:gd name="adj" fmla="val 4653"/>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68" name="AutoShape 15">
            <a:extLst>
              <a:ext uri="{FF2B5EF4-FFF2-40B4-BE49-F238E27FC236}">
                <a16:creationId xmlns:a16="http://schemas.microsoft.com/office/drawing/2014/main" id="{C458B979-327B-4E11-BDD5-73DD728D729A}"/>
              </a:ext>
            </a:extLst>
          </p:cNvPr>
          <p:cNvSpPr>
            <a:spLocks noChangeArrowheads="1"/>
          </p:cNvSpPr>
          <p:nvPr/>
        </p:nvSpPr>
        <p:spPr bwMode="auto">
          <a:xfrm>
            <a:off x="3252788" y="3732164"/>
            <a:ext cx="312737" cy="266700"/>
          </a:xfrm>
          <a:custGeom>
            <a:avLst/>
            <a:gdLst>
              <a:gd name="T0" fmla="*/ 2147483646 w 21600"/>
              <a:gd name="T1" fmla="*/ 0 h 21600"/>
              <a:gd name="T2" fmla="*/ 2019590233 w 21600"/>
              <a:gd name="T3" fmla="*/ 906700188 h 21600"/>
              <a:gd name="T4" fmla="*/ 0 w 21600"/>
              <a:gd name="T5" fmla="*/ 2147483646 h 21600"/>
              <a:gd name="T6" fmla="*/ 2019590233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90670018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p>
            <a:endParaRPr lang="en-US"/>
          </a:p>
        </p:txBody>
      </p:sp>
      <p:sp>
        <p:nvSpPr>
          <p:cNvPr id="69" name="AutoShape 16">
            <a:extLst>
              <a:ext uri="{FF2B5EF4-FFF2-40B4-BE49-F238E27FC236}">
                <a16:creationId xmlns:a16="http://schemas.microsoft.com/office/drawing/2014/main" id="{992D5219-E115-4154-AF8D-E8A3DDB7ACA2}"/>
              </a:ext>
            </a:extLst>
          </p:cNvPr>
          <p:cNvSpPr>
            <a:spLocks noChangeArrowheads="1"/>
          </p:cNvSpPr>
          <p:nvPr/>
        </p:nvSpPr>
        <p:spPr bwMode="auto">
          <a:xfrm>
            <a:off x="4354513" y="3681364"/>
            <a:ext cx="287337" cy="342900"/>
          </a:xfrm>
          <a:prstGeom prst="upArrow">
            <a:avLst>
              <a:gd name="adj1" fmla="val 50000"/>
              <a:gd name="adj2" fmla="val 30265"/>
            </a:avLst>
          </a:prstGeom>
          <a:solidFill>
            <a:srgbClr val="FFFFFF"/>
          </a:solidFill>
          <a:ln w="31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eaVert"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70" name="AutoShape 17">
            <a:extLst>
              <a:ext uri="{FF2B5EF4-FFF2-40B4-BE49-F238E27FC236}">
                <a16:creationId xmlns:a16="http://schemas.microsoft.com/office/drawing/2014/main" id="{03614186-6A87-4C34-B6D8-F81C59D9C38A}"/>
              </a:ext>
            </a:extLst>
          </p:cNvPr>
          <p:cNvSpPr>
            <a:spLocks noChangeArrowheads="1"/>
          </p:cNvSpPr>
          <p:nvPr/>
        </p:nvSpPr>
        <p:spPr bwMode="auto">
          <a:xfrm>
            <a:off x="4864100" y="3724227"/>
            <a:ext cx="366713" cy="249237"/>
          </a:xfrm>
          <a:prstGeom prst="chevron">
            <a:avLst>
              <a:gd name="adj" fmla="val 36259"/>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71" name="AutoShape 18">
            <a:extLst>
              <a:ext uri="{FF2B5EF4-FFF2-40B4-BE49-F238E27FC236}">
                <a16:creationId xmlns:a16="http://schemas.microsoft.com/office/drawing/2014/main" id="{C22FDF81-D949-4BC9-8429-A20497176488}"/>
              </a:ext>
            </a:extLst>
          </p:cNvPr>
          <p:cNvSpPr>
            <a:spLocks noChangeArrowheads="1"/>
          </p:cNvSpPr>
          <p:nvPr/>
        </p:nvSpPr>
        <p:spPr bwMode="auto">
          <a:xfrm>
            <a:off x="5421313" y="3714702"/>
            <a:ext cx="322262" cy="301625"/>
          </a:xfrm>
          <a:custGeom>
            <a:avLst/>
            <a:gdLst>
              <a:gd name="T0" fmla="*/ 2147483646 w 21600"/>
              <a:gd name="T1" fmla="*/ 0 h 21600"/>
              <a:gd name="T2" fmla="*/ 2147483646 w 21600"/>
              <a:gd name="T3" fmla="*/ 1674754533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167475453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FFFF"/>
          </a:solidFill>
          <a:ln w="31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p>
            <a:endParaRPr lang="en-US"/>
          </a:p>
        </p:txBody>
      </p:sp>
      <p:sp>
        <p:nvSpPr>
          <p:cNvPr id="72" name="AutoShape 19">
            <a:extLst>
              <a:ext uri="{FF2B5EF4-FFF2-40B4-BE49-F238E27FC236}">
                <a16:creationId xmlns:a16="http://schemas.microsoft.com/office/drawing/2014/main" id="{792F2437-B558-4029-88E8-D9D222A1151F}"/>
              </a:ext>
            </a:extLst>
          </p:cNvPr>
          <p:cNvSpPr>
            <a:spLocks noChangeArrowheads="1"/>
          </p:cNvSpPr>
          <p:nvPr/>
        </p:nvSpPr>
        <p:spPr bwMode="auto">
          <a:xfrm>
            <a:off x="5942013" y="3689302"/>
            <a:ext cx="322262" cy="266700"/>
          </a:xfrm>
          <a:prstGeom prst="lightningBolt">
            <a:avLst/>
          </a:prstGeom>
          <a:solidFill>
            <a:srgbClr val="FFFFFF"/>
          </a:solidFill>
          <a:ln w="31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73" name="AutoShape 20">
            <a:extLst>
              <a:ext uri="{FF2B5EF4-FFF2-40B4-BE49-F238E27FC236}">
                <a16:creationId xmlns:a16="http://schemas.microsoft.com/office/drawing/2014/main" id="{EFCEFCCC-4CCB-46E2-A826-40C28E484DC0}"/>
              </a:ext>
            </a:extLst>
          </p:cNvPr>
          <p:cNvSpPr>
            <a:spLocks noChangeArrowheads="1"/>
          </p:cNvSpPr>
          <p:nvPr/>
        </p:nvSpPr>
        <p:spPr bwMode="auto">
          <a:xfrm>
            <a:off x="6491288" y="3679777"/>
            <a:ext cx="219075" cy="257175"/>
          </a:xfrm>
          <a:prstGeom prst="flowChartCollate">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pic>
        <p:nvPicPr>
          <p:cNvPr id="74" name="Picture 21" descr="Black and White Basketball Ball">
            <a:extLst>
              <a:ext uri="{FF2B5EF4-FFF2-40B4-BE49-F238E27FC236}">
                <a16:creationId xmlns:a16="http://schemas.microsoft.com/office/drawing/2014/main" id="{B995B31E-1D81-47E4-A1FF-AEEEC034C6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1413" y="3673427"/>
            <a:ext cx="392112"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5" name="Picture 22" descr="Soccer Ball">
            <a:extLst>
              <a:ext uri="{FF2B5EF4-FFF2-40B4-BE49-F238E27FC236}">
                <a16:creationId xmlns:a16="http://schemas.microsoft.com/office/drawing/2014/main" id="{E4266DEF-AD93-4B60-8DEC-F0EAB4DCDC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85263" y="2917777"/>
            <a:ext cx="406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6" name="Rectangle 23">
            <a:extLst>
              <a:ext uri="{FF2B5EF4-FFF2-40B4-BE49-F238E27FC236}">
                <a16:creationId xmlns:a16="http://schemas.microsoft.com/office/drawing/2014/main" id="{CD306205-6848-4555-BC0A-A7AED0D93F13}"/>
              </a:ext>
            </a:extLst>
          </p:cNvPr>
          <p:cNvSpPr>
            <a:spLocks noChangeArrowheads="1"/>
          </p:cNvSpPr>
          <p:nvPr/>
        </p:nvSpPr>
        <p:spPr bwMode="auto">
          <a:xfrm>
            <a:off x="8636000" y="3744864"/>
            <a:ext cx="314325" cy="241300"/>
          </a:xfrm>
          <a:prstGeom prst="rect">
            <a:avLst/>
          </a:prstGeom>
          <a:solidFill>
            <a:srgbClr val="FFFFFF"/>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77" name="Oval 24">
            <a:extLst>
              <a:ext uri="{FF2B5EF4-FFF2-40B4-BE49-F238E27FC236}">
                <a16:creationId xmlns:a16="http://schemas.microsoft.com/office/drawing/2014/main" id="{97ED2802-A364-4372-AE15-716C37BDB867}"/>
              </a:ext>
            </a:extLst>
          </p:cNvPr>
          <p:cNvSpPr>
            <a:spLocks noChangeArrowheads="1"/>
          </p:cNvSpPr>
          <p:nvPr/>
        </p:nvSpPr>
        <p:spPr bwMode="auto">
          <a:xfrm>
            <a:off x="3363913" y="2978102"/>
            <a:ext cx="304800" cy="155575"/>
          </a:xfrm>
          <a:prstGeom prst="ellipse">
            <a:avLst/>
          </a:prstGeom>
          <a:solidFill>
            <a:srgbClr val="FFFFFF"/>
          </a:soli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pic>
        <p:nvPicPr>
          <p:cNvPr id="78" name="Picture 99" descr="apples-20clip-20art-apple-clipart-black-and-white">
            <a:extLst>
              <a:ext uri="{FF2B5EF4-FFF2-40B4-BE49-F238E27FC236}">
                <a16:creationId xmlns:a16="http://schemas.microsoft.com/office/drawing/2014/main" id="{9338B5A9-E3C1-4CA6-9C9D-8E9686115C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41875" y="2911427"/>
            <a:ext cx="344488"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9" name="Picture 157" descr="white-clipart-clip_art_illustration_of_a_flower_in_black_and_white_0071-0905-2919-0128_SMU">
            <a:extLst>
              <a:ext uri="{FF2B5EF4-FFF2-40B4-BE49-F238E27FC236}">
                <a16:creationId xmlns:a16="http://schemas.microsoft.com/office/drawing/2014/main" id="{2132DB7B-D278-479F-BB31-1C6844B46F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08475" y="2908252"/>
            <a:ext cx="3508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0" name="Picture 160" descr="24656d1354454727t-request-help-me-football-jpg">
            <a:extLst>
              <a:ext uri="{FF2B5EF4-FFF2-40B4-BE49-F238E27FC236}">
                <a16:creationId xmlns:a16="http://schemas.microsoft.com/office/drawing/2014/main" id="{1339CC74-9B85-4106-940E-81AE773118F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68165" y="3709890"/>
            <a:ext cx="460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1" name="Picture 162" descr="cupcake-outline-clipart-black-and-white-06387a1585d864108e1c11aa02732a3b">
            <a:extLst>
              <a:ext uri="{FF2B5EF4-FFF2-40B4-BE49-F238E27FC236}">
                <a16:creationId xmlns:a16="http://schemas.microsoft.com/office/drawing/2014/main" id="{A2BD7024-CD1D-40B1-B9C9-CFEC9ACF95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02063" y="2922539"/>
            <a:ext cx="3111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2" name="Picture 164" descr="bee-20clip-20art-bee-md">
            <a:extLst>
              <a:ext uri="{FF2B5EF4-FFF2-40B4-BE49-F238E27FC236}">
                <a16:creationId xmlns:a16="http://schemas.microsoft.com/office/drawing/2014/main" id="{AA5E73E0-3F57-49E3-9717-2017C9F5461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70188" y="2890789"/>
            <a:ext cx="393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3" name="Picture 169" descr="13378299601479107826monarch_butterfly_black_white">
            <a:extLst>
              <a:ext uri="{FF2B5EF4-FFF2-40B4-BE49-F238E27FC236}">
                <a16:creationId xmlns:a16="http://schemas.microsoft.com/office/drawing/2014/main" id="{C9D69126-3CE7-4F74-BE64-E9CF551E19B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20188" y="3746452"/>
            <a:ext cx="4048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4" name="Picture 170" descr="black-and-white-family-tree-clipart-black-and-white-tree-hi">
            <a:extLst>
              <a:ext uri="{FF2B5EF4-FFF2-40B4-BE49-F238E27FC236}">
                <a16:creationId xmlns:a16="http://schemas.microsoft.com/office/drawing/2014/main" id="{DF9F0136-8221-43FF-8697-7CD68520199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70313" y="3663902"/>
            <a:ext cx="3587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87" name="Rounded Rectangle 3">
            <a:extLst>
              <a:ext uri="{FF2B5EF4-FFF2-40B4-BE49-F238E27FC236}">
                <a16:creationId xmlns:a16="http://schemas.microsoft.com/office/drawing/2014/main" id="{BB070E05-2120-40A9-BCF0-614CC883440C}"/>
              </a:ext>
            </a:extLst>
          </p:cNvPr>
          <p:cNvSpPr/>
          <p:nvPr/>
        </p:nvSpPr>
        <p:spPr>
          <a:xfrm flipH="1">
            <a:off x="8558214" y="4186586"/>
            <a:ext cx="611186" cy="434182"/>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400" b="1" dirty="0">
                <a:latin typeface="#9Slide03 Simplifica" panose="02000000000000000000" pitchFamily="2" charset="0"/>
              </a:rPr>
              <a:t>Ă</a:t>
            </a:r>
          </a:p>
        </p:txBody>
      </p:sp>
      <p:graphicFrame>
        <p:nvGraphicFramePr>
          <p:cNvPr id="88" name="Table 87">
            <a:extLst>
              <a:ext uri="{FF2B5EF4-FFF2-40B4-BE49-F238E27FC236}">
                <a16:creationId xmlns:a16="http://schemas.microsoft.com/office/drawing/2014/main" id="{AA31AECC-A9E6-4DED-9D3F-A67A99DB7199}"/>
              </a:ext>
            </a:extLst>
          </p:cNvPr>
          <p:cNvGraphicFramePr>
            <a:graphicFrameLocks noGrp="1"/>
          </p:cNvGraphicFramePr>
          <p:nvPr>
            <p:extLst>
              <p:ext uri="{D42A27DB-BD31-4B8C-83A1-F6EECF244321}">
                <p14:modId xmlns:p14="http://schemas.microsoft.com/office/powerpoint/2010/main" val="1786695976"/>
              </p:ext>
            </p:extLst>
          </p:nvPr>
        </p:nvGraphicFramePr>
        <p:xfrm>
          <a:off x="3579813" y="4238577"/>
          <a:ext cx="5127625" cy="823912"/>
        </p:xfrm>
        <a:graphic>
          <a:graphicData uri="http://schemas.openxmlformats.org/drawingml/2006/table">
            <a:tbl>
              <a:tblPr firstRow="1" bandRow="1">
                <a:tableStyleId>{5940675A-B579-460E-94D1-54222C63F5DA}</a:tableStyleId>
              </a:tblPr>
              <a:tblGrid>
                <a:gridCol w="1025525">
                  <a:extLst>
                    <a:ext uri="{9D8B030D-6E8A-4147-A177-3AD203B41FA5}">
                      <a16:colId xmlns:a16="http://schemas.microsoft.com/office/drawing/2014/main" val="20000"/>
                    </a:ext>
                  </a:extLst>
                </a:gridCol>
                <a:gridCol w="1025525">
                  <a:extLst>
                    <a:ext uri="{9D8B030D-6E8A-4147-A177-3AD203B41FA5}">
                      <a16:colId xmlns:a16="http://schemas.microsoft.com/office/drawing/2014/main" val="20001"/>
                    </a:ext>
                  </a:extLst>
                </a:gridCol>
                <a:gridCol w="1025525">
                  <a:extLst>
                    <a:ext uri="{9D8B030D-6E8A-4147-A177-3AD203B41FA5}">
                      <a16:colId xmlns:a16="http://schemas.microsoft.com/office/drawing/2014/main" val="20002"/>
                    </a:ext>
                  </a:extLst>
                </a:gridCol>
                <a:gridCol w="1025525">
                  <a:extLst>
                    <a:ext uri="{9D8B030D-6E8A-4147-A177-3AD203B41FA5}">
                      <a16:colId xmlns:a16="http://schemas.microsoft.com/office/drawing/2014/main" val="20003"/>
                    </a:ext>
                  </a:extLst>
                </a:gridCol>
                <a:gridCol w="1025525">
                  <a:extLst>
                    <a:ext uri="{9D8B030D-6E8A-4147-A177-3AD203B41FA5}">
                      <a16:colId xmlns:a16="http://schemas.microsoft.com/office/drawing/2014/main" val="20004"/>
                    </a:ext>
                  </a:extLst>
                </a:gridCol>
              </a:tblGrid>
              <a:tr h="823912">
                <a:tc>
                  <a:txBody>
                    <a:bodyPr/>
                    <a:lstStyle/>
                    <a:p>
                      <a:pPr algn="l"/>
                      <a:r>
                        <a:rPr lang="en-US" sz="2400" dirty="0">
                          <a:latin typeface="#9Slide07 HLT Fall For You" panose="02000506000000020003" pitchFamily="2" charset="0"/>
                        </a:rPr>
                        <a:t>Â</a:t>
                      </a:r>
                    </a:p>
                    <a:p>
                      <a:pPr algn="l"/>
                      <a:endParaRPr lang="en-US" sz="2400" dirty="0">
                        <a:latin typeface="#9Slide07 HLT Fall For You" panose="02000506000000020003" pitchFamily="2" charset="0"/>
                      </a:endParaRPr>
                    </a:p>
                  </a:txBody>
                  <a:tcPr marL="91466" marR="91466" marT="45773" marB="457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9Slide07 HLT Fall For You" panose="02000506000000020003" pitchFamily="2" charset="0"/>
                        </a:rPr>
                        <a:t>Ô</a:t>
                      </a:r>
                    </a:p>
                    <a:p>
                      <a:pPr algn="l"/>
                      <a:endParaRPr lang="en-US" sz="2400" dirty="0">
                        <a:latin typeface="#9Slide07 HLT Fall For You" panose="02000506000000020003" pitchFamily="2" charset="0"/>
                      </a:endParaRPr>
                    </a:p>
                  </a:txBody>
                  <a:tcPr marL="91466" marR="91466" marT="45773" marB="457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9Slide07 HLT Fall For You" panose="02000506000000020003" pitchFamily="2" charset="0"/>
                        </a:rPr>
                        <a:t>Ơ</a:t>
                      </a:r>
                    </a:p>
                    <a:p>
                      <a:pPr algn="l"/>
                      <a:endParaRPr lang="en-US" sz="2400" dirty="0">
                        <a:latin typeface="#9Slide07 HLT Fall For You" panose="02000506000000020003" pitchFamily="2" charset="0"/>
                      </a:endParaRPr>
                    </a:p>
                  </a:txBody>
                  <a:tcPr marL="91466" marR="91466" marT="45773" marB="457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9Slide07 HLT Fall For You" panose="02000506000000020003" pitchFamily="2" charset="0"/>
                        </a:rPr>
                        <a:t>Ê</a:t>
                      </a:r>
                    </a:p>
                    <a:p>
                      <a:pPr algn="l"/>
                      <a:endParaRPr lang="en-US" sz="2400" dirty="0">
                        <a:latin typeface="#9Slide07 HLT Fall For You" panose="02000506000000020003" pitchFamily="2" charset="0"/>
                      </a:endParaRPr>
                    </a:p>
                  </a:txBody>
                  <a:tcPr marL="91466" marR="91466" marT="45773" marB="457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2400" dirty="0">
                          <a:latin typeface="#9Slide07 HLT Fall For You" panose="02000506000000020003" pitchFamily="2" charset="0"/>
                        </a:rPr>
                        <a:t>Ư</a:t>
                      </a:r>
                    </a:p>
                    <a:p>
                      <a:pPr algn="l"/>
                      <a:endParaRPr lang="en-US" sz="2400" dirty="0">
                        <a:latin typeface="#9Slide07 HLT Fall For You" panose="02000506000000020003" pitchFamily="2" charset="0"/>
                      </a:endParaRPr>
                    </a:p>
                  </a:txBody>
                  <a:tcPr marL="91466" marR="91466" marT="45773" marB="45773">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89" name="Right Arrow 5">
            <a:extLst>
              <a:ext uri="{FF2B5EF4-FFF2-40B4-BE49-F238E27FC236}">
                <a16:creationId xmlns:a16="http://schemas.microsoft.com/office/drawing/2014/main" id="{9F8D17DC-3571-4E87-AB2F-9276487A7C91}"/>
              </a:ext>
            </a:extLst>
          </p:cNvPr>
          <p:cNvSpPr/>
          <p:nvPr/>
        </p:nvSpPr>
        <p:spPr>
          <a:xfrm>
            <a:off x="3660775" y="4671964"/>
            <a:ext cx="288925" cy="206375"/>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0" name="Cloud 89">
            <a:extLst>
              <a:ext uri="{FF2B5EF4-FFF2-40B4-BE49-F238E27FC236}">
                <a16:creationId xmlns:a16="http://schemas.microsoft.com/office/drawing/2014/main" id="{9B37AEBC-E0A1-4465-BC39-1830CC7F2161}"/>
              </a:ext>
            </a:extLst>
          </p:cNvPr>
          <p:cNvSpPr/>
          <p:nvPr/>
        </p:nvSpPr>
        <p:spPr>
          <a:xfrm>
            <a:off x="4621213" y="4657677"/>
            <a:ext cx="371475" cy="220662"/>
          </a:xfrm>
          <a:prstGeom prst="cloud">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1" name="Moon 90">
            <a:extLst>
              <a:ext uri="{FF2B5EF4-FFF2-40B4-BE49-F238E27FC236}">
                <a16:creationId xmlns:a16="http://schemas.microsoft.com/office/drawing/2014/main" id="{DF8D9B73-2784-480D-B1D2-EEABD4F412B1}"/>
              </a:ext>
            </a:extLst>
          </p:cNvPr>
          <p:cNvSpPr/>
          <p:nvPr/>
        </p:nvSpPr>
        <p:spPr>
          <a:xfrm>
            <a:off x="5688013" y="4652914"/>
            <a:ext cx="212725" cy="241300"/>
          </a:xfrm>
          <a:prstGeom prst="moon">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2" name="Multiply 8">
            <a:extLst>
              <a:ext uri="{FF2B5EF4-FFF2-40B4-BE49-F238E27FC236}">
                <a16:creationId xmlns:a16="http://schemas.microsoft.com/office/drawing/2014/main" id="{D3EF7D57-5BAC-473B-8650-FFE290879EBB}"/>
              </a:ext>
            </a:extLst>
          </p:cNvPr>
          <p:cNvSpPr/>
          <p:nvPr/>
        </p:nvSpPr>
        <p:spPr>
          <a:xfrm>
            <a:off x="6651625" y="4637039"/>
            <a:ext cx="376238" cy="301625"/>
          </a:xfrm>
          <a:prstGeom prst="mathMultiply">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3" name="Quad Arrow 11">
            <a:extLst>
              <a:ext uri="{FF2B5EF4-FFF2-40B4-BE49-F238E27FC236}">
                <a16:creationId xmlns:a16="http://schemas.microsoft.com/office/drawing/2014/main" id="{8A9AA0CC-853A-4DF9-BFEB-8B8FEA1047F1}"/>
              </a:ext>
            </a:extLst>
          </p:cNvPr>
          <p:cNvSpPr/>
          <p:nvPr/>
        </p:nvSpPr>
        <p:spPr>
          <a:xfrm>
            <a:off x="7756525" y="4595764"/>
            <a:ext cx="341313" cy="296863"/>
          </a:xfrm>
          <a:prstGeom prst="quad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96" name="Division Sign 95">
            <a:extLst>
              <a:ext uri="{FF2B5EF4-FFF2-40B4-BE49-F238E27FC236}">
                <a16:creationId xmlns:a16="http://schemas.microsoft.com/office/drawing/2014/main" id="{B54C9ED5-7EC6-4016-A52D-A87E18AC2692}"/>
              </a:ext>
            </a:extLst>
          </p:cNvPr>
          <p:cNvSpPr/>
          <p:nvPr/>
        </p:nvSpPr>
        <p:spPr>
          <a:xfrm>
            <a:off x="8707438" y="4595764"/>
            <a:ext cx="341313" cy="331788"/>
          </a:xfrm>
          <a:prstGeom prst="mathDivid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8" name="Oval 97">
            <a:extLst>
              <a:ext uri="{FF2B5EF4-FFF2-40B4-BE49-F238E27FC236}">
                <a16:creationId xmlns:a16="http://schemas.microsoft.com/office/drawing/2014/main" id="{A51FF92B-AE07-4B41-A24E-50CE22C536EF}"/>
              </a:ext>
            </a:extLst>
          </p:cNvPr>
          <p:cNvSpPr/>
          <p:nvPr/>
        </p:nvSpPr>
        <p:spPr>
          <a:xfrm>
            <a:off x="2616201" y="5142734"/>
            <a:ext cx="7442199" cy="1448270"/>
          </a:xfrm>
          <a:prstGeom prst="ellipse">
            <a:avLst/>
          </a:prstGeom>
          <a:effectLst>
            <a:glow rad="101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9" name="AutoShape 14">
            <a:extLst>
              <a:ext uri="{FF2B5EF4-FFF2-40B4-BE49-F238E27FC236}">
                <a16:creationId xmlns:a16="http://schemas.microsoft.com/office/drawing/2014/main" id="{271AB7F5-7156-4303-B04B-0A61ABBBD42D}"/>
              </a:ext>
            </a:extLst>
          </p:cNvPr>
          <p:cNvSpPr>
            <a:spLocks noChangeArrowheads="1"/>
          </p:cNvSpPr>
          <p:nvPr/>
        </p:nvSpPr>
        <p:spPr bwMode="auto">
          <a:xfrm>
            <a:off x="2967038" y="5738516"/>
            <a:ext cx="304800" cy="300037"/>
          </a:xfrm>
          <a:prstGeom prst="smileyFace">
            <a:avLst>
              <a:gd name="adj" fmla="val 4653"/>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00" name="AutoShape 7">
            <a:extLst>
              <a:ext uri="{FF2B5EF4-FFF2-40B4-BE49-F238E27FC236}">
                <a16:creationId xmlns:a16="http://schemas.microsoft.com/office/drawing/2014/main" id="{32A3191D-D4AC-4577-B2E5-BB01411E76DB}"/>
              </a:ext>
            </a:extLst>
          </p:cNvPr>
          <p:cNvSpPr>
            <a:spLocks noChangeArrowheads="1"/>
          </p:cNvSpPr>
          <p:nvPr/>
        </p:nvSpPr>
        <p:spPr bwMode="auto">
          <a:xfrm>
            <a:off x="3362325" y="5787729"/>
            <a:ext cx="217488" cy="236538"/>
          </a:xfrm>
          <a:prstGeom prst="plus">
            <a:avLst>
              <a:gd name="adj" fmla="val 25000"/>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01" name="AutoShape 20">
            <a:extLst>
              <a:ext uri="{FF2B5EF4-FFF2-40B4-BE49-F238E27FC236}">
                <a16:creationId xmlns:a16="http://schemas.microsoft.com/office/drawing/2014/main" id="{FC9864D1-71EA-446E-A291-E795206F4C9D}"/>
              </a:ext>
            </a:extLst>
          </p:cNvPr>
          <p:cNvSpPr>
            <a:spLocks noChangeArrowheads="1"/>
          </p:cNvSpPr>
          <p:nvPr/>
        </p:nvSpPr>
        <p:spPr bwMode="auto">
          <a:xfrm>
            <a:off x="3656013" y="5762281"/>
            <a:ext cx="219075" cy="257175"/>
          </a:xfrm>
          <a:prstGeom prst="flowChartCollate">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02" name="Rectangle 23">
            <a:extLst>
              <a:ext uri="{FF2B5EF4-FFF2-40B4-BE49-F238E27FC236}">
                <a16:creationId xmlns:a16="http://schemas.microsoft.com/office/drawing/2014/main" id="{66671390-7EF5-41A8-80A2-E8BFFDF852FE}"/>
              </a:ext>
            </a:extLst>
          </p:cNvPr>
          <p:cNvSpPr>
            <a:spLocks noChangeArrowheads="1"/>
          </p:cNvSpPr>
          <p:nvPr/>
        </p:nvSpPr>
        <p:spPr bwMode="auto">
          <a:xfrm>
            <a:off x="3995738" y="5806879"/>
            <a:ext cx="314325" cy="241300"/>
          </a:xfrm>
          <a:prstGeom prst="rect">
            <a:avLst/>
          </a:prstGeom>
          <a:solidFill>
            <a:srgbClr val="FFFFFF"/>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03" name="Multiply 8">
            <a:extLst>
              <a:ext uri="{FF2B5EF4-FFF2-40B4-BE49-F238E27FC236}">
                <a16:creationId xmlns:a16="http://schemas.microsoft.com/office/drawing/2014/main" id="{3354735E-EBB8-40D9-A15E-C8674FD60D95}"/>
              </a:ext>
            </a:extLst>
          </p:cNvPr>
          <p:cNvSpPr/>
          <p:nvPr/>
        </p:nvSpPr>
        <p:spPr>
          <a:xfrm>
            <a:off x="4310063" y="5781071"/>
            <a:ext cx="376238" cy="301625"/>
          </a:xfrm>
          <a:prstGeom prst="mathMultiply">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04" name="AutoShape 14">
            <a:extLst>
              <a:ext uri="{FF2B5EF4-FFF2-40B4-BE49-F238E27FC236}">
                <a16:creationId xmlns:a16="http://schemas.microsoft.com/office/drawing/2014/main" id="{D317CAE0-889B-4CB8-8F32-0DBE40C9E160}"/>
              </a:ext>
            </a:extLst>
          </p:cNvPr>
          <p:cNvSpPr>
            <a:spLocks noChangeArrowheads="1"/>
          </p:cNvSpPr>
          <p:nvPr/>
        </p:nvSpPr>
        <p:spPr bwMode="auto">
          <a:xfrm>
            <a:off x="4725195" y="5768926"/>
            <a:ext cx="304800" cy="300037"/>
          </a:xfrm>
          <a:prstGeom prst="smileyFace">
            <a:avLst>
              <a:gd name="adj" fmla="val 4653"/>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06" name="TextBox 105">
            <a:extLst>
              <a:ext uri="{FF2B5EF4-FFF2-40B4-BE49-F238E27FC236}">
                <a16:creationId xmlns:a16="http://schemas.microsoft.com/office/drawing/2014/main" id="{4AE94B62-B63B-4813-972A-B6A9DD4065AC}"/>
              </a:ext>
            </a:extLst>
          </p:cNvPr>
          <p:cNvSpPr txBox="1"/>
          <p:nvPr/>
        </p:nvSpPr>
        <p:spPr>
          <a:xfrm>
            <a:off x="2752725" y="4160642"/>
            <a:ext cx="690564" cy="461665"/>
          </a:xfrm>
          <a:prstGeom prst="rect">
            <a:avLst/>
          </a:prstGeom>
          <a:noFill/>
        </p:spPr>
        <p:txBody>
          <a:bodyPr wrap="square" rtlCol="0">
            <a:spAutoFit/>
          </a:bodyPr>
          <a:lstStyle/>
          <a:p>
            <a:pPr algn="l"/>
            <a:r>
              <a:rPr lang="vi-VN" sz="2400" dirty="0">
                <a:ea typeface="Cambria" panose="02040503050406030204" pitchFamily="18" charset="0"/>
              </a:rPr>
              <a:t>Đ</a:t>
            </a:r>
            <a:endParaRPr lang="en-US" sz="2400" dirty="0" err="1">
              <a:ea typeface="Cambria" panose="02040503050406030204" pitchFamily="18" charset="0"/>
            </a:endParaRPr>
          </a:p>
        </p:txBody>
      </p:sp>
      <p:sp>
        <p:nvSpPr>
          <p:cNvPr id="107" name="Flowchart: Summing Junction 106">
            <a:extLst>
              <a:ext uri="{FF2B5EF4-FFF2-40B4-BE49-F238E27FC236}">
                <a16:creationId xmlns:a16="http://schemas.microsoft.com/office/drawing/2014/main" id="{AD72AA89-86F4-4A5E-AD40-894818C88700}"/>
              </a:ext>
            </a:extLst>
          </p:cNvPr>
          <p:cNvSpPr/>
          <p:nvPr/>
        </p:nvSpPr>
        <p:spPr>
          <a:xfrm>
            <a:off x="2764392" y="4637990"/>
            <a:ext cx="312737" cy="288131"/>
          </a:xfrm>
          <a:prstGeom prst="flowChartSummingJunc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8" name="Flowchart: Summing Junction 107">
            <a:extLst>
              <a:ext uri="{FF2B5EF4-FFF2-40B4-BE49-F238E27FC236}">
                <a16:creationId xmlns:a16="http://schemas.microsoft.com/office/drawing/2014/main" id="{E048509C-A970-4744-BA06-F7AA1760655A}"/>
              </a:ext>
            </a:extLst>
          </p:cNvPr>
          <p:cNvSpPr/>
          <p:nvPr/>
        </p:nvSpPr>
        <p:spPr>
          <a:xfrm>
            <a:off x="7726124" y="5709230"/>
            <a:ext cx="312737" cy="288131"/>
          </a:xfrm>
          <a:prstGeom prst="flowChartSummingJunction">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9" name="Division Sign 108">
            <a:extLst>
              <a:ext uri="{FF2B5EF4-FFF2-40B4-BE49-F238E27FC236}">
                <a16:creationId xmlns:a16="http://schemas.microsoft.com/office/drawing/2014/main" id="{E5E0C5FB-8BF2-48C5-8505-22251575A361}"/>
              </a:ext>
            </a:extLst>
          </p:cNvPr>
          <p:cNvSpPr/>
          <p:nvPr/>
        </p:nvSpPr>
        <p:spPr>
          <a:xfrm>
            <a:off x="8057117" y="5705357"/>
            <a:ext cx="341313" cy="331788"/>
          </a:xfrm>
          <a:prstGeom prst="mathDivid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0" name="AutoShape 14">
            <a:extLst>
              <a:ext uri="{FF2B5EF4-FFF2-40B4-BE49-F238E27FC236}">
                <a16:creationId xmlns:a16="http://schemas.microsoft.com/office/drawing/2014/main" id="{B157DBC2-7AA7-4C69-BA72-9E59F940A9FD}"/>
              </a:ext>
            </a:extLst>
          </p:cNvPr>
          <p:cNvSpPr>
            <a:spLocks noChangeArrowheads="1"/>
          </p:cNvSpPr>
          <p:nvPr/>
        </p:nvSpPr>
        <p:spPr bwMode="auto">
          <a:xfrm>
            <a:off x="8435736" y="5710119"/>
            <a:ext cx="304800" cy="300037"/>
          </a:xfrm>
          <a:prstGeom prst="smileyFace">
            <a:avLst>
              <a:gd name="adj" fmla="val 4653"/>
            </a:avLst>
          </a:prstGeom>
          <a:solidFill>
            <a:srgbClr val="FFFFFF"/>
          </a:solidFill>
          <a:ln w="3175">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11" name="AutoShape 7">
            <a:extLst>
              <a:ext uri="{FF2B5EF4-FFF2-40B4-BE49-F238E27FC236}">
                <a16:creationId xmlns:a16="http://schemas.microsoft.com/office/drawing/2014/main" id="{EBE38E7F-DA99-4EA3-A0D3-77E97645CC68}"/>
              </a:ext>
            </a:extLst>
          </p:cNvPr>
          <p:cNvSpPr>
            <a:spLocks noChangeArrowheads="1"/>
          </p:cNvSpPr>
          <p:nvPr/>
        </p:nvSpPr>
        <p:spPr bwMode="auto">
          <a:xfrm>
            <a:off x="8896111" y="5743113"/>
            <a:ext cx="217488" cy="236538"/>
          </a:xfrm>
          <a:prstGeom prst="plus">
            <a:avLst>
              <a:gd name="adj" fmla="val 25000"/>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12" name="AutoShape 11">
            <a:extLst>
              <a:ext uri="{FF2B5EF4-FFF2-40B4-BE49-F238E27FC236}">
                <a16:creationId xmlns:a16="http://schemas.microsoft.com/office/drawing/2014/main" id="{7B4A1D12-6E29-4488-9D69-9F746CBA766A}"/>
              </a:ext>
            </a:extLst>
          </p:cNvPr>
          <p:cNvSpPr>
            <a:spLocks noChangeArrowheads="1"/>
          </p:cNvSpPr>
          <p:nvPr/>
        </p:nvSpPr>
        <p:spPr bwMode="auto">
          <a:xfrm>
            <a:off x="5448220" y="5759394"/>
            <a:ext cx="322262" cy="271463"/>
          </a:xfrm>
          <a:prstGeom prst="flowChartManualOperation">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13" name="AutoShape 8">
            <a:extLst>
              <a:ext uri="{FF2B5EF4-FFF2-40B4-BE49-F238E27FC236}">
                <a16:creationId xmlns:a16="http://schemas.microsoft.com/office/drawing/2014/main" id="{3B589094-6A46-4FE3-ACFC-47563B69A0C1}"/>
              </a:ext>
            </a:extLst>
          </p:cNvPr>
          <p:cNvSpPr>
            <a:spLocks noChangeArrowheads="1"/>
          </p:cNvSpPr>
          <p:nvPr/>
        </p:nvSpPr>
        <p:spPr bwMode="auto">
          <a:xfrm>
            <a:off x="5837157" y="5695990"/>
            <a:ext cx="409575" cy="361950"/>
          </a:xfrm>
          <a:prstGeom prst="sun">
            <a:avLst>
              <a:gd name="adj" fmla="val 25000"/>
            </a:avLst>
          </a:prstGeom>
          <a:solidFill>
            <a:srgbClr val="FFFFFF"/>
          </a:soli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p:txBody>
      </p:sp>
      <p:sp>
        <p:nvSpPr>
          <p:cNvPr id="114" name="AutoShape 15">
            <a:extLst>
              <a:ext uri="{FF2B5EF4-FFF2-40B4-BE49-F238E27FC236}">
                <a16:creationId xmlns:a16="http://schemas.microsoft.com/office/drawing/2014/main" id="{A368329E-E450-4113-9393-B5F1A29DE6FC}"/>
              </a:ext>
            </a:extLst>
          </p:cNvPr>
          <p:cNvSpPr>
            <a:spLocks noChangeArrowheads="1"/>
          </p:cNvSpPr>
          <p:nvPr/>
        </p:nvSpPr>
        <p:spPr bwMode="auto">
          <a:xfrm>
            <a:off x="6382463" y="5738853"/>
            <a:ext cx="312737" cy="266700"/>
          </a:xfrm>
          <a:custGeom>
            <a:avLst/>
            <a:gdLst>
              <a:gd name="T0" fmla="*/ 2147483646 w 21600"/>
              <a:gd name="T1" fmla="*/ 0 h 21600"/>
              <a:gd name="T2" fmla="*/ 2019590233 w 21600"/>
              <a:gd name="T3" fmla="*/ 906700188 h 21600"/>
              <a:gd name="T4" fmla="*/ 0 w 21600"/>
              <a:gd name="T5" fmla="*/ 2147483646 h 21600"/>
              <a:gd name="T6" fmla="*/ 2019590233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906700188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p>
            <a:endParaRPr lang="en-US"/>
          </a:p>
        </p:txBody>
      </p:sp>
      <p:pic>
        <p:nvPicPr>
          <p:cNvPr id="115" name="Picture 164" descr="bee-20clip-20art-bee-md">
            <a:extLst>
              <a:ext uri="{FF2B5EF4-FFF2-40B4-BE49-F238E27FC236}">
                <a16:creationId xmlns:a16="http://schemas.microsoft.com/office/drawing/2014/main" id="{DE026AE8-B0E2-4552-9C0E-71EDED0C075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92845" y="5686369"/>
            <a:ext cx="393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16" name="Oval 115">
            <a:extLst>
              <a:ext uri="{FF2B5EF4-FFF2-40B4-BE49-F238E27FC236}">
                <a16:creationId xmlns:a16="http://schemas.microsoft.com/office/drawing/2014/main" id="{41389E23-118D-4F11-AAAE-6063AE5ADF7F}"/>
              </a:ext>
            </a:extLst>
          </p:cNvPr>
          <p:cNvSpPr/>
          <p:nvPr/>
        </p:nvSpPr>
        <p:spPr>
          <a:xfrm>
            <a:off x="2688747" y="5155730"/>
            <a:ext cx="7442199" cy="1448270"/>
          </a:xfrm>
          <a:prstGeom prst="ellipse">
            <a:avLst/>
          </a:prstGeom>
          <a:effectLst>
            <a:glow rad="101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4000" dirty="0"/>
              <a:t>Nguyễn Khoa Đăng</a:t>
            </a:r>
            <a:endParaRPr lang="en-US" sz="4000" dirty="0"/>
          </a:p>
        </p:txBody>
      </p:sp>
      <p:sp>
        <p:nvSpPr>
          <p:cNvPr id="117" name="Rectangle 116">
            <a:extLst>
              <a:ext uri="{FF2B5EF4-FFF2-40B4-BE49-F238E27FC236}">
                <a16:creationId xmlns:a16="http://schemas.microsoft.com/office/drawing/2014/main" id="{03B78EF8-BA3D-4D99-8794-44E8E255187D}"/>
              </a:ext>
            </a:extLst>
          </p:cNvPr>
          <p:cNvSpPr/>
          <p:nvPr/>
        </p:nvSpPr>
        <p:spPr>
          <a:xfrm>
            <a:off x="171450" y="266996"/>
            <a:ext cx="492126" cy="64576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8" name="Rectangle 117">
            <a:extLst>
              <a:ext uri="{FF2B5EF4-FFF2-40B4-BE49-F238E27FC236}">
                <a16:creationId xmlns:a16="http://schemas.microsoft.com/office/drawing/2014/main" id="{99D63D3B-476D-4528-8A62-89B055D33ECF}"/>
              </a:ext>
            </a:extLst>
          </p:cNvPr>
          <p:cNvSpPr/>
          <p:nvPr/>
        </p:nvSpPr>
        <p:spPr>
          <a:xfrm>
            <a:off x="172408" y="258962"/>
            <a:ext cx="492126" cy="6457654"/>
          </a:xfrm>
          <a:prstGeom prst="rect">
            <a:avLst/>
          </a:prstGeom>
          <a:solidFill>
            <a:srgbClr val="A1DCF2"/>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9" name="Picture 118">
            <a:extLst>
              <a:ext uri="{FF2B5EF4-FFF2-40B4-BE49-F238E27FC236}">
                <a16:creationId xmlns:a16="http://schemas.microsoft.com/office/drawing/2014/main" id="{EC5FBF1F-CFB4-4131-B340-B67D52FFC82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6641" b="93262" l="10000" r="90000">
                        <a14:foregroundMark x1="33140" y1="54492" x2="66512" y2="42773"/>
                        <a14:foregroundMark x1="46977" y1="59766" x2="65116" y2="54395"/>
                        <a14:foregroundMark x1="65116" y1="54395" x2="65233" y2="53906"/>
                        <a14:foregroundMark x1="76163" y1="73633" x2="76512" y2="78613"/>
                        <a14:foregroundMark x1="53605" y1="93359" x2="61860" y2="84473"/>
                        <a14:foregroundMark x1="28837" y1="6641" x2="58953" y2="9961"/>
                      </a14:backgroundRemoval>
                    </a14:imgEffect>
                  </a14:imgLayer>
                </a14:imgProps>
              </a:ext>
            </a:extLst>
          </a:blip>
          <a:stretch>
            <a:fillRect/>
          </a:stretch>
        </p:blipFill>
        <p:spPr>
          <a:xfrm>
            <a:off x="9807575" y="3995640"/>
            <a:ext cx="2549377" cy="3035537"/>
          </a:xfrm>
          <a:prstGeom prst="rect">
            <a:avLst/>
          </a:prstGeom>
        </p:spPr>
      </p:pic>
    </p:spTree>
    <p:extLst>
      <p:ext uri="{BB962C8B-B14F-4D97-AF65-F5344CB8AC3E}">
        <p14:creationId xmlns:p14="http://schemas.microsoft.com/office/powerpoint/2010/main" val="171798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up)">
                                      <p:cBhvr>
                                        <p:cTn id="7" dur="300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randombar(horizontal)">
                                      <p:cBhvr>
                                        <p:cTn id="12" dur="500"/>
                                        <p:tgtEl>
                                          <p:spTgt spid="11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3" presetID="6" presetClass="exit" presetSubtype="32" fill="hold" nodeType="withEffect">
                                  <p:stCondLst>
                                    <p:cond delay="0"/>
                                  </p:stCondLst>
                                  <p:childTnLst>
                                    <p:animEffect transition="out" filter="circle(ou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cTn>
                              </p:par>
                              <p:par>
                                <p:cTn id="16" presetID="2" presetClass="entr" presetSubtype="4" fill="hold" nodeType="withEffect">
                                  <p:stCondLst>
                                    <p:cond delay="0"/>
                                  </p:stCondLst>
                                  <p:childTnLst>
                                    <p:set>
                                      <p:cBhvr>
                                        <p:cTn id="17" dur="1" fill="hold">
                                          <p:stCondLst>
                                            <p:cond delay="0"/>
                                          </p:stCondLst>
                                        </p:cTn>
                                        <p:tgtEl>
                                          <p:spTgt spid="119"/>
                                        </p:tgtEl>
                                        <p:attrNameLst>
                                          <p:attrName>style.visibility</p:attrName>
                                        </p:attrNameLst>
                                      </p:cBhvr>
                                      <p:to>
                                        <p:strVal val="visible"/>
                                      </p:to>
                                    </p:set>
                                    <p:anim calcmode="lin" valueType="num">
                                      <p:cBhvr additive="base">
                                        <p:cTn id="18" dur="500" fill="hold"/>
                                        <p:tgtEl>
                                          <p:spTgt spid="119"/>
                                        </p:tgtEl>
                                        <p:attrNameLst>
                                          <p:attrName>ppt_x</p:attrName>
                                        </p:attrNameLst>
                                      </p:cBhvr>
                                      <p:tavLst>
                                        <p:tav tm="0">
                                          <p:val>
                                            <p:strVal val="#ppt_x"/>
                                          </p:val>
                                        </p:tav>
                                        <p:tav tm="100000">
                                          <p:val>
                                            <p:strVal val="#ppt_x"/>
                                          </p:val>
                                        </p:tav>
                                      </p:tavLst>
                                    </p:anim>
                                    <p:anim calcmode="lin" valueType="num">
                                      <p:cBhvr additive="base">
                                        <p:cTn id="19"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8" grpId="0" animBg="1"/>
    </p:bldLst>
  </p:timing>
  <p:extLst>
    <p:ext uri="{E180D4A7-C9FB-4DFB-919C-405C955672EB}">
      <p14:showEvtLst xmlns:p14="http://schemas.microsoft.com/office/powerpoint/2010/main">
        <p14:playEvt time="13"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17FEC-D1BD-43B9-ACFC-F1C8CFA97295}"/>
              </a:ext>
            </a:extLst>
          </p:cNvPr>
          <p:cNvPicPr>
            <a:picLocks noChangeAspect="1"/>
          </p:cNvPicPr>
          <p:nvPr/>
        </p:nvPicPr>
        <p:blipFill>
          <a:blip r:embed="rId4"/>
          <a:stretch>
            <a:fillRect/>
          </a:stretch>
        </p:blipFill>
        <p:spPr>
          <a:xfrm>
            <a:off x="0" y="66675"/>
            <a:ext cx="12192000" cy="6791325"/>
          </a:xfrm>
          <a:prstGeom prst="rect">
            <a:avLst/>
          </a:prstGeom>
        </p:spPr>
      </p:pic>
      <p:pic>
        <p:nvPicPr>
          <p:cNvPr id="10" name="Picture 9">
            <a:extLst>
              <a:ext uri="{FF2B5EF4-FFF2-40B4-BE49-F238E27FC236}">
                <a16:creationId xmlns:a16="http://schemas.microsoft.com/office/drawing/2014/main" id="{16BCE2B1-76D6-44B5-896D-C993F8C6447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799" b="83646" l="10000" r="94355">
                        <a14:foregroundMark x1="31774" y1="67802" x2="42742" y2="71039"/>
                        <a14:foregroundMark x1="42742" y1="71039" x2="61290" y2="68825"/>
                        <a14:foregroundMark x1="61290" y1="68825" x2="64194" y2="67462"/>
                        <a14:foregroundMark x1="33548" y1="73424" x2="69355" y2="71039"/>
                        <a14:foregroundMark x1="68710" y1="71721" x2="30323" y2="72232"/>
                        <a14:foregroundMark x1="89677" y1="45656" x2="91129" y2="58092"/>
                        <a14:foregroundMark x1="91129" y1="58092" x2="89355" y2="60818"/>
                        <a14:foregroundMark x1="94516" y1="46848" x2="94516" y2="53492"/>
                        <a14:foregroundMark x1="44677" y1="16014" x2="55000" y2="13799"/>
                        <a14:backgroundMark x1="10645" y1="67802" x2="23871" y2="82112"/>
                        <a14:backgroundMark x1="23871" y1="82112" x2="48710" y2="84668"/>
                        <a14:backgroundMark x1="48710" y1="84668" x2="81613" y2="78024"/>
                      </a14:backgroundRemoval>
                    </a14:imgEffect>
                  </a14:imgLayer>
                </a14:imgProps>
              </a:ext>
            </a:extLst>
          </a:blip>
          <a:srcRect t="5886" b="7177"/>
          <a:stretch/>
        </p:blipFill>
        <p:spPr>
          <a:xfrm>
            <a:off x="-321845" y="2292277"/>
            <a:ext cx="4348413" cy="3579136"/>
          </a:xfrm>
          <a:prstGeom prst="rect">
            <a:avLst/>
          </a:prstGeom>
        </p:spPr>
      </p:pic>
      <p:pic>
        <p:nvPicPr>
          <p:cNvPr id="7" name="Picture 6">
            <a:extLst>
              <a:ext uri="{FF2B5EF4-FFF2-40B4-BE49-F238E27FC236}">
                <a16:creationId xmlns:a16="http://schemas.microsoft.com/office/drawing/2014/main" id="{58E8F970-3C29-4BC5-A55E-3DC2C245737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a:off x="5283693" y="2931692"/>
            <a:ext cx="4079055" cy="3662282"/>
          </a:xfrm>
          <a:prstGeom prst="rect">
            <a:avLst/>
          </a:prstGeom>
        </p:spPr>
      </p:pic>
      <p:grpSp>
        <p:nvGrpSpPr>
          <p:cNvPr id="9" name="Group 8">
            <a:extLst>
              <a:ext uri="{FF2B5EF4-FFF2-40B4-BE49-F238E27FC236}">
                <a16:creationId xmlns:a16="http://schemas.microsoft.com/office/drawing/2014/main" id="{22F95641-8EF5-48CF-9B22-D921F5735DEF}"/>
              </a:ext>
            </a:extLst>
          </p:cNvPr>
          <p:cNvGrpSpPr/>
          <p:nvPr/>
        </p:nvGrpSpPr>
        <p:grpSpPr>
          <a:xfrm>
            <a:off x="5081704" y="698498"/>
            <a:ext cx="6340275" cy="1969168"/>
            <a:chOff x="5081704" y="698498"/>
            <a:chExt cx="6340275" cy="1969168"/>
          </a:xfrm>
        </p:grpSpPr>
        <p:sp>
          <p:nvSpPr>
            <p:cNvPr id="3" name="Speech Bubble: Rectangle with Corners Rounded 2">
              <a:extLst>
                <a:ext uri="{FF2B5EF4-FFF2-40B4-BE49-F238E27FC236}">
                  <a16:creationId xmlns:a16="http://schemas.microsoft.com/office/drawing/2014/main" id="{82709CE9-114A-405D-9C50-212DFF80F041}"/>
                </a:ext>
              </a:extLst>
            </p:cNvPr>
            <p:cNvSpPr/>
            <p:nvPr/>
          </p:nvSpPr>
          <p:spPr>
            <a:xfrm>
              <a:off x="5283694" y="698498"/>
              <a:ext cx="6025990" cy="1969168"/>
            </a:xfrm>
            <a:prstGeom prst="wedgeRoundRectCallout">
              <a:avLst>
                <a:gd name="adj1" fmla="val -18908"/>
                <a:gd name="adj2" fmla="val 68203"/>
                <a:gd name="adj3" fmla="val 16667"/>
              </a:avLst>
            </a:prstGeom>
            <a:ln w="38100">
              <a:solidFill>
                <a:srgbClr val="206E96"/>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65BCBC4B-D140-4365-B1F5-EBC8551ED15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200" b="98800" l="10000" r="90000">
                          <a14:foregroundMark x1="35185" y1="34000" x2="57407" y2="34800"/>
                          <a14:foregroundMark x1="38889" y1="48800" x2="68889" y2="48800"/>
                          <a14:foregroundMark x1="42963" y1="30000" x2="45185" y2="57600"/>
                          <a14:foregroundMark x1="23704" y1="92800" x2="75926" y2="90000"/>
                          <a14:foregroundMark x1="75926" y1="90000" x2="78519" y2="90000"/>
                          <a14:foregroundMark x1="23333" y1="94800" x2="90000" y2="98800"/>
                          <a14:foregroundMark x1="63704" y1="46800" x2="72593" y2="38800"/>
                          <a14:foregroundMark x1="30000" y1="7200" x2="62593" y2="5200"/>
                          <a14:foregroundMark x1="62593" y1="5200" x2="72593" y2="5200"/>
                          <a14:foregroundMark x1="48889" y1="25200" x2="47407" y2="43600"/>
                          <a14:foregroundMark x1="35556" y1="41600" x2="51852" y2="22400"/>
                        </a14:backgroundRemoval>
                      </a14:imgEffect>
                    </a14:imgLayer>
                  </a14:imgProps>
                </a:ext>
              </a:extLst>
            </a:blip>
            <a:stretch>
              <a:fillRect/>
            </a:stretch>
          </p:blipFill>
          <p:spPr>
            <a:xfrm>
              <a:off x="5081704" y="1463493"/>
              <a:ext cx="1216286" cy="1126191"/>
            </a:xfrm>
            <a:prstGeom prst="rect">
              <a:avLst/>
            </a:prstGeom>
            <a:ln w="19050">
              <a:noFill/>
            </a:ln>
          </p:spPr>
        </p:pic>
        <p:sp>
          <p:nvSpPr>
            <p:cNvPr id="5" name="TextBox 4">
              <a:extLst>
                <a:ext uri="{FF2B5EF4-FFF2-40B4-BE49-F238E27FC236}">
                  <a16:creationId xmlns:a16="http://schemas.microsoft.com/office/drawing/2014/main" id="{89D34EBD-0D2F-46CF-B58B-0D4BD5E4FC57}"/>
                </a:ext>
              </a:extLst>
            </p:cNvPr>
            <p:cNvSpPr txBox="1"/>
            <p:nvPr/>
          </p:nvSpPr>
          <p:spPr>
            <a:xfrm>
              <a:off x="6096000" y="775141"/>
              <a:ext cx="5325979" cy="1815882"/>
            </a:xfrm>
            <a:prstGeom prst="rect">
              <a:avLst/>
            </a:prstGeom>
            <a:noFill/>
            <a:ln w="19050">
              <a:noFill/>
            </a:ln>
          </p:spPr>
          <p:txBody>
            <a:bodyPr wrap="square" rtlCol="0">
              <a:spAutoFit/>
            </a:bodyPr>
            <a:lstStyle/>
            <a:p>
              <a:pPr algn="l"/>
              <a:r>
                <a:rPr lang="en-US" sz="2800" dirty="0" err="1">
                  <a:latin typeface="Arial" panose="020B0604020202020204" pitchFamily="34" charset="0"/>
                  <a:ea typeface="Cambria" panose="02040503050406030204" pitchFamily="18" charset="0"/>
                  <a:cs typeface="Arial" panose="020B0604020202020204" pitchFamily="34" charset="0"/>
                </a:rPr>
                <a:t>Ôi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không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Thuyền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của</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Luffy</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đã</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bị</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thủy</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quái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tấn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công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Các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bạn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hãy</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giúp</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tớ</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vượt</a:t>
              </a:r>
              <a:r>
                <a:rPr lang="en-US" sz="2800" dirty="0">
                  <a:latin typeface="Arial" panose="020B0604020202020204" pitchFamily="34" charset="0"/>
                  <a:ea typeface="Cambria" panose="02040503050406030204" pitchFamily="18" charset="0"/>
                  <a:cs typeface="Arial" panose="020B0604020202020204" pitchFamily="34" charset="0"/>
                </a:rPr>
                <a:t> qua </a:t>
              </a:r>
              <a:r>
                <a:rPr lang="en-US" sz="2800" dirty="0" err="1">
                  <a:latin typeface="Arial" panose="020B0604020202020204" pitchFamily="34" charset="0"/>
                  <a:ea typeface="Cambria" panose="02040503050406030204" pitchFamily="18" charset="0"/>
                  <a:cs typeface="Arial" panose="020B0604020202020204" pitchFamily="34" charset="0"/>
                </a:rPr>
                <a:t>thử</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thách</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nhé</a:t>
              </a:r>
              <a:r>
                <a:rPr lang="en-US" sz="2800" dirty="0">
                  <a:latin typeface="Arial" panose="020B0604020202020204" pitchFamily="34" charset="0"/>
                  <a:ea typeface="Cambria" panose="02040503050406030204" pitchFamily="18" charset="0"/>
                  <a:cs typeface="Arial" panose="020B0604020202020204" pitchFamily="34" charset="0"/>
                </a:rPr>
                <a:t>!</a:t>
              </a:r>
            </a:p>
          </p:txBody>
        </p:sp>
      </p:grpSp>
    </p:spTree>
    <p:custDataLst>
      <p:tags r:id="rId1"/>
    </p:custDataLst>
    <p:extLst>
      <p:ext uri="{BB962C8B-B14F-4D97-AF65-F5344CB8AC3E}">
        <p14:creationId xmlns:p14="http://schemas.microsoft.com/office/powerpoint/2010/main" val="137097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17FEC-D1BD-43B9-ACFC-F1C8CFA97295}"/>
              </a:ext>
            </a:extLst>
          </p:cNvPr>
          <p:cNvPicPr>
            <a:picLocks noChangeAspect="1"/>
          </p:cNvPicPr>
          <p:nvPr/>
        </p:nvPicPr>
        <p:blipFill>
          <a:blip r:embed="rId4"/>
          <a:stretch>
            <a:fillRect/>
          </a:stretch>
        </p:blipFill>
        <p:spPr>
          <a:xfrm>
            <a:off x="0" y="66675"/>
            <a:ext cx="12192000" cy="6791325"/>
          </a:xfrm>
          <a:prstGeom prst="rect">
            <a:avLst/>
          </a:prstGeom>
        </p:spPr>
      </p:pic>
      <p:pic>
        <p:nvPicPr>
          <p:cNvPr id="10" name="Picture 9">
            <a:extLst>
              <a:ext uri="{FF2B5EF4-FFF2-40B4-BE49-F238E27FC236}">
                <a16:creationId xmlns:a16="http://schemas.microsoft.com/office/drawing/2014/main" id="{16BCE2B1-76D6-44B5-896D-C993F8C6447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799" b="83646" l="10000" r="94355">
                        <a14:foregroundMark x1="31774" y1="67802" x2="42742" y2="71039"/>
                        <a14:foregroundMark x1="42742" y1="71039" x2="61290" y2="68825"/>
                        <a14:foregroundMark x1="61290" y1="68825" x2="64194" y2="67462"/>
                        <a14:foregroundMark x1="33548" y1="73424" x2="69355" y2="71039"/>
                        <a14:foregroundMark x1="68710" y1="71721" x2="30323" y2="72232"/>
                        <a14:foregroundMark x1="89677" y1="45656" x2="91129" y2="58092"/>
                        <a14:foregroundMark x1="91129" y1="58092" x2="89355" y2="60818"/>
                        <a14:foregroundMark x1="94516" y1="46848" x2="94516" y2="53492"/>
                        <a14:foregroundMark x1="44677" y1="16014" x2="55000" y2="13799"/>
                        <a14:backgroundMark x1="10645" y1="67802" x2="23871" y2="82112"/>
                        <a14:backgroundMark x1="23871" y1="82112" x2="48710" y2="84668"/>
                        <a14:backgroundMark x1="48710" y1="84668" x2="81613" y2="78024"/>
                      </a14:backgroundRemoval>
                    </a14:imgEffect>
                  </a14:imgLayer>
                </a14:imgProps>
              </a:ext>
            </a:extLst>
          </a:blip>
          <a:srcRect t="5886" b="7177"/>
          <a:stretch/>
        </p:blipFill>
        <p:spPr>
          <a:xfrm>
            <a:off x="785060" y="1570381"/>
            <a:ext cx="5680436" cy="4675511"/>
          </a:xfrm>
          <a:prstGeom prst="rect">
            <a:avLst/>
          </a:prstGeom>
        </p:spPr>
      </p:pic>
      <p:grpSp>
        <p:nvGrpSpPr>
          <p:cNvPr id="5" name="Group 4">
            <a:extLst>
              <a:ext uri="{FF2B5EF4-FFF2-40B4-BE49-F238E27FC236}">
                <a16:creationId xmlns:a16="http://schemas.microsoft.com/office/drawing/2014/main" id="{296A8889-1B9E-45FB-BC4F-3B735C1401F9}"/>
              </a:ext>
            </a:extLst>
          </p:cNvPr>
          <p:cNvGrpSpPr/>
          <p:nvPr/>
        </p:nvGrpSpPr>
        <p:grpSpPr>
          <a:xfrm>
            <a:off x="5213684" y="352926"/>
            <a:ext cx="6240379" cy="3076074"/>
            <a:chOff x="5213684" y="352926"/>
            <a:chExt cx="6240379" cy="3076074"/>
          </a:xfrm>
        </p:grpSpPr>
        <p:sp>
          <p:nvSpPr>
            <p:cNvPr id="2" name="Rectangle: Rounded Corners 1">
              <a:extLst>
                <a:ext uri="{FF2B5EF4-FFF2-40B4-BE49-F238E27FC236}">
                  <a16:creationId xmlns:a16="http://schemas.microsoft.com/office/drawing/2014/main" id="{9B770021-3A40-410D-B8B7-44CF8F07C522}"/>
                </a:ext>
              </a:extLst>
            </p:cNvPr>
            <p:cNvSpPr/>
            <p:nvPr/>
          </p:nvSpPr>
          <p:spPr>
            <a:xfrm>
              <a:off x="5213684" y="352926"/>
              <a:ext cx="6240379" cy="3076074"/>
            </a:xfrm>
            <a:prstGeom prst="roundRect">
              <a:avLst/>
            </a:prstGeom>
            <a:solidFill>
              <a:srgbClr val="FCC643">
                <a:alpha val="89020"/>
              </a:srgbClr>
            </a:solidFill>
            <a:ln w="38100">
              <a:solidFill>
                <a:schemeClr val="accent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 name="TextBox 2">
              <a:extLst>
                <a:ext uri="{FF2B5EF4-FFF2-40B4-BE49-F238E27FC236}">
                  <a16:creationId xmlns:a16="http://schemas.microsoft.com/office/drawing/2014/main" id="{557A7BC6-AB98-4C26-9368-FD813C238C77}"/>
                </a:ext>
              </a:extLst>
            </p:cNvPr>
            <p:cNvSpPr txBox="1"/>
            <p:nvPr/>
          </p:nvSpPr>
          <p:spPr>
            <a:xfrm>
              <a:off x="5398025" y="459802"/>
              <a:ext cx="6008915" cy="2862322"/>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THỬ THÁCH</a:t>
              </a:r>
              <a:r>
                <a:rPr lang="en-US" sz="3600" dirty="0">
                  <a:latin typeface="Arial" panose="020B0604020202020204" pitchFamily="34" charset="0"/>
                  <a:ea typeface="Cambria" panose="02040503050406030204" pitchFamily="18" charset="0"/>
                  <a:cs typeface="Arial" panose="020B0604020202020204" pitchFamily="34" charset="0"/>
                </a:rPr>
                <a:t>:</a:t>
              </a:r>
            </a:p>
            <a:p>
              <a:pPr algn="ctr"/>
              <a:r>
                <a:rPr lang="en-US" sz="3600" dirty="0" err="1">
                  <a:latin typeface="Arial" panose="020B0604020202020204" pitchFamily="34" charset="0"/>
                  <a:ea typeface="Cambria" panose="02040503050406030204" pitchFamily="18" charset="0"/>
                  <a:cs typeface="Arial" panose="020B0604020202020204" pitchFamily="34" charset="0"/>
                </a:rPr>
                <a:t>Dựa</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vào</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tranh</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minh</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họa</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kể</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lại</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từng</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đoạn</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của</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câu</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chuyện</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về</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ông</a:t>
              </a:r>
              <a:r>
                <a:rPr lang="en-US" sz="3600" dirty="0">
                  <a:latin typeface="Arial" panose="020B0604020202020204" pitchFamily="34" charset="0"/>
                  <a:ea typeface="Cambria" panose="02040503050406030204" pitchFamily="18" charset="0"/>
                  <a:cs typeface="Arial" panose="020B0604020202020204" pitchFamily="34" charset="0"/>
                </a:rPr>
                <a:t> </a:t>
              </a:r>
              <a:r>
                <a:rPr lang="en-US" sz="3600" dirty="0" err="1">
                  <a:latin typeface="Arial" panose="020B0604020202020204" pitchFamily="34" charset="0"/>
                  <a:ea typeface="Cambria" panose="02040503050406030204" pitchFamily="18" charset="0"/>
                  <a:cs typeface="Arial" panose="020B0604020202020204" pitchFamily="34" charset="0"/>
                </a:rPr>
                <a:t>Nguyễn</a:t>
              </a:r>
              <a:r>
                <a:rPr lang="en-US" sz="3600" dirty="0">
                  <a:latin typeface="Arial" panose="020B0604020202020204" pitchFamily="34" charset="0"/>
                  <a:ea typeface="Cambria" panose="02040503050406030204" pitchFamily="18" charset="0"/>
                  <a:cs typeface="Arial" panose="020B0604020202020204" pitchFamily="34" charset="0"/>
                </a:rPr>
                <a:t> Khoa </a:t>
              </a:r>
              <a:r>
                <a:rPr lang="en-US" sz="3600" dirty="0" err="1">
                  <a:latin typeface="Arial" panose="020B0604020202020204" pitchFamily="34" charset="0"/>
                  <a:ea typeface="Cambria" panose="02040503050406030204" pitchFamily="18" charset="0"/>
                  <a:cs typeface="Arial" panose="020B0604020202020204" pitchFamily="34" charset="0"/>
                </a:rPr>
                <a:t>Đăng</a:t>
              </a:r>
              <a:endParaRPr lang="en-US" sz="3600" dirty="0">
                <a:latin typeface="Arial" panose="020B0604020202020204" pitchFamily="34" charset="0"/>
                <a:ea typeface="Cambria" panose="02040503050406030204" pitchFamily="18"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97846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accent1"/>
        </a:solidFill>
        <a:effectLst/>
      </p:bgPr>
    </p:bg>
    <p:spTree>
      <p:nvGrpSpPr>
        <p:cNvPr id="1" name=""/>
        <p:cNvGrpSpPr/>
        <p:nvPr/>
      </p:nvGrpSpPr>
      <p:grpSpPr>
        <a:xfrm>
          <a:off x="0" y="0"/>
          <a:ext cx="0" cy="0"/>
          <a:chOff x="0" y="0"/>
          <a:chExt cx="0" cy="0"/>
        </a:xfrm>
      </p:grpSpPr>
      <p:pic>
        <p:nvPicPr>
          <p:cNvPr id="45059" name="Picture 3" descr="Picture 032">
            <a:extLst>
              <a:ext uri="{FF2B5EF4-FFF2-40B4-BE49-F238E27FC236}">
                <a16:creationId xmlns:a16="http://schemas.microsoft.com/office/drawing/2014/main" id="{8E42335E-242F-4B6E-9FD2-5E9EA42B5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809" y="105148"/>
            <a:ext cx="4642376" cy="291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Picture 033">
            <a:extLst>
              <a:ext uri="{FF2B5EF4-FFF2-40B4-BE49-F238E27FC236}">
                <a16:creationId xmlns:a16="http://schemas.microsoft.com/office/drawing/2014/main" id="{14FA1FDB-F975-4193-9BAD-8EC14A387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65" y="3651212"/>
            <a:ext cx="4778941" cy="266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Copy (2) of Picture 030">
            <a:extLst>
              <a:ext uri="{FF2B5EF4-FFF2-40B4-BE49-F238E27FC236}">
                <a16:creationId xmlns:a16="http://schemas.microsoft.com/office/drawing/2014/main" id="{52A4A50C-AF92-42BF-9E79-04AD7D4A1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465" y="3651212"/>
            <a:ext cx="4594528" cy="266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A6989D0-4AF9-44C6-8374-BD015FB7E216}"/>
              </a:ext>
            </a:extLst>
          </p:cNvPr>
          <p:cNvSpPr txBox="1">
            <a:spLocks noChangeArrowheads="1"/>
          </p:cNvSpPr>
          <p:nvPr/>
        </p:nvSpPr>
        <p:spPr bwMode="auto">
          <a:xfrm>
            <a:off x="5828150" y="3046937"/>
            <a:ext cx="6425157" cy="523220"/>
          </a:xfrm>
          <a:prstGeom prst="rect">
            <a:avLst/>
          </a:prstGeom>
          <a:noFill/>
          <a:ln w="9525">
            <a:noFill/>
            <a:miter lim="800000"/>
            <a:headEnd/>
            <a:tailEnd/>
          </a:ln>
        </p:spPr>
        <p:txBody>
          <a:bodyPr wrap="none">
            <a:spAutoFit/>
          </a:bodyPr>
          <a:lstStyle/>
          <a:p>
            <a:r>
              <a:rPr lang="en-US" sz="2800" b="1" dirty="0">
                <a:solidFill>
                  <a:srgbClr val="0070C0"/>
                </a:solidFill>
                <a:latin typeface="+mj-lt"/>
                <a:cs typeface="Calibri" panose="020F0502020204030204" pitchFamily="34" charset="0"/>
              </a:rPr>
              <a:t>Quan </a:t>
            </a:r>
            <a:r>
              <a:rPr lang="en-US" sz="2800" b="1" dirty="0" err="1">
                <a:solidFill>
                  <a:srgbClr val="0070C0"/>
                </a:solidFill>
                <a:latin typeface="+mj-lt"/>
                <a:cs typeface="Calibri" panose="020F0502020204030204" pitchFamily="34" charset="0"/>
              </a:rPr>
              <a:t>sai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người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múc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một</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chậu</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nước</a:t>
            </a:r>
            <a:endParaRPr lang="en-US" sz="2800" b="1" dirty="0">
              <a:solidFill>
                <a:srgbClr val="0070C0"/>
              </a:solidFill>
              <a:latin typeface="+mj-lt"/>
              <a:cs typeface="Calibri" panose="020F0502020204030204" pitchFamily="34" charset="0"/>
            </a:endParaRPr>
          </a:p>
        </p:txBody>
      </p:sp>
      <p:sp>
        <p:nvSpPr>
          <p:cNvPr id="8" name="TextBox 7">
            <a:extLst>
              <a:ext uri="{FF2B5EF4-FFF2-40B4-BE49-F238E27FC236}">
                <a16:creationId xmlns:a16="http://schemas.microsoft.com/office/drawing/2014/main" id="{EFDCA78F-49E9-4419-BE9E-64E739D1FB8E}"/>
              </a:ext>
            </a:extLst>
          </p:cNvPr>
          <p:cNvSpPr txBox="1">
            <a:spLocks noChangeArrowheads="1"/>
          </p:cNvSpPr>
          <p:nvPr/>
        </p:nvSpPr>
        <p:spPr bwMode="auto">
          <a:xfrm>
            <a:off x="499891" y="6257906"/>
            <a:ext cx="5676554" cy="523220"/>
          </a:xfrm>
          <a:prstGeom prst="rect">
            <a:avLst/>
          </a:prstGeom>
          <a:noFill/>
          <a:ln w="9525">
            <a:noFill/>
            <a:miter lim="800000"/>
            <a:headEnd/>
            <a:tailEnd/>
          </a:ln>
        </p:spPr>
        <p:txBody>
          <a:bodyPr wrap="none">
            <a:spAutoFit/>
          </a:bodyPr>
          <a:lstStyle/>
          <a:p>
            <a:r>
              <a:rPr lang="en-US" sz="2800" b="1" dirty="0" err="1">
                <a:solidFill>
                  <a:srgbClr val="0070C0"/>
                </a:solidFill>
                <a:latin typeface="+mj-lt"/>
                <a:cs typeface="Calibri" panose="020F0502020204030204" pitchFamily="34" charset="0"/>
              </a:rPr>
              <a:t>Quân</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sĩ</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cải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trang</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thành</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dân</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phu</a:t>
            </a:r>
            <a:endParaRPr lang="en-US" sz="2800" b="1" dirty="0">
              <a:solidFill>
                <a:srgbClr val="0070C0"/>
              </a:solidFill>
              <a:latin typeface="+mj-lt"/>
              <a:cs typeface="Calibri" panose="020F0502020204030204" pitchFamily="34" charset="0"/>
            </a:endParaRPr>
          </a:p>
        </p:txBody>
      </p:sp>
      <p:sp>
        <p:nvSpPr>
          <p:cNvPr id="9" name="TextBox 8">
            <a:extLst>
              <a:ext uri="{FF2B5EF4-FFF2-40B4-BE49-F238E27FC236}">
                <a16:creationId xmlns:a16="http://schemas.microsoft.com/office/drawing/2014/main" id="{9A9B8BF3-1399-4108-BB12-010C35BCB927}"/>
              </a:ext>
            </a:extLst>
          </p:cNvPr>
          <p:cNvSpPr txBox="1">
            <a:spLocks noChangeArrowheads="1"/>
          </p:cNvSpPr>
          <p:nvPr/>
        </p:nvSpPr>
        <p:spPr bwMode="auto">
          <a:xfrm>
            <a:off x="6832607" y="6257906"/>
            <a:ext cx="4594528" cy="523220"/>
          </a:xfrm>
          <a:prstGeom prst="rect">
            <a:avLst/>
          </a:prstGeom>
          <a:noFill/>
          <a:ln w="9525">
            <a:noFill/>
            <a:miter lim="800000"/>
            <a:headEnd/>
            <a:tailEnd/>
          </a:ln>
        </p:spPr>
        <p:txBody>
          <a:bodyPr wrap="none">
            <a:spAutoFit/>
          </a:bodyPr>
          <a:lstStyle/>
          <a:p>
            <a:r>
              <a:rPr lang="en-US" sz="2800" b="1" dirty="0" err="1">
                <a:solidFill>
                  <a:srgbClr val="0070C0"/>
                </a:solidFill>
                <a:latin typeface="+mj-lt"/>
                <a:cs typeface="Calibri" panose="020F0502020204030204" pitchFamily="34" charset="0"/>
              </a:rPr>
              <a:t>Các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võ</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sĩ</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bất</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ngờ</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xông</a:t>
            </a:r>
            <a:r>
              <a:rPr lang="en-US" sz="2800" b="1" dirty="0">
                <a:solidFill>
                  <a:srgbClr val="0070C0"/>
                </a:solidFill>
                <a:latin typeface="+mj-lt"/>
                <a:cs typeface="Calibri" panose="020F0502020204030204" pitchFamily="34" charset="0"/>
              </a:rPr>
              <a:t> ra</a:t>
            </a:r>
          </a:p>
        </p:txBody>
      </p:sp>
      <p:grpSp>
        <p:nvGrpSpPr>
          <p:cNvPr id="2" name="Group 1">
            <a:extLst>
              <a:ext uri="{FF2B5EF4-FFF2-40B4-BE49-F238E27FC236}">
                <a16:creationId xmlns:a16="http://schemas.microsoft.com/office/drawing/2014/main" id="{D18715E3-AA0F-4599-99C4-6550702F13D5}"/>
              </a:ext>
            </a:extLst>
          </p:cNvPr>
          <p:cNvGrpSpPr/>
          <p:nvPr/>
        </p:nvGrpSpPr>
        <p:grpSpPr>
          <a:xfrm>
            <a:off x="654576" y="105148"/>
            <a:ext cx="4889230" cy="3493486"/>
            <a:chOff x="1145242" y="78685"/>
            <a:chExt cx="3601743" cy="3493486"/>
          </a:xfrm>
        </p:grpSpPr>
        <p:pic>
          <p:nvPicPr>
            <p:cNvPr id="45058" name="Picture 2" descr="Picture 030">
              <a:extLst>
                <a:ext uri="{FF2B5EF4-FFF2-40B4-BE49-F238E27FC236}">
                  <a16:creationId xmlns:a16="http://schemas.microsoft.com/office/drawing/2014/main" id="{EDAF1ECF-B6C0-4DAC-8E56-D36D477CC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75" y="78685"/>
              <a:ext cx="3524610" cy="291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137DFCE-38AB-4BDA-955E-D839B64ADAEE}"/>
                </a:ext>
              </a:extLst>
            </p:cNvPr>
            <p:cNvSpPr txBox="1">
              <a:spLocks noChangeArrowheads="1"/>
            </p:cNvSpPr>
            <p:nvPr/>
          </p:nvSpPr>
          <p:spPr bwMode="auto">
            <a:xfrm>
              <a:off x="1450742" y="3048951"/>
              <a:ext cx="3142629" cy="523220"/>
            </a:xfrm>
            <a:prstGeom prst="rect">
              <a:avLst/>
            </a:prstGeom>
            <a:noFill/>
            <a:ln w="9525">
              <a:noFill/>
              <a:miter lim="800000"/>
              <a:headEnd/>
              <a:tailEnd/>
            </a:ln>
          </p:spPr>
          <p:txBody>
            <a:bodyPr wrap="none">
              <a:spAutoFit/>
            </a:bodyPr>
            <a:lstStyle/>
            <a:p>
              <a:pPr algn="ctr"/>
              <a:r>
                <a:rPr lang="en-US" sz="2800" b="1" dirty="0" err="1">
                  <a:solidFill>
                    <a:srgbClr val="0070C0"/>
                  </a:solidFill>
                  <a:latin typeface="+mj-lt"/>
                  <a:cs typeface="Calibri" panose="020F0502020204030204" pitchFamily="34" charset="0"/>
                </a:rPr>
                <a:t>Người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này</a:t>
              </a:r>
              <a:r>
                <a:rPr lang="en-US" sz="2800" b="1" dirty="0">
                  <a:solidFill>
                    <a:srgbClr val="0070C0"/>
                  </a:solidFill>
                  <a:latin typeface="+mj-lt"/>
                  <a:cs typeface="Calibri" panose="020F0502020204030204" pitchFamily="34" charset="0"/>
                </a:rPr>
                <a:t> ra </a:t>
              </a:r>
              <a:r>
                <a:rPr lang="en-US" sz="2800" b="1" dirty="0" err="1">
                  <a:solidFill>
                    <a:srgbClr val="0070C0"/>
                  </a:solidFill>
                  <a:latin typeface="+mj-lt"/>
                  <a:cs typeface="Calibri" panose="020F0502020204030204" pitchFamily="34" charset="0"/>
                </a:rPr>
                <a:t>sức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chối</a:t>
              </a:r>
              <a:r>
                <a:rPr lang="en-US" sz="2800" b="1" dirty="0">
                  <a:solidFill>
                    <a:srgbClr val="0070C0"/>
                  </a:solidFill>
                  <a:latin typeface="+mj-lt"/>
                  <a:cs typeface="Calibri" panose="020F0502020204030204" pitchFamily="34" charset="0"/>
                </a:rPr>
                <a:t>….</a:t>
              </a:r>
            </a:p>
          </p:txBody>
        </p:sp>
        <p:sp>
          <p:nvSpPr>
            <p:cNvPr id="10" name="Oval 9">
              <a:extLst>
                <a:ext uri="{FF2B5EF4-FFF2-40B4-BE49-F238E27FC236}">
                  <a16:creationId xmlns:a16="http://schemas.microsoft.com/office/drawing/2014/main" id="{80CB0E88-B600-4236-87D1-D80CE28F6C81}"/>
                </a:ext>
              </a:extLst>
            </p:cNvPr>
            <p:cNvSpPr/>
            <p:nvPr/>
          </p:nvSpPr>
          <p:spPr>
            <a:xfrm>
              <a:off x="1145242" y="2515746"/>
              <a:ext cx="426334"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1</a:t>
              </a:r>
            </a:p>
          </p:txBody>
        </p:sp>
      </p:grpSp>
      <p:sp>
        <p:nvSpPr>
          <p:cNvPr id="11" name="Oval 10">
            <a:extLst>
              <a:ext uri="{FF2B5EF4-FFF2-40B4-BE49-F238E27FC236}">
                <a16:creationId xmlns:a16="http://schemas.microsoft.com/office/drawing/2014/main" id="{82BE130E-F23C-4DC5-A0A0-6E35CCD8CF8C}"/>
              </a:ext>
            </a:extLst>
          </p:cNvPr>
          <p:cNvSpPr/>
          <p:nvPr/>
        </p:nvSpPr>
        <p:spPr>
          <a:xfrm>
            <a:off x="6648196" y="2513537"/>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2</a:t>
            </a:r>
          </a:p>
        </p:txBody>
      </p:sp>
      <p:sp>
        <p:nvSpPr>
          <p:cNvPr id="12" name="Oval 11">
            <a:extLst>
              <a:ext uri="{FF2B5EF4-FFF2-40B4-BE49-F238E27FC236}">
                <a16:creationId xmlns:a16="http://schemas.microsoft.com/office/drawing/2014/main" id="{590F14AF-1FE2-4998-A3E9-162502128D0E}"/>
              </a:ext>
            </a:extLst>
          </p:cNvPr>
          <p:cNvSpPr/>
          <p:nvPr/>
        </p:nvSpPr>
        <p:spPr>
          <a:xfrm>
            <a:off x="764865" y="5780773"/>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3</a:t>
            </a:r>
          </a:p>
        </p:txBody>
      </p:sp>
      <p:sp>
        <p:nvSpPr>
          <p:cNvPr id="13" name="Oval 12">
            <a:extLst>
              <a:ext uri="{FF2B5EF4-FFF2-40B4-BE49-F238E27FC236}">
                <a16:creationId xmlns:a16="http://schemas.microsoft.com/office/drawing/2014/main" id="{930DCE19-00B5-4D04-9AED-685308DC19BA}"/>
              </a:ext>
            </a:extLst>
          </p:cNvPr>
          <p:cNvSpPr/>
          <p:nvPr/>
        </p:nvSpPr>
        <p:spPr>
          <a:xfrm>
            <a:off x="6705809" y="5686205"/>
            <a:ext cx="6096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5059"/>
                                        </p:tgtEl>
                                        <p:attrNameLst>
                                          <p:attrName>style.visibility</p:attrName>
                                        </p:attrNameLst>
                                      </p:cBhvr>
                                      <p:to>
                                        <p:strVal val="visible"/>
                                      </p:to>
                                    </p:set>
                                    <p:animEffect transition="in" filter="fade">
                                      <p:cBhvr>
                                        <p:cTn id="19" dur="1000"/>
                                        <p:tgtEl>
                                          <p:spTgt spid="45059"/>
                                        </p:tgtEl>
                                      </p:cBhvr>
                                    </p:animEffect>
                                    <p:anim calcmode="lin" valueType="num">
                                      <p:cBhvr>
                                        <p:cTn id="20" dur="1000" fill="hold"/>
                                        <p:tgtEl>
                                          <p:spTgt spid="45059"/>
                                        </p:tgtEl>
                                        <p:attrNameLst>
                                          <p:attrName>ppt_x</p:attrName>
                                        </p:attrNameLst>
                                      </p:cBhvr>
                                      <p:tavLst>
                                        <p:tav tm="0">
                                          <p:val>
                                            <p:strVal val="#ppt_x"/>
                                          </p:val>
                                        </p:tav>
                                        <p:tav tm="100000">
                                          <p:val>
                                            <p:strVal val="#ppt_x"/>
                                          </p:val>
                                        </p:tav>
                                      </p:tavLst>
                                    </p:anim>
                                    <p:anim calcmode="lin" valueType="num">
                                      <p:cBhvr>
                                        <p:cTn id="21" dur="1000" fill="hold"/>
                                        <p:tgtEl>
                                          <p:spTgt spid="4505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5060"/>
                                        </p:tgtEl>
                                        <p:attrNameLst>
                                          <p:attrName>style.visibility</p:attrName>
                                        </p:attrNameLst>
                                      </p:cBhvr>
                                      <p:to>
                                        <p:strVal val="visible"/>
                                      </p:to>
                                    </p:set>
                                    <p:animEffect transition="in" filter="fade">
                                      <p:cBhvr>
                                        <p:cTn id="36" dur="1000"/>
                                        <p:tgtEl>
                                          <p:spTgt spid="45060"/>
                                        </p:tgtEl>
                                      </p:cBhvr>
                                    </p:animEffect>
                                    <p:anim calcmode="lin" valueType="num">
                                      <p:cBhvr>
                                        <p:cTn id="37" dur="1000" fill="hold"/>
                                        <p:tgtEl>
                                          <p:spTgt spid="45060"/>
                                        </p:tgtEl>
                                        <p:attrNameLst>
                                          <p:attrName>ppt_x</p:attrName>
                                        </p:attrNameLst>
                                      </p:cBhvr>
                                      <p:tavLst>
                                        <p:tav tm="0">
                                          <p:val>
                                            <p:strVal val="#ppt_x"/>
                                          </p:val>
                                        </p:tav>
                                        <p:tav tm="100000">
                                          <p:val>
                                            <p:strVal val="#ppt_x"/>
                                          </p:val>
                                        </p:tav>
                                      </p:tavLst>
                                    </p:anim>
                                    <p:anim calcmode="lin" valueType="num">
                                      <p:cBhvr>
                                        <p:cTn id="38" dur="1000" fill="hold"/>
                                        <p:tgtEl>
                                          <p:spTgt spid="4506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5061"/>
                                        </p:tgtEl>
                                        <p:attrNameLst>
                                          <p:attrName>style.visibility</p:attrName>
                                        </p:attrNameLst>
                                      </p:cBhvr>
                                      <p:to>
                                        <p:strVal val="visible"/>
                                      </p:to>
                                    </p:set>
                                    <p:animEffect transition="in" filter="fade">
                                      <p:cBhvr>
                                        <p:cTn id="48" dur="1000"/>
                                        <p:tgtEl>
                                          <p:spTgt spid="45061"/>
                                        </p:tgtEl>
                                      </p:cBhvr>
                                    </p:animEffect>
                                    <p:anim calcmode="lin" valueType="num">
                                      <p:cBhvr>
                                        <p:cTn id="49" dur="1000" fill="hold"/>
                                        <p:tgtEl>
                                          <p:spTgt spid="45061"/>
                                        </p:tgtEl>
                                        <p:attrNameLst>
                                          <p:attrName>ppt_x</p:attrName>
                                        </p:attrNameLst>
                                      </p:cBhvr>
                                      <p:tavLst>
                                        <p:tav tm="0">
                                          <p:val>
                                            <p:strVal val="#ppt_x"/>
                                          </p:val>
                                        </p:tav>
                                        <p:tav tm="100000">
                                          <p:val>
                                            <p:strVal val="#ppt_x"/>
                                          </p:val>
                                        </p:tav>
                                      </p:tavLst>
                                    </p:anim>
                                    <p:anim calcmode="lin" valueType="num">
                                      <p:cBhvr>
                                        <p:cTn id="50" dur="1000" fill="hold"/>
                                        <p:tgtEl>
                                          <p:spTgt spid="4506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4F448E-3F84-4B7D-96CE-47383EAFA4CC}"/>
              </a:ext>
            </a:extLst>
          </p:cNvPr>
          <p:cNvGrpSpPr/>
          <p:nvPr/>
        </p:nvGrpSpPr>
        <p:grpSpPr>
          <a:xfrm>
            <a:off x="333828" y="1427530"/>
            <a:ext cx="11524343" cy="5468062"/>
            <a:chOff x="1132115" y="1127580"/>
            <a:chExt cx="10813142" cy="5468062"/>
          </a:xfrm>
        </p:grpSpPr>
        <p:sp>
          <p:nvSpPr>
            <p:cNvPr id="3" name="TextBox 2"/>
            <p:cNvSpPr txBox="1"/>
            <p:nvPr/>
          </p:nvSpPr>
          <p:spPr>
            <a:xfrm>
              <a:off x="1132115" y="3210100"/>
              <a:ext cx="10813142" cy="3385542"/>
            </a:xfrm>
            <a:prstGeom prst="rect">
              <a:avLst/>
            </a:prstGeom>
            <a:noFill/>
          </p:spPr>
          <p:txBody>
            <a:bodyPr wrap="square" rtlCol="0">
              <a:spAutoFit/>
            </a:bodyPr>
            <a:lstStyle/>
            <a:p>
              <a:pPr algn="just"/>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Một lần, có anh hàng dầu gánh hàng ra chợ bán. Lợi dụng lúc anh bận đong dầu, có kẻ thò tay vào bị lấy trộm tiền. Khi biết bị mất tiền, anh hàng dầu nhớ hồi nãy có một người mù quanh quẩn bên gánh hàng, đuổi mấy cũng không đi. Anh đoán hắn là kẻ cắp, bèn gửi gánh hàng cho người quen rồi đi tìm người mù. Người này ra sức chối, nói rằng mình mù biết tiền để đâu mà lấy. Hai bên xô xát, lính bắt họ giải lên quan án Nguyễn Khoa Đăng.</a:t>
              </a:r>
            </a:p>
            <a:p>
              <a:endParaRPr lang="en-US"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42C08C5-9430-4FA2-97D7-00F1C809D033}"/>
                </a:ext>
              </a:extLst>
            </p:cNvPr>
            <p:cNvPicPr>
              <a:picLocks noChangeAspect="1"/>
            </p:cNvPicPr>
            <p:nvPr/>
          </p:nvPicPr>
          <p:blipFill>
            <a:blip r:embed="rId2"/>
            <a:stretch>
              <a:fillRect/>
            </a:stretch>
          </p:blipFill>
          <p:spPr>
            <a:xfrm>
              <a:off x="1466981" y="1127580"/>
              <a:ext cx="2127688" cy="1835055"/>
            </a:xfrm>
            <a:prstGeom prst="rect">
              <a:avLst/>
            </a:prstGeom>
          </p:spPr>
        </p:pic>
      </p:grpSp>
      <p:pic>
        <p:nvPicPr>
          <p:cNvPr id="6" name="Picture 2" descr="Picture 030">
            <a:extLst>
              <a:ext uri="{FF2B5EF4-FFF2-40B4-BE49-F238E27FC236}">
                <a16:creationId xmlns:a16="http://schemas.microsoft.com/office/drawing/2014/main" id="{84E9C797-7B8B-4A91-8937-C9E592480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432" y="48202"/>
            <a:ext cx="5444703" cy="3380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72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CB28EF-3720-4F38-A8F0-DAF59EECF0F0}"/>
              </a:ext>
            </a:extLst>
          </p:cNvPr>
          <p:cNvGrpSpPr/>
          <p:nvPr/>
        </p:nvGrpSpPr>
        <p:grpSpPr>
          <a:xfrm>
            <a:off x="102681" y="320457"/>
            <a:ext cx="12585318" cy="6991577"/>
            <a:chOff x="642363" y="828457"/>
            <a:chExt cx="10905481" cy="6991577"/>
          </a:xfrm>
        </p:grpSpPr>
        <p:sp>
          <p:nvSpPr>
            <p:cNvPr id="3" name="TextBox 2"/>
            <p:cNvSpPr txBox="1"/>
            <p:nvPr/>
          </p:nvSpPr>
          <p:spPr>
            <a:xfrm>
              <a:off x="642363" y="3418829"/>
              <a:ext cx="9360836" cy="4401205"/>
            </a:xfrm>
            <a:prstGeom prst="rect">
              <a:avLst/>
            </a:prstGeom>
            <a:noFill/>
          </p:spPr>
          <p:txBody>
            <a:bodyPr wrap="square" rtlCol="0">
              <a:spAutoFit/>
            </a:bodyPr>
            <a:lstStyle/>
            <a:p>
              <a:pPr algn="just"/>
              <a:r>
                <a:rPr lang="en-US" sz="2800" dirty="0">
                  <a:solidFill>
                    <a:prstClr val="black"/>
                  </a:solidFill>
                </a:rPr>
                <a:t>	</a:t>
              </a:r>
              <a:r>
                <a:rPr lang="vi-VN" sz="2800" dirty="0">
                  <a:solidFill>
                    <a:prstClr val="black"/>
                  </a:solidFill>
                </a:rPr>
                <a:t>Khi người mù móc tiền ra, quan sai người múc ra một chậu nước, bỏ số tiền vào chậu. Một lát thấy trên mặt  nước có váng dầu nổi lên. Người mù hết đường chối cãi, đành nhận tội.</a:t>
              </a:r>
            </a:p>
            <a:p>
              <a:pPr algn="just"/>
              <a:r>
                <a:rPr lang="en-US" sz="2800" dirty="0">
                  <a:solidFill>
                    <a:prstClr val="black"/>
                  </a:solidFill>
                </a:rPr>
                <a:t>	</a:t>
              </a:r>
              <a:r>
                <a:rPr lang="vi-VN" sz="2800" dirty="0" err="1">
                  <a:solidFill>
                    <a:prstClr val="black"/>
                  </a:solidFill>
                </a:rPr>
                <a:t>Vụ</a:t>
              </a:r>
              <a:r>
                <a:rPr lang="vi-VN" sz="2800" dirty="0">
                  <a:solidFill>
                    <a:prstClr val="black"/>
                  </a:solidFill>
                </a:rPr>
                <a:t> án tưởng đã xong, không ngờ quan lại phán:</a:t>
              </a:r>
            </a:p>
            <a:p>
              <a:pPr algn="just"/>
              <a:r>
                <a:rPr lang="en-US" sz="2800" dirty="0">
                  <a:solidFill>
                    <a:prstClr val="black"/>
                  </a:solidFill>
                </a:rPr>
                <a:t>	</a:t>
              </a:r>
              <a:r>
                <a:rPr lang="vi-VN" sz="2800" dirty="0">
                  <a:solidFill>
                    <a:prstClr val="black"/>
                  </a:solidFill>
                </a:rPr>
                <a:t>- Tên ăn cắp này là kẻ giả mù vì nếu mù thật thì làm sao hắn biết người bán dầu để tiền ở đâu mà lấy.</a:t>
              </a:r>
            </a:p>
            <a:p>
              <a:pPr algn="just"/>
              <a:r>
                <a:rPr lang="en-US" sz="2800" dirty="0">
                  <a:solidFill>
                    <a:prstClr val="black"/>
                  </a:solidFill>
                </a:rPr>
                <a:t>	</a:t>
              </a:r>
              <a:r>
                <a:rPr lang="vi-VN" sz="2800" dirty="0">
                  <a:solidFill>
                    <a:prstClr val="black"/>
                  </a:solidFill>
                </a:rPr>
                <a:t>Ông sai lính nọc tên mù ra đánh, kì đến khi hắn mở mắt mới thôi. Lúc đầu, người mù còn chối, chỉ sau 3 roi hắn đành mở cả hai mắt.</a:t>
              </a:r>
            </a:p>
            <a:p>
              <a:endParaRPr lang="en-US" sz="2800" dirty="0">
                <a:solidFill>
                  <a:prstClr val="black"/>
                </a:solidFill>
              </a:endParaRPr>
            </a:p>
          </p:txBody>
        </p:sp>
        <p:sp>
          <p:nvSpPr>
            <p:cNvPr id="5" name="TextBox 4"/>
            <p:cNvSpPr txBox="1"/>
            <p:nvPr/>
          </p:nvSpPr>
          <p:spPr>
            <a:xfrm>
              <a:off x="642364" y="828457"/>
              <a:ext cx="6967107" cy="3108543"/>
            </a:xfrm>
            <a:prstGeom prst="rect">
              <a:avLst/>
            </a:prstGeom>
            <a:noFill/>
          </p:spPr>
          <p:txBody>
            <a:bodyPr wrap="square" rtlCol="0">
              <a:spAutoFit/>
            </a:bodyPr>
            <a:lstStyle/>
            <a:p>
              <a:r>
                <a:rPr lang="en-US" sz="2800" dirty="0">
                  <a:solidFill>
                    <a:prstClr val="black"/>
                  </a:solidFill>
                </a:rPr>
                <a:t>       	</a:t>
              </a:r>
              <a:r>
                <a:rPr lang="vi-VN" sz="2800" dirty="0" err="1">
                  <a:solidFill>
                    <a:prstClr val="black"/>
                  </a:solidFill>
                </a:rPr>
                <a:t>Thấy</a:t>
              </a:r>
              <a:r>
                <a:rPr lang="vi-VN" sz="2800" dirty="0">
                  <a:solidFill>
                    <a:prstClr val="black"/>
                  </a:solidFill>
                </a:rPr>
                <a:t> người mù khăng khăng chối không ăn cắp tiền, quan hỏi:</a:t>
              </a:r>
            </a:p>
            <a:p>
              <a:r>
                <a:rPr lang="en-US" sz="2800" dirty="0">
                  <a:solidFill>
                    <a:prstClr val="black"/>
                  </a:solidFill>
                </a:rPr>
                <a:t>	</a:t>
              </a:r>
              <a:r>
                <a:rPr lang="vi-VN" sz="2800" dirty="0">
                  <a:solidFill>
                    <a:prstClr val="black"/>
                  </a:solidFill>
                </a:rPr>
                <a:t>-  Anh có mang tiền theo không?</a:t>
              </a:r>
            </a:p>
            <a:p>
              <a:r>
                <a:rPr lang="en-US" sz="2800" dirty="0">
                  <a:solidFill>
                    <a:prstClr val="black"/>
                  </a:solidFill>
                </a:rPr>
                <a:t>	</a:t>
              </a:r>
              <a:r>
                <a:rPr lang="vi-VN" sz="2800" dirty="0" err="1">
                  <a:solidFill>
                    <a:prstClr val="black"/>
                  </a:solidFill>
                </a:rPr>
                <a:t>Người</a:t>
              </a:r>
              <a:r>
                <a:rPr lang="vi-VN" sz="2800" dirty="0">
                  <a:solidFill>
                    <a:prstClr val="black"/>
                  </a:solidFill>
                </a:rPr>
                <a:t> mù đáp:</a:t>
              </a:r>
            </a:p>
            <a:p>
              <a:r>
                <a:rPr lang="en-US" sz="2800" dirty="0">
                  <a:solidFill>
                    <a:prstClr val="black"/>
                  </a:solidFill>
                </a:rPr>
                <a:t>	</a:t>
              </a:r>
              <a:r>
                <a:rPr lang="vi-VN" sz="2800" dirty="0">
                  <a:solidFill>
                    <a:prstClr val="black"/>
                  </a:solidFill>
                </a:rPr>
                <a:t>-  Có, nhưng đấy là tiền của tôi.</a:t>
              </a:r>
            </a:p>
            <a:p>
              <a:r>
                <a:rPr lang="en-US" sz="2800" dirty="0">
                  <a:solidFill>
                    <a:prstClr val="black"/>
                  </a:solidFill>
                </a:rPr>
                <a:t>	</a:t>
              </a:r>
              <a:r>
                <a:rPr lang="vi-VN" sz="2800" dirty="0">
                  <a:solidFill>
                    <a:prstClr val="black"/>
                  </a:solidFill>
                </a:rPr>
                <a:t>-  Cứ đưa đây. Của ai rồi sẽ rõ.</a:t>
              </a:r>
            </a:p>
            <a:p>
              <a:endParaRPr lang="en-US" sz="2800" dirty="0">
                <a:solidFill>
                  <a:prstClr val="black"/>
                </a:solidFill>
              </a:endParaRPr>
            </a:p>
          </p:txBody>
        </p:sp>
        <p:pic>
          <p:nvPicPr>
            <p:cNvPr id="6" name="Picture 5">
              <a:extLst>
                <a:ext uri="{FF2B5EF4-FFF2-40B4-BE49-F238E27FC236}">
                  <a16:creationId xmlns:a16="http://schemas.microsoft.com/office/drawing/2014/main" id="{1F177135-BB99-4F0C-B169-01E1807CB796}"/>
                </a:ext>
              </a:extLst>
            </p:cNvPr>
            <p:cNvPicPr>
              <a:picLocks noChangeAspect="1"/>
            </p:cNvPicPr>
            <p:nvPr/>
          </p:nvPicPr>
          <p:blipFill>
            <a:blip r:embed="rId2"/>
            <a:stretch>
              <a:fillRect/>
            </a:stretch>
          </p:blipFill>
          <p:spPr>
            <a:xfrm>
              <a:off x="9420156" y="5279214"/>
              <a:ext cx="2127688" cy="1835055"/>
            </a:xfrm>
            <a:prstGeom prst="rect">
              <a:avLst/>
            </a:prstGeom>
          </p:spPr>
        </p:pic>
      </p:grpSp>
      <p:pic>
        <p:nvPicPr>
          <p:cNvPr id="7" name="Picture 3" descr="Picture 032">
            <a:extLst>
              <a:ext uri="{FF2B5EF4-FFF2-40B4-BE49-F238E27FC236}">
                <a16:creationId xmlns:a16="http://schemas.microsoft.com/office/drawing/2014/main" id="{C36A6EBE-98CA-4B0F-B543-3762B8606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786" y="98094"/>
            <a:ext cx="3706556" cy="281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371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B6A688-845D-4EC8-A9DD-F8C8146925BC}"/>
              </a:ext>
            </a:extLst>
          </p:cNvPr>
          <p:cNvGrpSpPr/>
          <p:nvPr/>
        </p:nvGrpSpPr>
        <p:grpSpPr>
          <a:xfrm>
            <a:off x="-27349" y="266941"/>
            <a:ext cx="12030664" cy="7078860"/>
            <a:chOff x="-27349" y="266941"/>
            <a:chExt cx="12030664" cy="7078860"/>
          </a:xfrm>
        </p:grpSpPr>
        <p:sp>
          <p:nvSpPr>
            <p:cNvPr id="4" name="TextBox 3"/>
            <p:cNvSpPr txBox="1"/>
            <p:nvPr/>
          </p:nvSpPr>
          <p:spPr>
            <a:xfrm>
              <a:off x="188685" y="266941"/>
              <a:ext cx="6589485" cy="3539430"/>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Trong thời kì ông Nguyễn Khoa Đăng làm quan án, ở Quảng Trị có truông nhà Hồ là nơi bọn gian phi dùng làm sào huyệt đón đường cướp của.</a:t>
              </a:r>
              <a:r>
                <a:rPr lang="en-US" sz="2800" dirty="0">
                  <a:solidFill>
                    <a:prstClr val="black"/>
                  </a:solidFill>
                  <a:latin typeface="Arial" panose="020B0604020202020204" pitchFamily="34" charset="0"/>
                  <a:cs typeface="Arial" panose="020B0604020202020204" pitchFamily="34" charset="0"/>
                </a:rPr>
                <a:t> </a:t>
              </a:r>
            </a:p>
            <a:p>
              <a:pPr algn="just"/>
              <a:r>
                <a:rPr lang="vi-VN" sz="2800" dirty="0">
                  <a:solidFill>
                    <a:prstClr val="black"/>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Để bắt bọn cướp, quan sai chế một loại hòm gỗ kín có lỗ thông hơi, vừa một người ngồi, có khóa bên trong để người ở trong có thể mở tung ra dễ dàng. </a:t>
              </a:r>
              <a:endParaRPr lang="en-US" sz="28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27349" y="3806371"/>
              <a:ext cx="12030664" cy="3539430"/>
            </a:xfrm>
            <a:prstGeom prst="rect">
              <a:avLst/>
            </a:prstGeom>
            <a:noFill/>
          </p:spPr>
          <p:txBody>
            <a:bodyPr wrap="square" rtlCol="0">
              <a:spAutoFit/>
            </a:bodyPr>
            <a:lstStyle/>
            <a:p>
              <a:pPr algn="just"/>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Ông kén một số võ sĩ, đem theo vũ khí, ngồi vào hòm. Rồi sai quân sĩ ăn mặc như dân thường, khiêng những hòm ấy qua truông, ra vẻ như khiêng những hòm của cải nặng. Lại cho người đánh tiếng có một vị quan to ở ngoài Bắc sắp sửa về quê sẽ đi qua truông cùng những hòm của cải quý. Bọn cướp đánh hơi, nghĩ đây là cơ hội làm ăn hiếm có, rình lúc đoàn người đi qua cửa truông thì cướp, rồi hí hửng khiêng những hòm nặng ấy về tận sào huyệt.</a:t>
              </a:r>
            </a:p>
            <a:p>
              <a:endParaRPr lang="en-US" sz="2800" dirty="0">
                <a:solidFill>
                  <a:prstClr val="black"/>
                </a:solidFill>
                <a:latin typeface="Arial" panose="020B0604020202020204" pitchFamily="34" charset="0"/>
                <a:cs typeface="Arial" panose="020B0604020202020204" pitchFamily="34" charset="0"/>
              </a:endParaRPr>
            </a:p>
          </p:txBody>
        </p:sp>
      </p:grpSp>
      <p:pic>
        <p:nvPicPr>
          <p:cNvPr id="7" name="Picture 4" descr="Picture 033">
            <a:extLst>
              <a:ext uri="{FF2B5EF4-FFF2-40B4-BE49-F238E27FC236}">
                <a16:creationId xmlns:a16="http://schemas.microsoft.com/office/drawing/2014/main" id="{F7A62639-345D-4AC5-8B9E-DC820FB68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300" y="136237"/>
            <a:ext cx="4703350" cy="3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351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py (2) of Picture 030">
            <a:extLst>
              <a:ext uri="{FF2B5EF4-FFF2-40B4-BE49-F238E27FC236}">
                <a16:creationId xmlns:a16="http://schemas.microsoft.com/office/drawing/2014/main" id="{D537CFE3-B2D5-4A9F-89AD-D847787E8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313" y="43406"/>
            <a:ext cx="4572000" cy="343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37BD815A-7946-4A11-B423-91E8E6693DE2}"/>
              </a:ext>
            </a:extLst>
          </p:cNvPr>
          <p:cNvGrpSpPr/>
          <p:nvPr/>
        </p:nvGrpSpPr>
        <p:grpSpPr>
          <a:xfrm>
            <a:off x="-884173" y="427724"/>
            <a:ext cx="12780998" cy="6642719"/>
            <a:chOff x="-884173" y="427724"/>
            <a:chExt cx="12780998" cy="6642719"/>
          </a:xfrm>
        </p:grpSpPr>
        <p:grpSp>
          <p:nvGrpSpPr>
            <p:cNvPr id="5" name="Group 4">
              <a:extLst>
                <a:ext uri="{FF2B5EF4-FFF2-40B4-BE49-F238E27FC236}">
                  <a16:creationId xmlns:a16="http://schemas.microsoft.com/office/drawing/2014/main" id="{499EEC5E-6928-4E40-A4AA-0C27BEBEAF57}"/>
                </a:ext>
              </a:extLst>
            </p:cNvPr>
            <p:cNvGrpSpPr/>
            <p:nvPr/>
          </p:nvGrpSpPr>
          <p:grpSpPr>
            <a:xfrm>
              <a:off x="-884173" y="427724"/>
              <a:ext cx="7881739" cy="6642719"/>
              <a:chOff x="-884173" y="427724"/>
              <a:chExt cx="7881739" cy="6642719"/>
            </a:xfrm>
          </p:grpSpPr>
          <p:sp>
            <p:nvSpPr>
              <p:cNvPr id="3" name="TextBox 2"/>
              <p:cNvSpPr txBox="1"/>
              <p:nvPr/>
            </p:nvSpPr>
            <p:spPr>
              <a:xfrm>
                <a:off x="370688" y="427724"/>
                <a:ext cx="6626878" cy="3816429"/>
              </a:xfrm>
              <a:prstGeom prst="rect">
                <a:avLst/>
              </a:prstGeom>
              <a:noFill/>
            </p:spPr>
            <p:txBody>
              <a:bodyPr wrap="square" rtlCol="0">
                <a:spAutoFit/>
              </a:bodyPr>
              <a:lstStyle/>
              <a:p>
                <a:pPr algn="just"/>
                <a:r>
                  <a:rPr lang="en-US" sz="2800" dirty="0">
                    <a:solidFill>
                      <a:prstClr val="black"/>
                    </a:solidFill>
                    <a:latin typeface="Arial" panose="020B0604020202020204" pitchFamily="34" charset="0"/>
                    <a:cs typeface="Arial" panose="020B0604020202020204" pitchFamily="34" charset="0"/>
                  </a:rPr>
                  <a:t>	</a:t>
                </a:r>
                <a:r>
                  <a:rPr lang="vi-VN" sz="2800" dirty="0" err="1">
                    <a:solidFill>
                      <a:prstClr val="black"/>
                    </a:solidFill>
                    <a:latin typeface="Arial" panose="020B0604020202020204" pitchFamily="34" charset="0"/>
                    <a:cs typeface="Arial" panose="020B0604020202020204" pitchFamily="34" charset="0"/>
                  </a:rPr>
                  <a:t>Về</a:t>
                </a:r>
                <a:r>
                  <a:rPr lang="vi-VN" sz="2800" dirty="0">
                    <a:solidFill>
                      <a:prstClr val="black"/>
                    </a:solidFill>
                    <a:latin typeface="Arial" panose="020B0604020202020204" pitchFamily="34" charset="0"/>
                    <a:cs typeface="Arial" panose="020B0604020202020204" pitchFamily="34" charset="0"/>
                  </a:rPr>
                  <a:t> đến nơi, vừa đặt hòm xuống thì những cái hòm bật mở toang, các võ sĩ ngồi trong tay lăm lăm vũ khí bất ngờ xông ra đánh giết bọn cướp. Đang lúc hoảng hốt chưa kịp đối phó thì phục binh của triều đình từ ngoài ùn ùn kéo vào đông như kiến cỏ, bọn cướp đành chắp tay xin tha mạng.</a:t>
                </a:r>
              </a:p>
              <a:p>
                <a:pPr algn="just"/>
                <a:endParaRPr lang="en-US" sz="2000"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C849CE9-7DFB-452A-ACBF-AF185235B7F4}"/>
                  </a:ext>
                </a:extLst>
              </p:cNvPr>
              <p:cNvPicPr>
                <a:picLocks noChangeAspect="1"/>
              </p:cNvPicPr>
              <p:nvPr/>
            </p:nvPicPr>
            <p:blipFill>
              <a:blip r:embed="rId3"/>
              <a:stretch>
                <a:fillRect/>
              </a:stretch>
            </p:blipFill>
            <p:spPr>
              <a:xfrm>
                <a:off x="-884173" y="5235388"/>
                <a:ext cx="2127688" cy="1835055"/>
              </a:xfrm>
              <a:prstGeom prst="rect">
                <a:avLst/>
              </a:prstGeom>
            </p:spPr>
          </p:pic>
        </p:grpSp>
        <p:sp>
          <p:nvSpPr>
            <p:cNvPr id="8" name="TextBox 7">
              <a:extLst>
                <a:ext uri="{FF2B5EF4-FFF2-40B4-BE49-F238E27FC236}">
                  <a16:creationId xmlns:a16="http://schemas.microsoft.com/office/drawing/2014/main" id="{6AC99DF1-8393-42BD-9947-FC5F8351AD4F}"/>
                </a:ext>
              </a:extLst>
            </p:cNvPr>
            <p:cNvSpPr txBox="1"/>
            <p:nvPr/>
          </p:nvSpPr>
          <p:spPr>
            <a:xfrm>
              <a:off x="462013" y="3909086"/>
              <a:ext cx="11434812" cy="1815882"/>
            </a:xfrm>
            <a:prstGeom prst="rect">
              <a:avLst/>
            </a:prstGeom>
            <a:noFill/>
          </p:spPr>
          <p:txBody>
            <a:bodyPr wrap="square">
              <a:spAutoFit/>
            </a:bodyPr>
            <a:lstStyle/>
            <a:p>
              <a:pPr algn="just"/>
              <a:r>
                <a:rPr lang="en-US" sz="2800" dirty="0">
                  <a:solidFill>
                    <a:prstClr val="black"/>
                  </a:solidFill>
                </a:rPr>
                <a:t>	</a:t>
              </a:r>
              <a:r>
                <a:rPr lang="vi-VN" sz="2800" dirty="0" err="1">
                  <a:solidFill>
                    <a:prstClr val="black"/>
                  </a:solidFill>
                </a:rPr>
                <a:t>Bọn</a:t>
              </a:r>
              <a:r>
                <a:rPr lang="vi-VN" sz="2800" dirty="0">
                  <a:solidFill>
                    <a:prstClr val="black"/>
                  </a:solidFill>
                </a:rPr>
                <a:t> cướp ấy, Nguyễn Khoa Đăng đưa đi khai khẩn đất hoang ở biên giới, lập thành những đồn điền rộng lớn. Sau đó, ông cho đưa dân đến lập làng xóm ở dọc hai bên truông khiến một vùng núi rừng xưa vắng vẻ trở thành những xóm làng dân cư đông đúc bình yên.</a:t>
              </a:r>
            </a:p>
          </p:txBody>
        </p:sp>
      </p:grpSp>
    </p:spTree>
    <p:extLst>
      <p:ext uri="{BB962C8B-B14F-4D97-AF65-F5344CB8AC3E}">
        <p14:creationId xmlns:p14="http://schemas.microsoft.com/office/powerpoint/2010/main" val="2348881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EF57ED5-91FA-453E-B134-69E618AF5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pic>
        <p:nvPicPr>
          <p:cNvPr id="5" name="图片 4">
            <a:extLst>
              <a:ext uri="{FF2B5EF4-FFF2-40B4-BE49-F238E27FC236}">
                <a16:creationId xmlns:a16="http://schemas.microsoft.com/office/drawing/2014/main" id="{E38FB9C8-D45F-46D7-88CE-594EF6174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39771"/>
            <a:ext cx="12192000" cy="2531225"/>
          </a:xfrm>
          <a:prstGeom prst="rect">
            <a:avLst/>
          </a:prstGeom>
        </p:spPr>
      </p:pic>
      <p:pic>
        <p:nvPicPr>
          <p:cNvPr id="6" name="图片 5">
            <a:extLst>
              <a:ext uri="{FF2B5EF4-FFF2-40B4-BE49-F238E27FC236}">
                <a16:creationId xmlns:a16="http://schemas.microsoft.com/office/drawing/2014/main" id="{8634E15D-35EB-4749-AA91-70F5CB75E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96"/>
            <a:ext cx="12192000" cy="5499100"/>
          </a:xfrm>
          <a:prstGeom prst="rect">
            <a:avLst/>
          </a:prstGeom>
        </p:spPr>
      </p:pic>
      <p:pic>
        <p:nvPicPr>
          <p:cNvPr id="2" name="Picture 1">
            <a:extLst>
              <a:ext uri="{FF2B5EF4-FFF2-40B4-BE49-F238E27FC236}">
                <a16:creationId xmlns:a16="http://schemas.microsoft.com/office/drawing/2014/main" id="{F3321633-DA8B-4C31-B273-CCFF25164C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523" b="97841" l="887" r="94681">
                        <a14:foregroundMark x1="35284" y1="28750" x2="46277" y2="28977"/>
                        <a14:foregroundMark x1="58156" y1="28977" x2="64362" y2="29659"/>
                        <a14:foregroundMark x1="32979" y1="35114" x2="64716" y2="37045"/>
                        <a14:foregroundMark x1="45213" y1="35341" x2="63121" y2="35568"/>
                        <a14:foregroundMark x1="39007" y1="38523" x2="60993" y2="38523"/>
                        <a14:foregroundMark x1="10284" y1="19091" x2="6915" y2="10455"/>
                        <a14:foregroundMark x1="6915" y1="10455" x2="19681" y2="10227"/>
                        <a14:foregroundMark x1="19681" y1="10227" x2="24468" y2="10227"/>
                        <a14:foregroundMark x1="27305" y1="7273" x2="36348" y2="2841"/>
                        <a14:foregroundMark x1="36348" y1="2841" x2="56028" y2="3636"/>
                        <a14:foregroundMark x1="56028" y1="3636" x2="75000" y2="15227"/>
                        <a14:foregroundMark x1="75000" y1="15227" x2="75000" y2="15227"/>
                        <a14:foregroundMark x1="1596" y1="11818" x2="887" y2="16705"/>
                        <a14:foregroundMark x1="92021" y1="10795" x2="94681" y2="18636"/>
                        <a14:foregroundMark x1="21454" y1="85114" x2="65603" y2="87045"/>
                        <a14:foregroundMark x1="57447" y1="89773" x2="60993" y2="96591"/>
                        <a14:foregroundMark x1="60993" y1="96591" x2="63121" y2="97841"/>
                        <a14:foregroundMark x1="25000" y1="88750" x2="36879" y2="88068"/>
                        <a14:foregroundMark x1="36879" y1="88068" x2="37589" y2="88068"/>
                      </a14:backgroundRemoval>
                    </a14:imgEffect>
                  </a14:imgLayer>
                </a14:imgProps>
              </a:ext>
            </a:extLst>
          </a:blip>
          <a:stretch>
            <a:fillRect/>
          </a:stretch>
        </p:blipFill>
        <p:spPr>
          <a:xfrm>
            <a:off x="8974289" y="1280799"/>
            <a:ext cx="3217233" cy="5019795"/>
          </a:xfrm>
          <a:prstGeom prst="rect">
            <a:avLst/>
          </a:prstGeom>
        </p:spPr>
      </p:pic>
      <p:grpSp>
        <p:nvGrpSpPr>
          <p:cNvPr id="10" name="Group 9">
            <a:extLst>
              <a:ext uri="{FF2B5EF4-FFF2-40B4-BE49-F238E27FC236}">
                <a16:creationId xmlns:a16="http://schemas.microsoft.com/office/drawing/2014/main" id="{A627DFE9-7A8E-45D1-B323-EC50303155F5}"/>
              </a:ext>
            </a:extLst>
          </p:cNvPr>
          <p:cNvGrpSpPr/>
          <p:nvPr/>
        </p:nvGrpSpPr>
        <p:grpSpPr>
          <a:xfrm>
            <a:off x="130629" y="260752"/>
            <a:ext cx="7199086" cy="3015447"/>
            <a:chOff x="130629" y="260752"/>
            <a:chExt cx="7199086" cy="3015447"/>
          </a:xfrm>
        </p:grpSpPr>
        <p:sp>
          <p:nvSpPr>
            <p:cNvPr id="9" name="Speech Bubble: Oval 8">
              <a:extLst>
                <a:ext uri="{FF2B5EF4-FFF2-40B4-BE49-F238E27FC236}">
                  <a16:creationId xmlns:a16="http://schemas.microsoft.com/office/drawing/2014/main" id="{D474556E-A793-4FA9-9AC7-31F20E0F1592}"/>
                </a:ext>
              </a:extLst>
            </p:cNvPr>
            <p:cNvSpPr/>
            <p:nvPr/>
          </p:nvSpPr>
          <p:spPr>
            <a:xfrm>
              <a:off x="130629" y="260752"/>
              <a:ext cx="7199086" cy="3015447"/>
            </a:xfrm>
            <a:prstGeom prst="wedgeEllipseCallout">
              <a:avLst>
                <a:gd name="adj1" fmla="val 72514"/>
                <a:gd name="adj2" fmla="val 37952"/>
              </a:avLst>
            </a:prstGeom>
            <a:solidFill>
              <a:srgbClr val="BB253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7D1E8AD-39B1-4FCA-9CC8-596D44BA90A2}"/>
                </a:ext>
              </a:extLst>
            </p:cNvPr>
            <p:cNvSpPr txBox="1"/>
            <p:nvPr/>
          </p:nvSpPr>
          <p:spPr>
            <a:xfrm>
              <a:off x="409658" y="1286225"/>
              <a:ext cx="641205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Hãy</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kể</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lại</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toàn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bộ</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câu</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en-US" sz="3200"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rPr>
                <a:t>chuyện</a:t>
              </a:r>
              <a:r>
                <a:rPr kumimoji="0" lang="en-US" sz="320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28762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Picture 032">
            <a:extLst>
              <a:ext uri="{FF2B5EF4-FFF2-40B4-BE49-F238E27FC236}">
                <a16:creationId xmlns:a16="http://schemas.microsoft.com/office/drawing/2014/main" id="{8E42335E-242F-4B6E-9FD2-5E9EA42B5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809" y="105148"/>
            <a:ext cx="4642376" cy="291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Picture 033">
            <a:extLst>
              <a:ext uri="{FF2B5EF4-FFF2-40B4-BE49-F238E27FC236}">
                <a16:creationId xmlns:a16="http://schemas.microsoft.com/office/drawing/2014/main" id="{14FA1FDB-F975-4193-9BAD-8EC14A387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65" y="3651212"/>
            <a:ext cx="4778941" cy="266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Copy (2) of Picture 030">
            <a:extLst>
              <a:ext uri="{FF2B5EF4-FFF2-40B4-BE49-F238E27FC236}">
                <a16:creationId xmlns:a16="http://schemas.microsoft.com/office/drawing/2014/main" id="{52A4A50C-AF92-42BF-9E79-04AD7D4A1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465" y="3651212"/>
            <a:ext cx="4594528" cy="266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A6989D0-4AF9-44C6-8374-BD015FB7E216}"/>
              </a:ext>
            </a:extLst>
          </p:cNvPr>
          <p:cNvSpPr txBox="1">
            <a:spLocks noChangeArrowheads="1"/>
          </p:cNvSpPr>
          <p:nvPr/>
        </p:nvSpPr>
        <p:spPr bwMode="auto">
          <a:xfrm>
            <a:off x="5828150" y="3046937"/>
            <a:ext cx="6425157" cy="523220"/>
          </a:xfrm>
          <a:prstGeom prst="rect">
            <a:avLst/>
          </a:prstGeom>
          <a:noFill/>
          <a:ln w="9525">
            <a:noFill/>
            <a:miter lim="800000"/>
            <a:headEnd/>
            <a:tailEnd/>
          </a:ln>
        </p:spPr>
        <p:txBody>
          <a:bodyPr wrap="none">
            <a:spAutoFit/>
          </a:bodyPr>
          <a:lstStyle/>
          <a:p>
            <a:r>
              <a:rPr lang="en-US" sz="2800" b="1" dirty="0">
                <a:solidFill>
                  <a:srgbClr val="0070C0"/>
                </a:solidFill>
                <a:latin typeface="+mj-lt"/>
                <a:cs typeface="Calibri" panose="020F0502020204030204" pitchFamily="34" charset="0"/>
              </a:rPr>
              <a:t>Quan </a:t>
            </a:r>
            <a:r>
              <a:rPr lang="en-US" sz="2800" b="1" dirty="0" err="1">
                <a:solidFill>
                  <a:srgbClr val="0070C0"/>
                </a:solidFill>
                <a:latin typeface="+mj-lt"/>
                <a:cs typeface="Calibri" panose="020F0502020204030204" pitchFamily="34" charset="0"/>
              </a:rPr>
              <a:t>sai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người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múc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một</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chậu</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nước</a:t>
            </a:r>
            <a:endParaRPr lang="en-US" sz="2800" b="1" dirty="0">
              <a:solidFill>
                <a:srgbClr val="0070C0"/>
              </a:solidFill>
              <a:latin typeface="+mj-lt"/>
              <a:cs typeface="Calibri" panose="020F0502020204030204" pitchFamily="34" charset="0"/>
            </a:endParaRPr>
          </a:p>
        </p:txBody>
      </p:sp>
      <p:sp>
        <p:nvSpPr>
          <p:cNvPr id="8" name="TextBox 7">
            <a:extLst>
              <a:ext uri="{FF2B5EF4-FFF2-40B4-BE49-F238E27FC236}">
                <a16:creationId xmlns:a16="http://schemas.microsoft.com/office/drawing/2014/main" id="{EFDCA78F-49E9-4419-BE9E-64E739D1FB8E}"/>
              </a:ext>
            </a:extLst>
          </p:cNvPr>
          <p:cNvSpPr txBox="1">
            <a:spLocks noChangeArrowheads="1"/>
          </p:cNvSpPr>
          <p:nvPr/>
        </p:nvSpPr>
        <p:spPr bwMode="auto">
          <a:xfrm>
            <a:off x="499891" y="6257906"/>
            <a:ext cx="5676554" cy="523220"/>
          </a:xfrm>
          <a:prstGeom prst="rect">
            <a:avLst/>
          </a:prstGeom>
          <a:noFill/>
          <a:ln w="9525">
            <a:noFill/>
            <a:miter lim="800000"/>
            <a:headEnd/>
            <a:tailEnd/>
          </a:ln>
        </p:spPr>
        <p:txBody>
          <a:bodyPr wrap="none">
            <a:spAutoFit/>
          </a:bodyPr>
          <a:lstStyle/>
          <a:p>
            <a:r>
              <a:rPr lang="en-US" sz="2800" b="1" dirty="0" err="1">
                <a:solidFill>
                  <a:srgbClr val="0070C0"/>
                </a:solidFill>
                <a:latin typeface="+mj-lt"/>
                <a:cs typeface="Calibri" panose="020F0502020204030204" pitchFamily="34" charset="0"/>
              </a:rPr>
              <a:t>Quân</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sĩ</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cải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trang</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thành</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dân</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phu</a:t>
            </a:r>
            <a:endParaRPr lang="en-US" sz="2800" b="1" dirty="0">
              <a:solidFill>
                <a:srgbClr val="0070C0"/>
              </a:solidFill>
              <a:latin typeface="+mj-lt"/>
              <a:cs typeface="Calibri" panose="020F0502020204030204" pitchFamily="34" charset="0"/>
            </a:endParaRPr>
          </a:p>
        </p:txBody>
      </p:sp>
      <p:sp>
        <p:nvSpPr>
          <p:cNvPr id="9" name="TextBox 8">
            <a:extLst>
              <a:ext uri="{FF2B5EF4-FFF2-40B4-BE49-F238E27FC236}">
                <a16:creationId xmlns:a16="http://schemas.microsoft.com/office/drawing/2014/main" id="{9A9B8BF3-1399-4108-BB12-010C35BCB927}"/>
              </a:ext>
            </a:extLst>
          </p:cNvPr>
          <p:cNvSpPr txBox="1">
            <a:spLocks noChangeArrowheads="1"/>
          </p:cNvSpPr>
          <p:nvPr/>
        </p:nvSpPr>
        <p:spPr bwMode="auto">
          <a:xfrm>
            <a:off x="6832607" y="6257906"/>
            <a:ext cx="4594528" cy="523220"/>
          </a:xfrm>
          <a:prstGeom prst="rect">
            <a:avLst/>
          </a:prstGeom>
          <a:noFill/>
          <a:ln w="9525">
            <a:noFill/>
            <a:miter lim="800000"/>
            <a:headEnd/>
            <a:tailEnd/>
          </a:ln>
        </p:spPr>
        <p:txBody>
          <a:bodyPr wrap="none">
            <a:spAutoFit/>
          </a:bodyPr>
          <a:lstStyle/>
          <a:p>
            <a:r>
              <a:rPr lang="en-US" sz="2800" b="1" dirty="0" err="1">
                <a:solidFill>
                  <a:srgbClr val="0070C0"/>
                </a:solidFill>
                <a:latin typeface="+mj-lt"/>
                <a:cs typeface="Calibri" panose="020F0502020204030204" pitchFamily="34" charset="0"/>
              </a:rPr>
              <a:t>Các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võ</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sĩ</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bất</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ngờ</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xông</a:t>
            </a:r>
            <a:r>
              <a:rPr lang="en-US" sz="2800" b="1" dirty="0">
                <a:solidFill>
                  <a:srgbClr val="0070C0"/>
                </a:solidFill>
                <a:latin typeface="+mj-lt"/>
                <a:cs typeface="Calibri" panose="020F0502020204030204" pitchFamily="34" charset="0"/>
              </a:rPr>
              <a:t> ra</a:t>
            </a:r>
          </a:p>
        </p:txBody>
      </p:sp>
      <p:grpSp>
        <p:nvGrpSpPr>
          <p:cNvPr id="2" name="Group 1">
            <a:extLst>
              <a:ext uri="{FF2B5EF4-FFF2-40B4-BE49-F238E27FC236}">
                <a16:creationId xmlns:a16="http://schemas.microsoft.com/office/drawing/2014/main" id="{D18715E3-AA0F-4599-99C4-6550702F13D5}"/>
              </a:ext>
            </a:extLst>
          </p:cNvPr>
          <p:cNvGrpSpPr/>
          <p:nvPr/>
        </p:nvGrpSpPr>
        <p:grpSpPr>
          <a:xfrm>
            <a:off x="654576" y="105148"/>
            <a:ext cx="4889230" cy="3493486"/>
            <a:chOff x="1145242" y="78685"/>
            <a:chExt cx="3601743" cy="3493486"/>
          </a:xfrm>
        </p:grpSpPr>
        <p:pic>
          <p:nvPicPr>
            <p:cNvPr id="45058" name="Picture 2" descr="Picture 030">
              <a:extLst>
                <a:ext uri="{FF2B5EF4-FFF2-40B4-BE49-F238E27FC236}">
                  <a16:creationId xmlns:a16="http://schemas.microsoft.com/office/drawing/2014/main" id="{EDAF1ECF-B6C0-4DAC-8E56-D36D477CC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75" y="78685"/>
              <a:ext cx="3524610" cy="291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137DFCE-38AB-4BDA-955E-D839B64ADAEE}"/>
                </a:ext>
              </a:extLst>
            </p:cNvPr>
            <p:cNvSpPr txBox="1">
              <a:spLocks noChangeArrowheads="1"/>
            </p:cNvSpPr>
            <p:nvPr/>
          </p:nvSpPr>
          <p:spPr bwMode="auto">
            <a:xfrm>
              <a:off x="1450742" y="3048951"/>
              <a:ext cx="3142629" cy="523220"/>
            </a:xfrm>
            <a:prstGeom prst="rect">
              <a:avLst/>
            </a:prstGeom>
            <a:noFill/>
            <a:ln w="9525">
              <a:noFill/>
              <a:miter lim="800000"/>
              <a:headEnd/>
              <a:tailEnd/>
            </a:ln>
          </p:spPr>
          <p:txBody>
            <a:bodyPr wrap="none">
              <a:spAutoFit/>
            </a:bodyPr>
            <a:lstStyle/>
            <a:p>
              <a:pPr algn="ctr"/>
              <a:r>
                <a:rPr lang="en-US" sz="2800" b="1" dirty="0" err="1">
                  <a:solidFill>
                    <a:srgbClr val="0070C0"/>
                  </a:solidFill>
                  <a:latin typeface="+mj-lt"/>
                  <a:cs typeface="Calibri" panose="020F0502020204030204" pitchFamily="34" charset="0"/>
                </a:rPr>
                <a:t>Người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này</a:t>
              </a:r>
              <a:r>
                <a:rPr lang="en-US" sz="2800" b="1" dirty="0">
                  <a:solidFill>
                    <a:srgbClr val="0070C0"/>
                  </a:solidFill>
                  <a:latin typeface="+mj-lt"/>
                  <a:cs typeface="Calibri" panose="020F0502020204030204" pitchFamily="34" charset="0"/>
                </a:rPr>
                <a:t> ra </a:t>
              </a:r>
              <a:r>
                <a:rPr lang="en-US" sz="2800" b="1" dirty="0" err="1">
                  <a:solidFill>
                    <a:srgbClr val="0070C0"/>
                  </a:solidFill>
                  <a:latin typeface="+mj-lt"/>
                  <a:cs typeface="Calibri" panose="020F0502020204030204" pitchFamily="34" charset="0"/>
                </a:rPr>
                <a:t>sức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chối</a:t>
              </a:r>
              <a:r>
                <a:rPr lang="en-US" sz="2800" b="1" dirty="0">
                  <a:solidFill>
                    <a:srgbClr val="0070C0"/>
                  </a:solidFill>
                  <a:latin typeface="+mj-lt"/>
                  <a:cs typeface="Calibri" panose="020F0502020204030204" pitchFamily="34" charset="0"/>
                </a:rPr>
                <a:t>….</a:t>
              </a:r>
            </a:p>
          </p:txBody>
        </p:sp>
        <p:sp>
          <p:nvSpPr>
            <p:cNvPr id="10" name="Oval 9">
              <a:extLst>
                <a:ext uri="{FF2B5EF4-FFF2-40B4-BE49-F238E27FC236}">
                  <a16:creationId xmlns:a16="http://schemas.microsoft.com/office/drawing/2014/main" id="{80CB0E88-B600-4236-87D1-D80CE28F6C81}"/>
                </a:ext>
              </a:extLst>
            </p:cNvPr>
            <p:cNvSpPr/>
            <p:nvPr/>
          </p:nvSpPr>
          <p:spPr>
            <a:xfrm>
              <a:off x="1145242" y="2515746"/>
              <a:ext cx="426334"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1</a:t>
              </a:r>
            </a:p>
          </p:txBody>
        </p:sp>
      </p:grpSp>
      <p:sp>
        <p:nvSpPr>
          <p:cNvPr id="11" name="Oval 10">
            <a:extLst>
              <a:ext uri="{FF2B5EF4-FFF2-40B4-BE49-F238E27FC236}">
                <a16:creationId xmlns:a16="http://schemas.microsoft.com/office/drawing/2014/main" id="{82BE130E-F23C-4DC5-A0A0-6E35CCD8CF8C}"/>
              </a:ext>
            </a:extLst>
          </p:cNvPr>
          <p:cNvSpPr/>
          <p:nvPr/>
        </p:nvSpPr>
        <p:spPr>
          <a:xfrm>
            <a:off x="6648196" y="2513537"/>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2</a:t>
            </a:r>
          </a:p>
        </p:txBody>
      </p:sp>
      <p:sp>
        <p:nvSpPr>
          <p:cNvPr id="12" name="Oval 11">
            <a:extLst>
              <a:ext uri="{FF2B5EF4-FFF2-40B4-BE49-F238E27FC236}">
                <a16:creationId xmlns:a16="http://schemas.microsoft.com/office/drawing/2014/main" id="{590F14AF-1FE2-4998-A3E9-162502128D0E}"/>
              </a:ext>
            </a:extLst>
          </p:cNvPr>
          <p:cNvSpPr/>
          <p:nvPr/>
        </p:nvSpPr>
        <p:spPr>
          <a:xfrm>
            <a:off x="764865" y="5780773"/>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3</a:t>
            </a:r>
          </a:p>
        </p:txBody>
      </p:sp>
      <p:sp>
        <p:nvSpPr>
          <p:cNvPr id="13" name="Oval 12">
            <a:extLst>
              <a:ext uri="{FF2B5EF4-FFF2-40B4-BE49-F238E27FC236}">
                <a16:creationId xmlns:a16="http://schemas.microsoft.com/office/drawing/2014/main" id="{930DCE19-00B5-4D04-9AED-685308DC19BA}"/>
              </a:ext>
            </a:extLst>
          </p:cNvPr>
          <p:cNvSpPr/>
          <p:nvPr/>
        </p:nvSpPr>
        <p:spPr>
          <a:xfrm>
            <a:off x="6705809" y="5686205"/>
            <a:ext cx="6096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4</a:t>
            </a:r>
          </a:p>
        </p:txBody>
      </p:sp>
    </p:spTree>
    <p:extLst>
      <p:ext uri="{BB962C8B-B14F-4D97-AF65-F5344CB8AC3E}">
        <p14:creationId xmlns:p14="http://schemas.microsoft.com/office/powerpoint/2010/main" val="283677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5059"/>
                                        </p:tgtEl>
                                        <p:attrNameLst>
                                          <p:attrName>style.visibility</p:attrName>
                                        </p:attrNameLst>
                                      </p:cBhvr>
                                      <p:to>
                                        <p:strVal val="visible"/>
                                      </p:to>
                                    </p:set>
                                    <p:animEffect transition="in" filter="fade">
                                      <p:cBhvr>
                                        <p:cTn id="19" dur="1000"/>
                                        <p:tgtEl>
                                          <p:spTgt spid="45059"/>
                                        </p:tgtEl>
                                      </p:cBhvr>
                                    </p:animEffect>
                                    <p:anim calcmode="lin" valueType="num">
                                      <p:cBhvr>
                                        <p:cTn id="20" dur="1000" fill="hold"/>
                                        <p:tgtEl>
                                          <p:spTgt spid="45059"/>
                                        </p:tgtEl>
                                        <p:attrNameLst>
                                          <p:attrName>ppt_x</p:attrName>
                                        </p:attrNameLst>
                                      </p:cBhvr>
                                      <p:tavLst>
                                        <p:tav tm="0">
                                          <p:val>
                                            <p:strVal val="#ppt_x"/>
                                          </p:val>
                                        </p:tav>
                                        <p:tav tm="100000">
                                          <p:val>
                                            <p:strVal val="#ppt_x"/>
                                          </p:val>
                                        </p:tav>
                                      </p:tavLst>
                                    </p:anim>
                                    <p:anim calcmode="lin" valueType="num">
                                      <p:cBhvr>
                                        <p:cTn id="21" dur="1000" fill="hold"/>
                                        <p:tgtEl>
                                          <p:spTgt spid="4505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5060"/>
                                        </p:tgtEl>
                                        <p:attrNameLst>
                                          <p:attrName>style.visibility</p:attrName>
                                        </p:attrNameLst>
                                      </p:cBhvr>
                                      <p:to>
                                        <p:strVal val="visible"/>
                                      </p:to>
                                    </p:set>
                                    <p:animEffect transition="in" filter="fade">
                                      <p:cBhvr>
                                        <p:cTn id="36" dur="1000"/>
                                        <p:tgtEl>
                                          <p:spTgt spid="45060"/>
                                        </p:tgtEl>
                                      </p:cBhvr>
                                    </p:animEffect>
                                    <p:anim calcmode="lin" valueType="num">
                                      <p:cBhvr>
                                        <p:cTn id="37" dur="1000" fill="hold"/>
                                        <p:tgtEl>
                                          <p:spTgt spid="45060"/>
                                        </p:tgtEl>
                                        <p:attrNameLst>
                                          <p:attrName>ppt_x</p:attrName>
                                        </p:attrNameLst>
                                      </p:cBhvr>
                                      <p:tavLst>
                                        <p:tav tm="0">
                                          <p:val>
                                            <p:strVal val="#ppt_x"/>
                                          </p:val>
                                        </p:tav>
                                        <p:tav tm="100000">
                                          <p:val>
                                            <p:strVal val="#ppt_x"/>
                                          </p:val>
                                        </p:tav>
                                      </p:tavLst>
                                    </p:anim>
                                    <p:anim calcmode="lin" valueType="num">
                                      <p:cBhvr>
                                        <p:cTn id="38" dur="1000" fill="hold"/>
                                        <p:tgtEl>
                                          <p:spTgt spid="4506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5061"/>
                                        </p:tgtEl>
                                        <p:attrNameLst>
                                          <p:attrName>style.visibility</p:attrName>
                                        </p:attrNameLst>
                                      </p:cBhvr>
                                      <p:to>
                                        <p:strVal val="visible"/>
                                      </p:to>
                                    </p:set>
                                    <p:animEffect transition="in" filter="fade">
                                      <p:cBhvr>
                                        <p:cTn id="48" dur="1000"/>
                                        <p:tgtEl>
                                          <p:spTgt spid="45061"/>
                                        </p:tgtEl>
                                      </p:cBhvr>
                                    </p:animEffect>
                                    <p:anim calcmode="lin" valueType="num">
                                      <p:cBhvr>
                                        <p:cTn id="49" dur="1000" fill="hold"/>
                                        <p:tgtEl>
                                          <p:spTgt spid="45061"/>
                                        </p:tgtEl>
                                        <p:attrNameLst>
                                          <p:attrName>ppt_x</p:attrName>
                                        </p:attrNameLst>
                                      </p:cBhvr>
                                      <p:tavLst>
                                        <p:tav tm="0">
                                          <p:val>
                                            <p:strVal val="#ppt_x"/>
                                          </p:val>
                                        </p:tav>
                                        <p:tav tm="100000">
                                          <p:val>
                                            <p:strVal val="#ppt_x"/>
                                          </p:val>
                                        </p:tav>
                                      </p:tavLst>
                                    </p:anim>
                                    <p:anim calcmode="lin" valueType="num">
                                      <p:cBhvr>
                                        <p:cTn id="50" dur="1000" fill="hold"/>
                                        <p:tgtEl>
                                          <p:spTgt spid="4506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790B059B-CD37-4A9F-96BA-504747A1876D}"/>
              </a:ext>
            </a:extLst>
          </p:cNvPr>
          <p:cNvSpPr txBox="1"/>
          <p:nvPr/>
        </p:nvSpPr>
        <p:spPr>
          <a:xfrm>
            <a:off x="3420979" y="681037"/>
            <a:ext cx="6589295"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err="1">
                <a:solidFill>
                  <a:srgbClr val="FF0000"/>
                </a:solidFill>
                <a:latin typeface="#9Slide03 Arima Madurai" panose="00000500000000000000" pitchFamily="2" charset="0"/>
                <a:ea typeface="+mj-ea"/>
                <a:cs typeface="#9Slide03 Arima Madurai" panose="00000500000000000000" pitchFamily="2" charset="0"/>
              </a:rPr>
              <a:t>Tiêu</a:t>
            </a:r>
            <a:r>
              <a:rPr lang="en-US" sz="4400" b="1" kern="1200" dirty="0">
                <a:solidFill>
                  <a:srgbClr val="FF0000"/>
                </a:solidFill>
                <a:latin typeface="#9Slide03 Arima Madurai" panose="00000500000000000000" pitchFamily="2" charset="0"/>
                <a:ea typeface="+mj-ea"/>
                <a:cs typeface="#9Slide03 Arima Madurai" panose="00000500000000000000" pitchFamily="2" charset="0"/>
              </a:rPr>
              <a:t> </a:t>
            </a:r>
            <a:r>
              <a:rPr lang="en-US" sz="4400" b="1" kern="1200" dirty="0" err="1">
                <a:solidFill>
                  <a:srgbClr val="FF0000"/>
                </a:solidFill>
                <a:latin typeface="#9Slide03 Arima Madurai" panose="00000500000000000000" pitchFamily="2" charset="0"/>
                <a:ea typeface="+mj-ea"/>
                <a:cs typeface="#9Slide03 Arima Madurai" panose="00000500000000000000" pitchFamily="2" charset="0"/>
              </a:rPr>
              <a:t>chí</a:t>
            </a:r>
            <a:r>
              <a:rPr lang="en-US" sz="4400" b="1" kern="1200" dirty="0">
                <a:solidFill>
                  <a:srgbClr val="FF0000"/>
                </a:solidFill>
                <a:latin typeface="#9Slide03 Arima Madurai" panose="00000500000000000000" pitchFamily="2" charset="0"/>
                <a:ea typeface="+mj-ea"/>
                <a:cs typeface="#9Slide03 Arima Madurai" panose="00000500000000000000" pitchFamily="2" charset="0"/>
              </a:rPr>
              <a:t> </a:t>
            </a:r>
            <a:r>
              <a:rPr lang="en-US" sz="4400" b="1" kern="1200" dirty="0" err="1">
                <a:solidFill>
                  <a:srgbClr val="FF0000"/>
                </a:solidFill>
                <a:latin typeface="#9Slide03 Arima Madurai" panose="00000500000000000000" pitchFamily="2" charset="0"/>
                <a:ea typeface="+mj-ea"/>
                <a:cs typeface="#9Slide03 Arima Madurai" panose="00000500000000000000" pitchFamily="2" charset="0"/>
              </a:rPr>
              <a:t>đánh</a:t>
            </a:r>
            <a:r>
              <a:rPr lang="en-US" sz="4400" b="1" kern="1200" dirty="0">
                <a:solidFill>
                  <a:srgbClr val="FF0000"/>
                </a:solidFill>
                <a:latin typeface="#9Slide03 Arima Madurai" panose="00000500000000000000" pitchFamily="2" charset="0"/>
                <a:ea typeface="+mj-ea"/>
                <a:cs typeface="#9Slide03 Arima Madurai" panose="00000500000000000000" pitchFamily="2" charset="0"/>
              </a:rPr>
              <a:t> </a:t>
            </a:r>
            <a:r>
              <a:rPr lang="en-US" sz="4400" b="1" kern="1200" dirty="0" err="1">
                <a:solidFill>
                  <a:srgbClr val="FF0000"/>
                </a:solidFill>
                <a:latin typeface="#9Slide03 Arima Madurai" panose="00000500000000000000" pitchFamily="2" charset="0"/>
                <a:ea typeface="+mj-ea"/>
                <a:cs typeface="#9Slide03 Arima Madurai" panose="00000500000000000000" pitchFamily="2" charset="0"/>
              </a:rPr>
              <a:t>giá</a:t>
            </a:r>
            <a:r>
              <a:rPr lang="en-US" sz="4400" b="1" kern="1200" dirty="0">
                <a:solidFill>
                  <a:srgbClr val="FF0000"/>
                </a:solidFill>
                <a:latin typeface="#9Slide03 Arima Madurai" panose="00000500000000000000" pitchFamily="2" charset="0"/>
                <a:ea typeface="+mj-ea"/>
                <a:cs typeface="#9Slide03 Arima Madurai" panose="00000500000000000000" pitchFamily="2" charset="0"/>
              </a:rPr>
              <a:t>:</a:t>
            </a:r>
          </a:p>
        </p:txBody>
      </p:sp>
      <p:sp>
        <p:nvSpPr>
          <p:cNvPr id="2" name="Rectangle 3">
            <a:extLst>
              <a:ext uri="{FF2B5EF4-FFF2-40B4-BE49-F238E27FC236}">
                <a16:creationId xmlns:a16="http://schemas.microsoft.com/office/drawing/2014/main" id="{D1623E8C-DE4A-42C0-A370-7B709BBE789D}"/>
              </a:ext>
            </a:extLst>
          </p:cNvPr>
          <p:cNvSpPr txBox="1">
            <a:spLocks noChangeArrowheads="1"/>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a:p>
          <a:p>
            <a:r>
              <a:rPr lang="en-US" altLang="en-US"/>
              <a:t>- </a:t>
            </a:r>
            <a:r>
              <a:rPr lang="en-US" altLang="en-US" b="1"/>
              <a:t>Kể đủ chi tiết, đúng nội dung, kể có đầu có cuối.</a:t>
            </a:r>
          </a:p>
          <a:p>
            <a:r>
              <a:rPr lang="en-US" altLang="en-US" b="1"/>
              <a:t>- Kể to, rõ ràng, trôi chảy, giọng kể phù hợp.</a:t>
            </a:r>
          </a:p>
          <a:p>
            <a:r>
              <a:rPr lang="en-US" altLang="en-US" b="1"/>
              <a:t>- Kể tự nhiên, kể kết hợp với nét mặt, cử chỉ, điệu bộ...</a:t>
            </a:r>
          </a:p>
        </p:txBody>
      </p:sp>
    </p:spTree>
    <p:extLst>
      <p:ext uri="{BB962C8B-B14F-4D97-AF65-F5344CB8AC3E}">
        <p14:creationId xmlns:p14="http://schemas.microsoft.com/office/powerpoint/2010/main" val="164477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 y="-35955"/>
            <a:ext cx="12190413" cy="6904514"/>
          </a:xfrm>
          <a:prstGeom prst="rect">
            <a:avLst/>
          </a:prstGeom>
        </p:spPr>
      </p:pic>
      <p:pic>
        <p:nvPicPr>
          <p:cNvPr id="2" name="图片 1" descr="唯美浪漫 水墨背景"/>
          <p:cNvPicPr>
            <a:picLocks noChangeAspect="1"/>
          </p:cNvPicPr>
          <p:nvPr/>
        </p:nvPicPr>
        <p:blipFill>
          <a:blip r:embed="rId4"/>
          <a:stretch>
            <a:fillRect/>
          </a:stretch>
        </p:blipFill>
        <p:spPr>
          <a:xfrm>
            <a:off x="3792045" y="5100074"/>
            <a:ext cx="8428678" cy="1792074"/>
          </a:xfrm>
          <a:prstGeom prst="rect">
            <a:avLst/>
          </a:prstGeom>
        </p:spPr>
      </p:pic>
      <p:pic>
        <p:nvPicPr>
          <p:cNvPr id="50" name="图片 49" descr="581d  e9aca31bd"/>
          <p:cNvPicPr>
            <a:picLocks noChangeAspect="1"/>
          </p:cNvPicPr>
          <p:nvPr/>
        </p:nvPicPr>
        <p:blipFill rotWithShape="1">
          <a:blip r:embed="rId5"/>
          <a:srcRect t="24163"/>
          <a:stretch/>
        </p:blipFill>
        <p:spPr>
          <a:xfrm>
            <a:off x="8309746" y="-26934"/>
            <a:ext cx="3895006" cy="2537833"/>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7" y="4974482"/>
            <a:ext cx="5475238" cy="1883072"/>
          </a:xfrm>
          <a:prstGeom prst="rect">
            <a:avLst/>
          </a:prstGeom>
        </p:spPr>
      </p:pic>
      <p:grpSp>
        <p:nvGrpSpPr>
          <p:cNvPr id="7" name="Group 6">
            <a:extLst>
              <a:ext uri="{FF2B5EF4-FFF2-40B4-BE49-F238E27FC236}">
                <a16:creationId xmlns:a16="http://schemas.microsoft.com/office/drawing/2014/main" id="{961DCB95-3C82-4E62-ABF2-E45AF575BBE2}"/>
              </a:ext>
            </a:extLst>
          </p:cNvPr>
          <p:cNvGrpSpPr/>
          <p:nvPr/>
        </p:nvGrpSpPr>
        <p:grpSpPr>
          <a:xfrm>
            <a:off x="1698171" y="554016"/>
            <a:ext cx="9027886" cy="2871386"/>
            <a:chOff x="1698171" y="554016"/>
            <a:chExt cx="9027886" cy="2871386"/>
          </a:xfrm>
        </p:grpSpPr>
        <p:sp>
          <p:nvSpPr>
            <p:cNvPr id="3" name="Rectangle: Rounded Corners 2">
              <a:extLst>
                <a:ext uri="{FF2B5EF4-FFF2-40B4-BE49-F238E27FC236}">
                  <a16:creationId xmlns:a16="http://schemas.microsoft.com/office/drawing/2014/main" id="{A4E50F9A-260D-4A5B-9FC2-A8956C4E3177}"/>
                </a:ext>
              </a:extLst>
            </p:cNvPr>
            <p:cNvSpPr/>
            <p:nvPr/>
          </p:nvSpPr>
          <p:spPr>
            <a:xfrm>
              <a:off x="1698171" y="554016"/>
              <a:ext cx="9027886" cy="2854674"/>
            </a:xfrm>
            <a:prstGeom prst="roundRect">
              <a:avLst/>
            </a:prstGeom>
            <a:solidFill>
              <a:srgbClr val="FFFFFF">
                <a:alpha val="78824"/>
              </a:srgbClr>
            </a:solidFill>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0D393EE0-1A9F-40AD-80B2-A632A448A8FF}"/>
                </a:ext>
              </a:extLst>
            </p:cNvPr>
            <p:cNvSpPr txBox="1"/>
            <p:nvPr/>
          </p:nvSpPr>
          <p:spPr>
            <a:xfrm>
              <a:off x="1698171" y="870857"/>
              <a:ext cx="8534400" cy="2554545"/>
            </a:xfrm>
            <a:prstGeom prst="rect">
              <a:avLst/>
            </a:prstGeom>
            <a:noFill/>
          </p:spPr>
          <p:txBody>
            <a:bodyPr wrap="square" rtlCol="0">
              <a:spAutoFit/>
            </a:bodyPr>
            <a:lstStyle/>
            <a:p>
              <a:pPr algn="ctr"/>
              <a:r>
                <a:rPr lang="en-US" sz="6000" b="1" dirty="0" err="1">
                  <a:solidFill>
                    <a:srgbClr val="002060"/>
                  </a:solidFill>
                  <a:latin typeface="#9Slide07 TALUHLA" pitchFamily="2" charset="0"/>
                </a:rPr>
                <a:t>Kể</a:t>
              </a:r>
              <a:r>
                <a:rPr lang="en-US" sz="6000" b="1" dirty="0">
                  <a:solidFill>
                    <a:srgbClr val="002060"/>
                  </a:solidFill>
                  <a:latin typeface="#9Slide07 TALUHLA" pitchFamily="2" charset="0"/>
                </a:rPr>
                <a:t> </a:t>
              </a:r>
              <a:r>
                <a:rPr lang="en-US" sz="6000" b="1" dirty="0" err="1">
                  <a:solidFill>
                    <a:srgbClr val="002060"/>
                  </a:solidFill>
                  <a:latin typeface="#9Slide07 TALUHLA" pitchFamily="2" charset="0"/>
                </a:rPr>
                <a:t>chuyện</a:t>
              </a:r>
              <a:endParaRPr lang="en-US" sz="6000" b="1" dirty="0">
                <a:solidFill>
                  <a:srgbClr val="002060"/>
                </a:solidFill>
                <a:latin typeface="#9Slide07 TALUHLA" pitchFamily="2" charset="0"/>
              </a:endParaRPr>
            </a:p>
            <a:p>
              <a:pPr algn="ctr"/>
              <a:r>
                <a:rPr lang="en-US" sz="6000" b="1" dirty="0" err="1">
                  <a:solidFill>
                    <a:srgbClr val="FF0000"/>
                  </a:solidFill>
                  <a:effectLst>
                    <a:outerShdw blurRad="38100" dist="38100" dir="2700000" algn="tl">
                      <a:srgbClr val="000000">
                        <a:alpha val="43137"/>
                      </a:srgbClr>
                    </a:outerShdw>
                  </a:effectLst>
                  <a:latin typeface="#9Slide07 TALUHLA" pitchFamily="2" charset="0"/>
                </a:rPr>
                <a:t>Ông</a:t>
              </a:r>
              <a:r>
                <a:rPr lang="en-US" sz="6000" b="1" dirty="0">
                  <a:solidFill>
                    <a:srgbClr val="FF0000"/>
                  </a:solidFill>
                  <a:effectLst>
                    <a:outerShdw blurRad="38100" dist="38100" dir="2700000" algn="tl">
                      <a:srgbClr val="000000">
                        <a:alpha val="43137"/>
                      </a:srgbClr>
                    </a:outerShdw>
                  </a:effectLst>
                  <a:latin typeface="#9Slide07 TALUHLA" pitchFamily="2" charset="0"/>
                </a:rPr>
                <a:t> </a:t>
              </a:r>
              <a:r>
                <a:rPr lang="en-US" sz="6000" b="1" dirty="0" err="1">
                  <a:solidFill>
                    <a:srgbClr val="FF0000"/>
                  </a:solidFill>
                  <a:effectLst>
                    <a:outerShdw blurRad="38100" dist="38100" dir="2700000" algn="tl">
                      <a:srgbClr val="000000">
                        <a:alpha val="43137"/>
                      </a:srgbClr>
                    </a:outerShdw>
                  </a:effectLst>
                  <a:latin typeface="#9Slide07 TALUHLA" pitchFamily="2" charset="0"/>
                </a:rPr>
                <a:t>Nguyễn</a:t>
              </a:r>
              <a:r>
                <a:rPr lang="en-US" sz="6000" b="1" dirty="0">
                  <a:solidFill>
                    <a:srgbClr val="FF0000"/>
                  </a:solidFill>
                  <a:effectLst>
                    <a:outerShdw blurRad="38100" dist="38100" dir="2700000" algn="tl">
                      <a:srgbClr val="000000">
                        <a:alpha val="43137"/>
                      </a:srgbClr>
                    </a:outerShdw>
                  </a:effectLst>
                  <a:latin typeface="#9Slide07 TALUHLA" pitchFamily="2" charset="0"/>
                </a:rPr>
                <a:t> Khoa </a:t>
              </a:r>
              <a:r>
                <a:rPr lang="en-US" sz="6000" b="1" dirty="0" err="1">
                  <a:solidFill>
                    <a:srgbClr val="FF0000"/>
                  </a:solidFill>
                  <a:effectLst>
                    <a:outerShdw blurRad="38100" dist="38100" dir="2700000" algn="tl">
                      <a:srgbClr val="000000">
                        <a:alpha val="43137"/>
                      </a:srgbClr>
                    </a:outerShdw>
                  </a:effectLst>
                  <a:latin typeface="#9Slide07 TALUHLA" pitchFamily="2" charset="0"/>
                </a:rPr>
                <a:t>Đăng</a:t>
              </a:r>
              <a:endParaRPr lang="en-US" sz="6000" b="1" dirty="0">
                <a:solidFill>
                  <a:srgbClr val="FF0000"/>
                </a:solidFill>
                <a:effectLst>
                  <a:outerShdw blurRad="38100" dist="38100" dir="2700000" algn="tl">
                    <a:srgbClr val="000000">
                      <a:alpha val="43137"/>
                    </a:srgbClr>
                  </a:outerShdw>
                </a:effectLst>
                <a:latin typeface="#9Slide07 TALUHLA" pitchFamily="2" charset="0"/>
              </a:endParaRPr>
            </a:p>
            <a:p>
              <a:pPr algn="r"/>
              <a:r>
                <a:rPr lang="en-US" sz="3600" b="1" dirty="0">
                  <a:latin typeface="#9Slide07 TALUHLA" pitchFamily="2" charset="0"/>
                </a:rPr>
                <a:t>Trang 40</a:t>
              </a:r>
            </a:p>
          </p:txBody>
        </p:sp>
      </p:grpSp>
      <p:pic>
        <p:nvPicPr>
          <p:cNvPr id="10" name="Picture 9">
            <a:extLst>
              <a:ext uri="{FF2B5EF4-FFF2-40B4-BE49-F238E27FC236}">
                <a16:creationId xmlns:a16="http://schemas.microsoft.com/office/drawing/2014/main" id="{4B0617F7-0183-4DE8-A936-CC750318A3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39" b="97500" l="52891" r="92500">
                        <a14:foregroundMark x1="78203" y1="10139" x2="76875" y2="26250"/>
                        <a14:foregroundMark x1="53359" y1="26250" x2="61016" y2="35833"/>
                        <a14:foregroundMark x1="61016" y1="35833" x2="61328" y2="35972"/>
                        <a14:foregroundMark x1="92500" y1="42500" x2="90000" y2="51389"/>
                        <a14:foregroundMark x1="90000" y1="51389" x2="90000" y2="51806"/>
                        <a14:foregroundMark x1="84609" y1="84167" x2="85234" y2="97500"/>
                        <a14:foregroundMark x1="74844" y1="17500" x2="74844" y2="26944"/>
                        <a14:foregroundMark x1="74844" y1="26944" x2="74844" y2="26944"/>
                        <a14:foregroundMark x1="53828" y1="25000" x2="56328" y2="29167"/>
                        <a14:foregroundMark x1="54609" y1="25139" x2="56328" y2="28750"/>
                        <a14:foregroundMark x1="55625" y1="25972" x2="56406" y2="27778"/>
                        <a14:foregroundMark x1="52891" y1="28194" x2="54766" y2="29167"/>
                        <a14:backgroundMark x1="53672" y1="19722" x2="57734" y2="22778"/>
                        <a14:backgroundMark x1="57734" y1="22778" x2="67344" y2="21944"/>
                        <a14:backgroundMark x1="55234" y1="41528" x2="55234" y2="51806"/>
                        <a14:backgroundMark x1="82031" y1="22639" x2="90938" y2="29444"/>
                        <a14:backgroundMark x1="90938" y1="29444" x2="93438" y2="30417"/>
                        <a14:backgroundMark x1="90938" y1="35556" x2="94844" y2="41667"/>
                      </a14:backgroundRemoval>
                    </a14:imgEffect>
                  </a14:imgLayer>
                </a14:imgProps>
              </a:ext>
            </a:extLst>
          </a:blip>
          <a:srcRect l="52619" t="7619" r="3929"/>
          <a:stretch/>
        </p:blipFill>
        <p:spPr>
          <a:xfrm>
            <a:off x="5112846" y="3188503"/>
            <a:ext cx="3196900" cy="3823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1+#ppt_w/2"/>
                                          </p:val>
                                        </p:tav>
                                        <p:tav tm="100000">
                                          <p:val>
                                            <p:strVal val="#ppt_x"/>
                                          </p:val>
                                        </p:tav>
                                      </p:tavLst>
                                    </p:anim>
                                    <p:anim calcmode="lin" valueType="num">
                                      <p:cBhvr additive="base">
                                        <p:cTn id="13" dur="500" fill="hold"/>
                                        <p:tgtEl>
                                          <p:spTgt spid="50"/>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F17FEC-D1BD-43B9-ACFC-F1C8CFA97295}"/>
              </a:ext>
            </a:extLst>
          </p:cNvPr>
          <p:cNvPicPr>
            <a:picLocks noChangeAspect="1"/>
          </p:cNvPicPr>
          <p:nvPr/>
        </p:nvPicPr>
        <p:blipFill>
          <a:blip r:embed="rId6"/>
          <a:stretch>
            <a:fillRect/>
          </a:stretch>
        </p:blipFill>
        <p:spPr>
          <a:xfrm>
            <a:off x="0" y="66675"/>
            <a:ext cx="12192000" cy="6791325"/>
          </a:xfrm>
          <a:prstGeom prst="rect">
            <a:avLst/>
          </a:prstGeom>
        </p:spPr>
      </p:pic>
      <p:pic>
        <p:nvPicPr>
          <p:cNvPr id="10" name="Picture 9">
            <a:extLst>
              <a:ext uri="{FF2B5EF4-FFF2-40B4-BE49-F238E27FC236}">
                <a16:creationId xmlns:a16="http://schemas.microsoft.com/office/drawing/2014/main" id="{16BCE2B1-76D6-44B5-896D-C993F8C6447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799" b="83646" l="10000" r="94355">
                        <a14:foregroundMark x1="31774" y1="67802" x2="42742" y2="71039"/>
                        <a14:foregroundMark x1="42742" y1="71039" x2="61290" y2="68825"/>
                        <a14:foregroundMark x1="61290" y1="68825" x2="64194" y2="67462"/>
                        <a14:foregroundMark x1="33548" y1="73424" x2="69355" y2="71039"/>
                        <a14:foregroundMark x1="68710" y1="71721" x2="30323" y2="72232"/>
                        <a14:foregroundMark x1="89677" y1="45656" x2="91129" y2="58092"/>
                        <a14:foregroundMark x1="91129" y1="58092" x2="89355" y2="60818"/>
                        <a14:foregroundMark x1="94516" y1="46848" x2="94516" y2="53492"/>
                        <a14:foregroundMark x1="44677" y1="16014" x2="55000" y2="13799"/>
                        <a14:backgroundMark x1="10645" y1="67802" x2="23871" y2="82112"/>
                        <a14:backgroundMark x1="23871" y1="82112" x2="48710" y2="84668"/>
                        <a14:backgroundMark x1="48710" y1="84668" x2="81613" y2="78024"/>
                      </a14:backgroundRemoval>
                    </a14:imgEffect>
                  </a14:imgLayer>
                </a14:imgProps>
              </a:ext>
            </a:extLst>
          </a:blip>
          <a:srcRect t="5886" b="7177"/>
          <a:stretch/>
        </p:blipFill>
        <p:spPr>
          <a:xfrm>
            <a:off x="7843587" y="2162435"/>
            <a:ext cx="4348413" cy="3579136"/>
          </a:xfrm>
          <a:prstGeom prst="rect">
            <a:avLst/>
          </a:prstGeom>
        </p:spPr>
      </p:pic>
      <p:pic>
        <p:nvPicPr>
          <p:cNvPr id="7" name="Picture 6">
            <a:extLst>
              <a:ext uri="{FF2B5EF4-FFF2-40B4-BE49-F238E27FC236}">
                <a16:creationId xmlns:a16="http://schemas.microsoft.com/office/drawing/2014/main" id="{58E8F970-3C29-4BC5-A55E-3DC2C245737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flipH="1">
            <a:off x="-630528" y="2641406"/>
            <a:ext cx="4079055" cy="3662282"/>
          </a:xfrm>
          <a:prstGeom prst="rect">
            <a:avLst/>
          </a:prstGeom>
        </p:spPr>
      </p:pic>
      <p:pic>
        <p:nvPicPr>
          <p:cNvPr id="6" name="Picture 5">
            <a:extLst>
              <a:ext uri="{FF2B5EF4-FFF2-40B4-BE49-F238E27FC236}">
                <a16:creationId xmlns:a16="http://schemas.microsoft.com/office/drawing/2014/main" id="{0185F522-7270-4336-9788-B70BB1A5A81B}"/>
              </a:ext>
            </a:extLst>
          </p:cNvPr>
          <p:cNvPicPr>
            <a:picLocks noChangeAspect="1"/>
          </p:cNvPicPr>
          <p:nvPr/>
        </p:nvPicPr>
        <p:blipFill>
          <a:blip r:embed="rId11"/>
          <a:stretch>
            <a:fillRect/>
          </a:stretch>
        </p:blipFill>
        <p:spPr>
          <a:xfrm>
            <a:off x="5781716" y="2932802"/>
            <a:ext cx="1018606" cy="1029598"/>
          </a:xfrm>
          <a:prstGeom prst="rect">
            <a:avLst/>
          </a:prstGeom>
        </p:spPr>
      </p:pic>
    </p:spTree>
    <p:custDataLst>
      <p:tags r:id="rId1"/>
    </p:custDataLst>
    <p:extLst>
      <p:ext uri="{BB962C8B-B14F-4D97-AF65-F5344CB8AC3E}">
        <p14:creationId xmlns:p14="http://schemas.microsoft.com/office/powerpoint/2010/main" val="184601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600" fill="hold">
                                          <p:stCondLst>
                                            <p:cond delay="0"/>
                                          </p:stCondLst>
                                        </p:cTn>
                                        <p:tgtEl>
                                          <p:spTgt spid="7"/>
                                        </p:tgtEl>
                                        <p:attrNameLst>
                                          <p:attrName>ppt_x</p:attrName>
                                        </p:attrNameLst>
                                      </p:cBhvr>
                                    </p:anim>
                                    <p:anim from="0" to="-1.0" calcmode="lin" valueType="num">
                                      <p:cBhvr>
                                        <p:cTn id="8" dur="200" decel="50000" autoRev="1" fill="hold">
                                          <p:stCondLst>
                                            <p:cond delay="600"/>
                                          </p:stCondLst>
                                        </p:cTn>
                                        <p:tgtEl>
                                          <p:spTgt spid="7"/>
                                        </p:tgtEl>
                                        <p:attrNameLst>
                                          <p:attrName>xshear</p:attrName>
                                        </p:attrNameLst>
                                      </p:cBhvr>
                                    </p:anim>
                                    <p:animScale>
                                      <p:cBhvr>
                                        <p:cTn id="9" dur="200" decel="100000" autoRev="1" fill="hold">
                                          <p:stCondLst>
                                            <p:cond delay="600"/>
                                          </p:stCondLst>
                                        </p:cTn>
                                        <p:tgtEl>
                                          <p:spTgt spid="7"/>
                                        </p:tgtEl>
                                      </p:cBhvr>
                                      <p:from x="100000" y="100000"/>
                                      <p:to x="80000" y="100000"/>
                                    </p:animScale>
                                    <p:anim by="(#ppt_h/3+#ppt_w*0.1)" calcmode="lin" valueType="num">
                                      <p:cBhvr additive="sum">
                                        <p:cTn id="10" dur="200" decel="100000" autoRev="1" fill="hold">
                                          <p:stCondLst>
                                            <p:cond delay="600"/>
                                          </p:stCondLst>
                                        </p:cTn>
                                        <p:tgtEl>
                                          <p:spTgt spid="7"/>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cartoonsplit.wav"/>
                                        </p:tgtEl>
                                      </p:cMediaNode>
                                    </p:audio>
                                  </p:subTnLst>
                                </p:cTn>
                              </p:par>
                            </p:childTnLst>
                          </p:cTn>
                        </p:par>
                        <p:par>
                          <p:cTn id="11" fill="hold">
                            <p:stCondLst>
                              <p:cond delay="1000"/>
                            </p:stCondLst>
                            <p:childTnLst>
                              <p:par>
                                <p:cTn id="12" presetID="0" presetClass="path" presetSubtype="0" accel="50000" decel="50000" fill="hold" nodeType="afterEffect">
                                  <p:stCondLst>
                                    <p:cond delay="0"/>
                                  </p:stCondLst>
                                  <p:childTnLst>
                                    <p:animMotion origin="layout" path="M -4.79167E-6 -3.33333E-6 C 0.0306 0.02477 0.06133 0.04954 0.09167 0.05556 C 0.12201 0.06158 0.15209 0.04885 0.1823 0.03611 " pathEditMode="relative" rAng="0" ptsTypes="AAA">
                                      <p:cBhvr>
                                        <p:cTn id="13" dur="2000" fill="hold"/>
                                        <p:tgtEl>
                                          <p:spTgt spid="7"/>
                                        </p:tgtEl>
                                        <p:attrNameLst>
                                          <p:attrName>ppt_x</p:attrName>
                                          <p:attrName>ppt_y</p:attrName>
                                        </p:attrNameLst>
                                      </p:cBhvr>
                                      <p:rCtr x="9115" y="2847"/>
                                    </p:animMotion>
                                  </p:childTnLst>
                                  <p:subTnLst>
                                    <p:audio>
                                      <p:cMediaNode>
                                        <p:cTn display="0" masterRel="sameClick">
                                          <p:stCondLst>
                                            <p:cond evt="begin" delay="0">
                                              <p:tn val="12"/>
                                            </p:cond>
                                          </p:stCondLst>
                                          <p:endCondLst>
                                            <p:cond evt="onStopAudio" delay="0">
                                              <p:tgtEl>
                                                <p:sldTgt/>
                                              </p:tgtEl>
                                            </p:cond>
                                          </p:endCondLst>
                                        </p:cTn>
                                        <p:tgtEl>
                                          <p:sndTgt r:embed="rId5" name="charge.wav"/>
                                        </p:tgtEl>
                                      </p:cMediaNode>
                                    </p:audio>
                                  </p:subTnLst>
                                </p:cTn>
                              </p:par>
                            </p:childTnLst>
                          </p:cTn>
                        </p:par>
                        <p:par>
                          <p:cTn id="14" fill="hold">
                            <p:stCondLst>
                              <p:cond delay="3000"/>
                            </p:stCondLst>
                            <p:childTnLst>
                              <p:par>
                                <p:cTn id="15" presetID="0" presetClass="path" presetSubtype="0" accel="50000" decel="50000" fill="hold" nodeType="afterEffect">
                                  <p:stCondLst>
                                    <p:cond delay="0"/>
                                  </p:stCondLst>
                                  <p:childTnLst>
                                    <p:animMotion origin="layout" path="M 0.1823 0.03611 C 0.23907 0.10718 0.29597 0.17824 0.36146 0.18889 C 0.42696 0.19954 0.57487 0.12755 0.57487 0.1 C 0.57487 0.07246 0.45352 0.02917 0.36146 0.02361 C 0.26941 0.01806 0.02618 0.0375 0.02292 0.06667 C 0.01967 0.09584 0.25274 0.1963 0.34167 0.19861 C 0.4306 0.20093 0.55222 0.10371 0.55612 0.08056 C 0.56003 0.05741 0.4629 0.05857 0.36563 0.05973 " pathEditMode="relative" rAng="0" ptsTypes="AAAAAAAA">
                                      <p:cBhvr>
                                        <p:cTn id="16" dur="10000" fill="hold"/>
                                        <p:tgtEl>
                                          <p:spTgt spid="7"/>
                                        </p:tgtEl>
                                        <p:attrNameLst>
                                          <p:attrName>ppt_x</p:attrName>
                                          <p:attrName>ppt_y</p:attrName>
                                        </p:attrNameLst>
                                      </p:cBhvr>
                                      <p:rCtr x="11654" y="7431"/>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37" presetClass="path" presetSubtype="0" accel="50000" decel="50000" fill="hold" nodeType="withEffect">
                                  <p:stCondLst>
                                    <p:cond delay="0"/>
                                  </p:stCondLst>
                                  <p:childTnLst>
                                    <p:animMotion origin="layout" path="M 4.375E-6 3.7037E-6 L 0.06705 0.04004 C 0.08099 0.04907 0.10195 0.05393 0.12395 0.05393 C 0.14895 0.05393 0.16901 0.04907 0.18294 0.04004 L 0.25 3.7037E-6 " pathEditMode="relative" rAng="0" ptsTypes="AAAAA">
                                      <p:cBhvr>
                                        <p:cTn id="23" dur="2000" fill="hold"/>
                                        <p:tgtEl>
                                          <p:spTgt spid="6"/>
                                        </p:tgtEl>
                                        <p:attrNameLst>
                                          <p:attrName>ppt_x</p:attrName>
                                          <p:attrName>ppt_y</p:attrName>
                                        </p:attrNameLst>
                                      </p:cBhvr>
                                      <p:rCtr x="12500" y="2685"/>
                                    </p:animMotion>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cTn>
                              </p:par>
                            </p:childTnLst>
                          </p:cTn>
                        </p:par>
                        <p:par>
                          <p:cTn id="31" fill="hold">
                            <p:stCondLst>
                              <p:cond delay="1000"/>
                            </p:stCondLst>
                            <p:childTnLst>
                              <p:par>
                                <p:cTn id="32" presetID="34" presetClass="exit" presetSubtype="0" fill="hold" nodeType="afterEffect">
                                  <p:stCondLst>
                                    <p:cond delay="0"/>
                                  </p:stCondLst>
                                  <p:childTnLst>
                                    <p:anim from="(ppt_x)" to="(ppt_x+1)" calcmode="lin" valueType="num">
                                      <p:cBhvr>
                                        <p:cTn id="33" dur="1000">
                                          <p:stCondLst>
                                            <p:cond delay="0"/>
                                          </p:stCondLst>
                                        </p:cTn>
                                        <p:tgtEl>
                                          <p:spTgt spid="7"/>
                                        </p:tgtEl>
                                        <p:attrNameLst>
                                          <p:attrName>ppt_x</p:attrName>
                                        </p:attrNameLst>
                                      </p:cBhvr>
                                    </p:anim>
                                    <p:anim from="0" to="-1.0" calcmode="lin" valueType="num">
                                      <p:cBhvr>
                                        <p:cTn id="34" dur="200" accel="50000">
                                          <p:stCondLst>
                                            <p:cond delay="0"/>
                                          </p:stCondLst>
                                        </p:cTn>
                                        <p:tgtEl>
                                          <p:spTgt spid="7"/>
                                        </p:tgtEl>
                                        <p:attrNameLst>
                                          <p:attrName>xshear</p:attrName>
                                        </p:attrNameLst>
                                      </p:cBhvr>
                                    </p:anim>
                                    <p:set>
                                      <p:cBhvr>
                                        <p:cTn id="35" dur="800">
                                          <p:stCondLst>
                                            <p:cond delay="200"/>
                                          </p:stCondLst>
                                        </p:cTn>
                                        <p:tgtEl>
                                          <p:spTgt spid="7"/>
                                        </p:tgtEl>
                                        <p:attrNameLst>
                                          <p:attrName>xshear</p:attrName>
                                        </p:attrNameLst>
                                      </p:cBhvr>
                                      <p:to>
                                        <p:strVal val="-1.0"/>
                                      </p:to>
                                    </p:set>
                                    <p:set>
                                      <p:cBhvr>
                                        <p:cTn id="36" dur="1" fill="hold">
                                          <p:stCondLst>
                                            <p:cond delay="9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nodeType="clickEffect">
                                  <p:stCondLst>
                                    <p:cond delay="0"/>
                                  </p:stCondLst>
                                  <p:childTnLst>
                                    <p:animMotion origin="layout" path="M 0.05352 0.12871 L 0.05352 0.12871 C 0.05821 0.1294 0.06303 0.12986 0.06771 0.13079 C 0.07409 0.13195 0.08034 0.13519 0.08685 0.13496 L 0.35821 0.12871 C 0.37331 0.12454 0.38829 0.11875 0.40352 0.11598 C 0.42006 0.11297 0.43685 0.11227 0.45352 0.11181 L 0.63803 0.10973 C 0.66654 0.10186 0.69506 0.09306 0.7237 0.08635 L 0.76902 0.07593 C 0.79558 0.06898 0.82188 0.05857 0.8487 0.05463 L 0.92136 0.04398 C 0.93568 0.04167 0.95 0.03866 0.9642 0.03565 C 0.96628 0.03519 0.9681 0.03357 0.97019 0.03357 C 0.99948 0.03287 1.02891 0.03357 1.05834 0.03357 L 1.05834 0.03357 " pathEditMode="relative" ptsTypes="AAAAAAAAAAAAAAAA">
                                      <p:cBhvr>
                                        <p:cTn id="45"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1DCF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21633-DA8B-4C31-B273-CCFF25164C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23" b="97841" l="887" r="94681">
                        <a14:foregroundMark x1="35284" y1="28750" x2="46277" y2="28977"/>
                        <a14:foregroundMark x1="58156" y1="28977" x2="64362" y2="29659"/>
                        <a14:foregroundMark x1="32979" y1="35114" x2="64716" y2="37045"/>
                        <a14:foregroundMark x1="45213" y1="35341" x2="63121" y2="35568"/>
                        <a14:foregroundMark x1="39007" y1="38523" x2="60993" y2="38523"/>
                        <a14:foregroundMark x1="10284" y1="19091" x2="6915" y2="10455"/>
                        <a14:foregroundMark x1="6915" y1="10455" x2="19681" y2="10227"/>
                        <a14:foregroundMark x1="19681" y1="10227" x2="24468" y2="10227"/>
                        <a14:foregroundMark x1="27305" y1="7273" x2="36348" y2="2841"/>
                        <a14:foregroundMark x1="36348" y1="2841" x2="56028" y2="3636"/>
                        <a14:foregroundMark x1="56028" y1="3636" x2="75000" y2="15227"/>
                        <a14:foregroundMark x1="75000" y1="15227" x2="75000" y2="15227"/>
                        <a14:foregroundMark x1="1596" y1="11818" x2="887" y2="16705"/>
                        <a14:foregroundMark x1="92021" y1="10795" x2="94681" y2="18636"/>
                        <a14:foregroundMark x1="21454" y1="85114" x2="65603" y2="87045"/>
                        <a14:foregroundMark x1="57447" y1="89773" x2="60993" y2="96591"/>
                        <a14:foregroundMark x1="60993" y1="96591" x2="63121" y2="97841"/>
                        <a14:foregroundMark x1="25000" y1="88750" x2="36879" y2="88068"/>
                        <a14:foregroundMark x1="36879" y1="88068" x2="37589" y2="88068"/>
                      </a14:backgroundRemoval>
                    </a14:imgEffect>
                  </a14:imgLayer>
                </a14:imgProps>
              </a:ext>
            </a:extLst>
          </a:blip>
          <a:stretch>
            <a:fillRect/>
          </a:stretch>
        </p:blipFill>
        <p:spPr>
          <a:xfrm>
            <a:off x="8974289" y="13716000"/>
            <a:ext cx="3217233" cy="5019795"/>
          </a:xfrm>
          <a:prstGeom prst="rect">
            <a:avLst/>
          </a:prstGeom>
        </p:spPr>
      </p:pic>
      <p:grpSp>
        <p:nvGrpSpPr>
          <p:cNvPr id="10" name="Group 9">
            <a:extLst>
              <a:ext uri="{FF2B5EF4-FFF2-40B4-BE49-F238E27FC236}">
                <a16:creationId xmlns:a16="http://schemas.microsoft.com/office/drawing/2014/main" id="{A627DFE9-7A8E-45D1-B323-EC50303155F5}"/>
              </a:ext>
            </a:extLst>
          </p:cNvPr>
          <p:cNvGrpSpPr/>
          <p:nvPr/>
        </p:nvGrpSpPr>
        <p:grpSpPr>
          <a:xfrm>
            <a:off x="130629" y="13716000"/>
            <a:ext cx="7199086" cy="3031216"/>
            <a:chOff x="130629" y="260752"/>
            <a:chExt cx="7199086" cy="3031216"/>
          </a:xfrm>
        </p:grpSpPr>
        <p:sp>
          <p:nvSpPr>
            <p:cNvPr id="9" name="Speech Bubble: Oval 8">
              <a:extLst>
                <a:ext uri="{FF2B5EF4-FFF2-40B4-BE49-F238E27FC236}">
                  <a16:creationId xmlns:a16="http://schemas.microsoft.com/office/drawing/2014/main" id="{D474556E-A793-4FA9-9AC7-31F20E0F1592}"/>
                </a:ext>
              </a:extLst>
            </p:cNvPr>
            <p:cNvSpPr/>
            <p:nvPr/>
          </p:nvSpPr>
          <p:spPr>
            <a:xfrm>
              <a:off x="130629" y="260752"/>
              <a:ext cx="7199086" cy="3015447"/>
            </a:xfrm>
            <a:prstGeom prst="wedgeEllipseCallout">
              <a:avLst>
                <a:gd name="adj1" fmla="val 72514"/>
                <a:gd name="adj2" fmla="val 37952"/>
              </a:avLst>
            </a:prstGeom>
            <a:solidFill>
              <a:srgbClr val="BB253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47D1E8AD-39B1-4FCA-9CC8-596D44BA90A2}"/>
                </a:ext>
              </a:extLst>
            </p:cNvPr>
            <p:cNvSpPr txBox="1"/>
            <p:nvPr/>
          </p:nvSpPr>
          <p:spPr>
            <a:xfrm>
              <a:off x="685429" y="737423"/>
              <a:ext cx="641205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Chào</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mừng</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đến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với</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lớp</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học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trực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tuyến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Tớ</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Luffy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H</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ãy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giải</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mật</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mã</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sau</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tìm</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ra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nhân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vật</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chính</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ngày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hôm</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nay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nhé</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grpSp>
      <p:pic>
        <p:nvPicPr>
          <p:cNvPr id="7" name="Picture 6">
            <a:extLst>
              <a:ext uri="{FF2B5EF4-FFF2-40B4-BE49-F238E27FC236}">
                <a16:creationId xmlns:a16="http://schemas.microsoft.com/office/drawing/2014/main" id="{50FFFAC5-FC92-45B9-B386-C542892A1C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a:off x="11516025" y="3589418"/>
            <a:ext cx="4079055" cy="3662282"/>
          </a:xfrm>
          <a:prstGeom prst="rect">
            <a:avLst/>
          </a:prstGeom>
        </p:spPr>
      </p:pic>
      <p:pic>
        <p:nvPicPr>
          <p:cNvPr id="8" name="Picture 7">
            <a:extLst>
              <a:ext uri="{FF2B5EF4-FFF2-40B4-BE49-F238E27FC236}">
                <a16:creationId xmlns:a16="http://schemas.microsoft.com/office/drawing/2014/main" id="{EDD336FE-7BF3-4023-ADA3-240AF10FDD2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4889" r="92000">
                        <a14:foregroundMark x1="4889" y1="38000" x2="10889" y2="32444"/>
                        <a14:foregroundMark x1="19556" y1="23333" x2="24667" y2="24889"/>
                        <a14:foregroundMark x1="88444" y1="60000" x2="92000" y2="65333"/>
                        <a14:foregroundMark x1="66000" y1="19778" x2="65778" y2="26222"/>
                      </a14:backgroundRemoval>
                    </a14:imgEffect>
                  </a14:imgLayer>
                </a14:imgProps>
              </a:ext>
            </a:extLst>
          </a:blip>
          <a:stretch>
            <a:fillRect/>
          </a:stretch>
        </p:blipFill>
        <p:spPr>
          <a:xfrm>
            <a:off x="4658025" y="0"/>
            <a:ext cx="6858000" cy="6858000"/>
          </a:xfrm>
          <a:prstGeom prst="rect">
            <a:avLst/>
          </a:prstGeom>
        </p:spPr>
      </p:pic>
      <p:pic>
        <p:nvPicPr>
          <p:cNvPr id="13" name="图片 4">
            <a:extLst>
              <a:ext uri="{FF2B5EF4-FFF2-40B4-BE49-F238E27FC236}">
                <a16:creationId xmlns:a16="http://schemas.microsoft.com/office/drawing/2014/main" id="{4E41988C-9D77-4498-AD3C-A167C99FF0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10547"/>
            <a:ext cx="12192000" cy="1747453"/>
          </a:xfrm>
          <a:prstGeom prst="rect">
            <a:avLst/>
          </a:prstGeom>
        </p:spPr>
      </p:pic>
      <p:sp>
        <p:nvSpPr>
          <p:cNvPr id="11" name="Rectangle: Rounded Corners 10">
            <a:extLst>
              <a:ext uri="{FF2B5EF4-FFF2-40B4-BE49-F238E27FC236}">
                <a16:creationId xmlns:a16="http://schemas.microsoft.com/office/drawing/2014/main" id="{C268ACDE-373E-4DC6-ABB3-DEABF62E3DF5}"/>
              </a:ext>
            </a:extLst>
          </p:cNvPr>
          <p:cNvSpPr/>
          <p:nvPr/>
        </p:nvSpPr>
        <p:spPr>
          <a:xfrm>
            <a:off x="508000" y="101600"/>
            <a:ext cx="4150025" cy="2685143"/>
          </a:xfrm>
          <a:custGeom>
            <a:avLst/>
            <a:gdLst>
              <a:gd name="connsiteX0" fmla="*/ 0 w 4150025"/>
              <a:gd name="connsiteY0" fmla="*/ 447533 h 2685143"/>
              <a:gd name="connsiteX1" fmla="*/ 447533 w 4150025"/>
              <a:gd name="connsiteY1" fmla="*/ 0 h 2685143"/>
              <a:gd name="connsiteX2" fmla="*/ 1000876 w 4150025"/>
              <a:gd name="connsiteY2" fmla="*/ 0 h 2685143"/>
              <a:gd name="connsiteX3" fmla="*/ 1554219 w 4150025"/>
              <a:gd name="connsiteY3" fmla="*/ 0 h 2685143"/>
              <a:gd name="connsiteX4" fmla="*/ 2107562 w 4150025"/>
              <a:gd name="connsiteY4" fmla="*/ 0 h 2685143"/>
              <a:gd name="connsiteX5" fmla="*/ 2726004 w 4150025"/>
              <a:gd name="connsiteY5" fmla="*/ 0 h 2685143"/>
              <a:gd name="connsiteX6" fmla="*/ 3702492 w 4150025"/>
              <a:gd name="connsiteY6" fmla="*/ 0 h 2685143"/>
              <a:gd name="connsiteX7" fmla="*/ 4150025 w 4150025"/>
              <a:gd name="connsiteY7" fmla="*/ 447533 h 2685143"/>
              <a:gd name="connsiteX8" fmla="*/ 4150025 w 4150025"/>
              <a:gd name="connsiteY8" fmla="*/ 990523 h 2685143"/>
              <a:gd name="connsiteX9" fmla="*/ 4150025 w 4150025"/>
              <a:gd name="connsiteY9" fmla="*/ 1569315 h 2685143"/>
              <a:gd name="connsiteX10" fmla="*/ 4150025 w 4150025"/>
              <a:gd name="connsiteY10" fmla="*/ 2237610 h 2685143"/>
              <a:gd name="connsiteX11" fmla="*/ 3702492 w 4150025"/>
              <a:gd name="connsiteY11" fmla="*/ 2685143 h 2685143"/>
              <a:gd name="connsiteX12" fmla="*/ 3051500 w 4150025"/>
              <a:gd name="connsiteY12" fmla="*/ 2685143 h 2685143"/>
              <a:gd name="connsiteX13" fmla="*/ 2498157 w 4150025"/>
              <a:gd name="connsiteY13" fmla="*/ 2685143 h 2685143"/>
              <a:gd name="connsiteX14" fmla="*/ 1814616 w 4150025"/>
              <a:gd name="connsiteY14" fmla="*/ 2685143 h 2685143"/>
              <a:gd name="connsiteX15" fmla="*/ 1228723 w 4150025"/>
              <a:gd name="connsiteY15" fmla="*/ 2685143 h 2685143"/>
              <a:gd name="connsiteX16" fmla="*/ 447533 w 4150025"/>
              <a:gd name="connsiteY16" fmla="*/ 2685143 h 2685143"/>
              <a:gd name="connsiteX17" fmla="*/ 0 w 4150025"/>
              <a:gd name="connsiteY17" fmla="*/ 2237610 h 2685143"/>
              <a:gd name="connsiteX18" fmla="*/ 0 w 4150025"/>
              <a:gd name="connsiteY18" fmla="*/ 1605116 h 2685143"/>
              <a:gd name="connsiteX19" fmla="*/ 0 w 4150025"/>
              <a:gd name="connsiteY19" fmla="*/ 1062126 h 2685143"/>
              <a:gd name="connsiteX20" fmla="*/ 0 w 4150025"/>
              <a:gd name="connsiteY20" fmla="*/ 447533 h 268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50025" h="2685143" fill="none" extrusionOk="0">
                <a:moveTo>
                  <a:pt x="0" y="447533"/>
                </a:moveTo>
                <a:cubicBezTo>
                  <a:pt x="-16467" y="192436"/>
                  <a:pt x="191348" y="31816"/>
                  <a:pt x="447533" y="0"/>
                </a:cubicBezTo>
                <a:cubicBezTo>
                  <a:pt x="679248" y="12960"/>
                  <a:pt x="810832" y="-24636"/>
                  <a:pt x="1000876" y="0"/>
                </a:cubicBezTo>
                <a:cubicBezTo>
                  <a:pt x="1190920" y="24636"/>
                  <a:pt x="1329232" y="-27543"/>
                  <a:pt x="1554219" y="0"/>
                </a:cubicBezTo>
                <a:cubicBezTo>
                  <a:pt x="1779206" y="27543"/>
                  <a:pt x="1880506" y="13998"/>
                  <a:pt x="2107562" y="0"/>
                </a:cubicBezTo>
                <a:cubicBezTo>
                  <a:pt x="2334618" y="-13998"/>
                  <a:pt x="2515025" y="21930"/>
                  <a:pt x="2726004" y="0"/>
                </a:cubicBezTo>
                <a:cubicBezTo>
                  <a:pt x="2936983" y="-21930"/>
                  <a:pt x="3275781" y="4619"/>
                  <a:pt x="3702492" y="0"/>
                </a:cubicBezTo>
                <a:cubicBezTo>
                  <a:pt x="3908453" y="-18443"/>
                  <a:pt x="4137630" y="226392"/>
                  <a:pt x="4150025" y="447533"/>
                </a:cubicBezTo>
                <a:cubicBezTo>
                  <a:pt x="4155141" y="647888"/>
                  <a:pt x="4134542" y="722381"/>
                  <a:pt x="4150025" y="990523"/>
                </a:cubicBezTo>
                <a:cubicBezTo>
                  <a:pt x="4165509" y="1258665"/>
                  <a:pt x="4141754" y="1360562"/>
                  <a:pt x="4150025" y="1569315"/>
                </a:cubicBezTo>
                <a:cubicBezTo>
                  <a:pt x="4158296" y="1778068"/>
                  <a:pt x="4176350" y="2096700"/>
                  <a:pt x="4150025" y="2237610"/>
                </a:cubicBezTo>
                <a:cubicBezTo>
                  <a:pt x="4144275" y="2499466"/>
                  <a:pt x="3953162" y="2693437"/>
                  <a:pt x="3702492" y="2685143"/>
                </a:cubicBezTo>
                <a:cubicBezTo>
                  <a:pt x="3423284" y="2692426"/>
                  <a:pt x="3351510" y="2695864"/>
                  <a:pt x="3051500" y="2685143"/>
                </a:cubicBezTo>
                <a:cubicBezTo>
                  <a:pt x="2751490" y="2674422"/>
                  <a:pt x="2677035" y="2683247"/>
                  <a:pt x="2498157" y="2685143"/>
                </a:cubicBezTo>
                <a:cubicBezTo>
                  <a:pt x="2319279" y="2687039"/>
                  <a:pt x="2045478" y="2705425"/>
                  <a:pt x="1814616" y="2685143"/>
                </a:cubicBezTo>
                <a:cubicBezTo>
                  <a:pt x="1583754" y="2664861"/>
                  <a:pt x="1432086" y="2658590"/>
                  <a:pt x="1228723" y="2685143"/>
                </a:cubicBezTo>
                <a:cubicBezTo>
                  <a:pt x="1025360" y="2711696"/>
                  <a:pt x="658395" y="2709503"/>
                  <a:pt x="447533" y="2685143"/>
                </a:cubicBezTo>
                <a:cubicBezTo>
                  <a:pt x="200875" y="2729283"/>
                  <a:pt x="7716" y="2476176"/>
                  <a:pt x="0" y="2237610"/>
                </a:cubicBezTo>
                <a:cubicBezTo>
                  <a:pt x="-29338" y="2013709"/>
                  <a:pt x="16786" y="1836857"/>
                  <a:pt x="0" y="1605116"/>
                </a:cubicBezTo>
                <a:cubicBezTo>
                  <a:pt x="-16786" y="1373375"/>
                  <a:pt x="24640" y="1230880"/>
                  <a:pt x="0" y="1062126"/>
                </a:cubicBezTo>
                <a:cubicBezTo>
                  <a:pt x="-24640" y="893372"/>
                  <a:pt x="5595" y="645794"/>
                  <a:pt x="0" y="447533"/>
                </a:cubicBezTo>
                <a:close/>
              </a:path>
              <a:path w="4150025" h="2685143" stroke="0" extrusionOk="0">
                <a:moveTo>
                  <a:pt x="0" y="447533"/>
                </a:moveTo>
                <a:cubicBezTo>
                  <a:pt x="14884" y="183263"/>
                  <a:pt x="165067" y="-33263"/>
                  <a:pt x="447533" y="0"/>
                </a:cubicBezTo>
                <a:cubicBezTo>
                  <a:pt x="718284" y="-28776"/>
                  <a:pt x="890309" y="10455"/>
                  <a:pt x="1098525" y="0"/>
                </a:cubicBezTo>
                <a:cubicBezTo>
                  <a:pt x="1306741" y="-10455"/>
                  <a:pt x="1447340" y="-12970"/>
                  <a:pt x="1684417" y="0"/>
                </a:cubicBezTo>
                <a:cubicBezTo>
                  <a:pt x="1921494" y="12970"/>
                  <a:pt x="2009680" y="-5811"/>
                  <a:pt x="2270310" y="0"/>
                </a:cubicBezTo>
                <a:cubicBezTo>
                  <a:pt x="2530940" y="5811"/>
                  <a:pt x="2669284" y="2314"/>
                  <a:pt x="2953851" y="0"/>
                </a:cubicBezTo>
                <a:cubicBezTo>
                  <a:pt x="3238418" y="-2314"/>
                  <a:pt x="3398869" y="-31906"/>
                  <a:pt x="3702492" y="0"/>
                </a:cubicBezTo>
                <a:cubicBezTo>
                  <a:pt x="3990267" y="2817"/>
                  <a:pt x="4197095" y="198530"/>
                  <a:pt x="4150025" y="447533"/>
                </a:cubicBezTo>
                <a:cubicBezTo>
                  <a:pt x="4155872" y="735819"/>
                  <a:pt x="4155505" y="856440"/>
                  <a:pt x="4150025" y="1080027"/>
                </a:cubicBezTo>
                <a:cubicBezTo>
                  <a:pt x="4144545" y="1303614"/>
                  <a:pt x="4136749" y="1507417"/>
                  <a:pt x="4150025" y="1623017"/>
                </a:cubicBezTo>
                <a:cubicBezTo>
                  <a:pt x="4163302" y="1738617"/>
                  <a:pt x="4130765" y="1943592"/>
                  <a:pt x="4150025" y="2237610"/>
                </a:cubicBezTo>
                <a:cubicBezTo>
                  <a:pt x="4184261" y="2525782"/>
                  <a:pt x="3992133" y="2662115"/>
                  <a:pt x="3702492" y="2685143"/>
                </a:cubicBezTo>
                <a:cubicBezTo>
                  <a:pt x="3424202" y="2708899"/>
                  <a:pt x="3347150" y="2688990"/>
                  <a:pt x="3084050" y="2685143"/>
                </a:cubicBezTo>
                <a:cubicBezTo>
                  <a:pt x="2820950" y="2681296"/>
                  <a:pt x="2611196" y="2660209"/>
                  <a:pt x="2465608" y="2685143"/>
                </a:cubicBezTo>
                <a:cubicBezTo>
                  <a:pt x="2320020" y="2710077"/>
                  <a:pt x="2093947" y="2665031"/>
                  <a:pt x="1879715" y="2685143"/>
                </a:cubicBezTo>
                <a:cubicBezTo>
                  <a:pt x="1665483" y="2705255"/>
                  <a:pt x="1389260" y="2674201"/>
                  <a:pt x="1261273" y="2685143"/>
                </a:cubicBezTo>
                <a:cubicBezTo>
                  <a:pt x="1133286" y="2696085"/>
                  <a:pt x="668166" y="2723844"/>
                  <a:pt x="447533" y="2685143"/>
                </a:cubicBezTo>
                <a:cubicBezTo>
                  <a:pt x="208089" y="2647356"/>
                  <a:pt x="16118" y="2488936"/>
                  <a:pt x="0" y="2237610"/>
                </a:cubicBezTo>
                <a:cubicBezTo>
                  <a:pt x="27087" y="1960912"/>
                  <a:pt x="1116" y="1880770"/>
                  <a:pt x="0" y="1640918"/>
                </a:cubicBezTo>
                <a:cubicBezTo>
                  <a:pt x="-1116" y="1401066"/>
                  <a:pt x="-11017" y="1283623"/>
                  <a:pt x="0" y="1026325"/>
                </a:cubicBezTo>
                <a:cubicBezTo>
                  <a:pt x="11017" y="769027"/>
                  <a:pt x="-28387" y="588680"/>
                  <a:pt x="0" y="447533"/>
                </a:cubicBezTo>
                <a:close/>
              </a:path>
            </a:pathLst>
          </a:custGeom>
          <a:ln w="38100">
            <a:extLst>
              <a:ext uri="{C807C97D-BFC1-408E-A445-0C87EB9F89A2}">
                <ask:lineSketchStyleProps xmlns:ask="http://schemas.microsoft.com/office/drawing/2018/sketchyshapes" sd="3134638580">
                  <a:prstGeom prst="round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tìm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đảo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2826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path" presetSubtype="0" accel="50000" decel="50000" fill="hold" nodeType="clickEffect">
                                  <p:stCondLst>
                                    <p:cond delay="0"/>
                                  </p:stCondLst>
                                  <p:childTnLst>
                                    <p:animMotion origin="layout" path="M 1.04167E-6 2.22222E-6 C 1.04167E-6 0.03495 -0.10247 0.06203 -0.22695 0.06203 C -0.35508 0.06203 -0.45755 0.03495 -0.45755 2.22222E-6 C -0.45755 -0.03496 -0.56003 -0.06204 -0.68815 -0.06204 C -0.81263 -0.06204 -0.91497 -0.03496 -0.91497 2.22222E-6 " pathEditMode="relative" rAng="0" ptsTypes="AAAAA">
                                      <p:cBhvr>
                                        <p:cTn id="6" dur="2000" fill="hold"/>
                                        <p:tgtEl>
                                          <p:spTgt spid="7"/>
                                        </p:tgtEl>
                                        <p:attrNameLst>
                                          <p:attrName>ppt_x</p:attrName>
                                          <p:attrName>ppt_y</p:attrName>
                                        </p:attrNameLst>
                                      </p:cBhvr>
                                      <p:rCtr x="-45755" y="0"/>
                                    </p:animMotion>
                                  </p:childTnLst>
                                </p:cTn>
                              </p:par>
                              <p:par>
                                <p:cTn id="7" presetID="2" presetClass="entr" presetSubtype="4"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3" objId="3"/>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11" name="TextBox 7">
            <a:extLst>
              <a:ext uri="{FF2B5EF4-FFF2-40B4-BE49-F238E27FC236}">
                <a16:creationId xmlns:a16="http://schemas.microsoft.com/office/drawing/2014/main" id="{0AE8C546-78B9-4585-A8BF-B6CD8843BCE7}"/>
              </a:ext>
            </a:extLst>
          </p:cNvPr>
          <p:cNvSpPr txBox="1"/>
          <p:nvPr/>
        </p:nvSpPr>
        <p:spPr>
          <a:xfrm>
            <a:off x="1560204" y="146807"/>
            <a:ext cx="10120094" cy="1088764"/>
          </a:xfrm>
          <a:prstGeom prst="rect">
            <a:avLst/>
          </a:prstGeom>
          <a:solidFill>
            <a:srgbClr val="F1F8F1"/>
          </a:solidFill>
        </p:spPr>
        <p:txBody>
          <a:bodyPr wrap="square" lIns="0" tIns="0" rIns="0" bIns="0" anchor="b" anchorCtr="0">
            <a:noAutofit/>
          </a:bodyPr>
          <a:lstStyle/>
          <a:p>
            <a:pPr algn="ctr"/>
            <a:r>
              <a:rPr lang="en-US" sz="3200" b="1" dirty="0" err="1">
                <a:solidFill>
                  <a:srgbClr val="002060"/>
                </a:solidFill>
                <a:latin typeface="Arial" panose="020B0604020202020204" pitchFamily="34" charset="0"/>
                <a:cs typeface="Arial" panose="020B0604020202020204" pitchFamily="34" charset="0"/>
              </a:rPr>
              <a:t>Biện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pháp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ông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Nguyễn</a:t>
            </a:r>
            <a:r>
              <a:rPr lang="en-US" sz="3200" b="1" dirty="0">
                <a:solidFill>
                  <a:srgbClr val="002060"/>
                </a:solidFill>
                <a:latin typeface="Arial" panose="020B0604020202020204" pitchFamily="34" charset="0"/>
                <a:cs typeface="Arial" panose="020B0604020202020204" pitchFamily="34" charset="0"/>
              </a:rPr>
              <a:t> Khoa </a:t>
            </a:r>
            <a:r>
              <a:rPr lang="en-US" sz="3200" b="1" dirty="0" err="1">
                <a:solidFill>
                  <a:srgbClr val="002060"/>
                </a:solidFill>
                <a:latin typeface="Arial" panose="020B0604020202020204" pitchFamily="34" charset="0"/>
                <a:cs typeface="Arial" panose="020B0604020202020204" pitchFamily="34" charset="0"/>
              </a:rPr>
              <a:t>Đăng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dùng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để</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tìm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kẻ</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ăn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cắp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tài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tình</a:t>
            </a:r>
            <a:r>
              <a:rPr lang="en-US" sz="3200" b="1" dirty="0">
                <a:solidFill>
                  <a:srgbClr val="002060"/>
                </a:solidFill>
                <a:latin typeface="Arial" panose="020B0604020202020204" pitchFamily="34" charset="0"/>
                <a:cs typeface="Arial" panose="020B0604020202020204" pitchFamily="34" charset="0"/>
              </a:rPr>
              <a:t> ở </a:t>
            </a:r>
            <a:r>
              <a:rPr lang="en-US" sz="3200" b="1" dirty="0" err="1">
                <a:solidFill>
                  <a:srgbClr val="002060"/>
                </a:solidFill>
                <a:latin typeface="Arial" panose="020B0604020202020204" pitchFamily="34" charset="0"/>
                <a:cs typeface="Arial" panose="020B0604020202020204" pitchFamily="34" charset="0"/>
              </a:rPr>
              <a:t>chỗ</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nào</a:t>
            </a:r>
            <a:r>
              <a:rPr lang="en-US" sz="3200" b="1" dirty="0">
                <a:solidFill>
                  <a:srgbClr val="002060"/>
                </a:solidFill>
                <a:latin typeface="Arial" panose="020B0604020202020204" pitchFamily="34" charset="0"/>
                <a:cs typeface="Arial" panose="020B0604020202020204" pitchFamily="34" charset="0"/>
              </a:rPr>
              <a:t>?</a:t>
            </a:r>
          </a:p>
        </p:txBody>
      </p:sp>
      <p:grpSp>
        <p:nvGrpSpPr>
          <p:cNvPr id="6" name="Group 5">
            <a:extLst>
              <a:ext uri="{FF2B5EF4-FFF2-40B4-BE49-F238E27FC236}">
                <a16:creationId xmlns:a16="http://schemas.microsoft.com/office/drawing/2014/main" id="{89623B68-BE93-475B-85F5-A877D46A0AC0}"/>
              </a:ext>
            </a:extLst>
          </p:cNvPr>
          <p:cNvGrpSpPr/>
          <p:nvPr/>
        </p:nvGrpSpPr>
        <p:grpSpPr>
          <a:xfrm>
            <a:off x="488974" y="1566646"/>
            <a:ext cx="10106636" cy="1564612"/>
            <a:chOff x="2179853" y="1502893"/>
            <a:chExt cx="10106636" cy="1564612"/>
          </a:xfrm>
        </p:grpSpPr>
        <p:pic>
          <p:nvPicPr>
            <p:cNvPr id="13"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9853" y="1502893"/>
              <a:ext cx="1163559" cy="1163559"/>
            </a:xfrm>
            <a:prstGeom prst="rect">
              <a:avLst/>
            </a:prstGeom>
          </p:spPr>
        </p:pic>
        <p:sp>
          <p:nvSpPr>
            <p:cNvPr id="17" name="Rectangle 16">
              <a:extLst>
                <a:ext uri="{FF2B5EF4-FFF2-40B4-BE49-F238E27FC236}">
                  <a16:creationId xmlns:a16="http://schemas.microsoft.com/office/drawing/2014/main" id="{87B1A338-43CD-42F5-976D-25553D880241}"/>
                </a:ext>
              </a:extLst>
            </p:cNvPr>
            <p:cNvSpPr/>
            <p:nvPr/>
          </p:nvSpPr>
          <p:spPr>
            <a:xfrm>
              <a:off x="3343412" y="1682510"/>
              <a:ext cx="8943077" cy="1384995"/>
            </a:xfrm>
            <a:prstGeom prst="rect">
              <a:avLst/>
            </a:prstGeom>
          </p:spPr>
          <p:txBody>
            <a:bodyPr wrap="square">
              <a:spAutoFit/>
            </a:bodyPr>
            <a:lstStyle/>
            <a:p>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A. </a:t>
              </a:r>
              <a:r>
                <a:rPr lang="en-US" sz="2800" b="1" dirty="0" err="1">
                  <a:latin typeface="Arial" panose="020B0604020202020204" pitchFamily="34" charset="0"/>
                  <a:cs typeface="Arial" panose="020B0604020202020204" pitchFamily="34" charset="0"/>
                </a:rPr>
                <a:t>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bỏ</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xem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dầu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nổi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không</a:t>
              </a:r>
              <a:r>
                <a:rPr lang="en-US" sz="2800"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9837120A-CA3D-43BF-93A4-6BE2CF92F18A}"/>
              </a:ext>
            </a:extLst>
          </p:cNvPr>
          <p:cNvGrpSpPr/>
          <p:nvPr/>
        </p:nvGrpSpPr>
        <p:grpSpPr>
          <a:xfrm>
            <a:off x="522497" y="4897975"/>
            <a:ext cx="7938173" cy="1163559"/>
            <a:chOff x="2179853" y="3070847"/>
            <a:chExt cx="7938173" cy="1163559"/>
          </a:xfrm>
        </p:grpSpPr>
        <p:pic>
          <p:nvPicPr>
            <p:cNvPr id="14"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9853" y="3070847"/>
              <a:ext cx="1163559" cy="1163559"/>
            </a:xfrm>
            <a:prstGeom prst="rect">
              <a:avLst/>
            </a:prstGeom>
          </p:spPr>
        </p:pic>
        <p:sp>
          <p:nvSpPr>
            <p:cNvPr id="3" name="Rectangle 2"/>
            <p:cNvSpPr/>
            <p:nvPr/>
          </p:nvSpPr>
          <p:spPr>
            <a:xfrm>
              <a:off x="3365008" y="3421794"/>
              <a:ext cx="67530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ea typeface="Cambria" panose="02040503050406030204" pitchFamily="18" charset="0"/>
                  <a:cs typeface="Arial" panose="020B0604020202020204" pitchFamily="34" charset="0"/>
                </a:rPr>
                <a:t>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Cả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2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phương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án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trên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a:t>
              </a:r>
            </a:p>
          </p:txBody>
        </p:sp>
      </p:grpSp>
      <p:grpSp>
        <p:nvGrpSpPr>
          <p:cNvPr id="21" name="Group 20">
            <a:extLst>
              <a:ext uri="{FF2B5EF4-FFF2-40B4-BE49-F238E27FC236}">
                <a16:creationId xmlns:a16="http://schemas.microsoft.com/office/drawing/2014/main" id="{A47CC882-60E0-4697-A64B-AA13D46F522B}"/>
              </a:ext>
            </a:extLst>
          </p:cNvPr>
          <p:cNvGrpSpPr/>
          <p:nvPr/>
        </p:nvGrpSpPr>
        <p:grpSpPr>
          <a:xfrm>
            <a:off x="488974" y="3145444"/>
            <a:ext cx="10300946" cy="1561670"/>
            <a:chOff x="2210213" y="4565456"/>
            <a:chExt cx="10300946" cy="1561670"/>
          </a:xfrm>
        </p:grpSpPr>
        <p:pic>
          <p:nvPicPr>
            <p:cNvPr id="16"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213" y="4565456"/>
              <a:ext cx="1163559" cy="1163559"/>
            </a:xfrm>
            <a:prstGeom prst="rect">
              <a:avLst/>
            </a:prstGeom>
          </p:spPr>
        </p:pic>
        <p:sp>
          <p:nvSpPr>
            <p:cNvPr id="4" name="Rectangle 3"/>
            <p:cNvSpPr/>
            <p:nvPr/>
          </p:nvSpPr>
          <p:spPr>
            <a:xfrm>
              <a:off x="3373772" y="4742131"/>
              <a:ext cx="9137387"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ea typeface="Cambria" panose="02040503050406030204" pitchFamily="18" charset="0"/>
                  <a:cs typeface="Arial" panose="020B0604020202020204" pitchFamily="34" charset="0"/>
                </a:rPr>
                <a:t>B</a:t>
              </a: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b="1" dirty="0" err="1">
                  <a:latin typeface="Arial" panose="020B0604020202020204" pitchFamily="34" charset="0"/>
                  <a:cs typeface="Arial" panose="020B0604020202020204" pitchFamily="34" charset="0"/>
                </a:rPr>
                <a:t>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còn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tích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chỉ</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kẻ</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mắt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mới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dầu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tiền</a:t>
              </a:r>
              <a:r>
                <a:rPr lang="en-US" sz="2800" b="1" dirty="0">
                  <a:latin typeface="Arial" panose="020B0604020202020204" pitchFamily="34" charset="0"/>
                  <a:cs typeface="Arial" panose="020B0604020202020204" pitchFamily="34" charset="0"/>
                </a:rPr>
                <a:t> ở </a:t>
              </a:r>
              <a:r>
                <a:rPr lang="en-US" sz="2800" b="1" dirty="0" err="1">
                  <a:latin typeface="Arial" panose="020B0604020202020204" pitchFamily="34" charset="0"/>
                  <a:cs typeface="Arial" panose="020B0604020202020204" pitchFamily="34" charset="0"/>
                </a:rPr>
                <a:t>đâu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lấy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được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mặt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cắp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mù</a:t>
              </a:r>
              <a:r>
                <a:rPr lang="en-US" sz="2800" b="1" dirty="0">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E4369CA6-6151-4EDE-8CA8-1E008E5B93F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667" b="98000" l="2292" r="95000">
                        <a14:foregroundMark x1="18333" y1="12111" x2="38333" y2="1000"/>
                        <a14:foregroundMark x1="38333" y1="1000" x2="58750" y2="4667"/>
                        <a14:foregroundMark x1="58750" y1="4667" x2="70625" y2="9111"/>
                        <a14:foregroundMark x1="34583" y1="29222" x2="71875" y2="30444"/>
                        <a14:foregroundMark x1="40000" y1="39778" x2="57500" y2="36667"/>
                        <a14:foregroundMark x1="6667" y1="63333" x2="15417" y2="61778"/>
                        <a14:foregroundMark x1="45625" y1="39778" x2="67083" y2="36000"/>
                        <a14:foregroundMark x1="47917" y1="34889" x2="61042" y2="40444"/>
                        <a14:foregroundMark x1="83750" y1="55667" x2="92917" y2="67889"/>
                        <a14:foregroundMark x1="87708" y1="58889" x2="95208" y2="62444"/>
                        <a14:foregroundMark x1="25000" y1="80000" x2="35000" y2="80000"/>
                        <a14:foregroundMark x1="70625" y1="82333" x2="75833" y2="92222"/>
                        <a14:foregroundMark x1="66667" y1="81889" x2="80625" y2="79778"/>
                        <a14:foregroundMark x1="17500" y1="81111" x2="45208" y2="81444"/>
                        <a14:foregroundMark x1="53958" y1="83000" x2="68333" y2="83000"/>
                        <a14:foregroundMark x1="2292" y1="95222" x2="32917" y2="98000"/>
                      </a14:backgroundRemoval>
                    </a14:imgEffect>
                  </a14:imgLayer>
                </a14:imgProps>
              </a:ext>
            </a:extLst>
          </a:blip>
          <a:stretch>
            <a:fillRect/>
          </a:stretch>
        </p:blipFill>
        <p:spPr>
          <a:xfrm>
            <a:off x="10714094" y="3950326"/>
            <a:ext cx="1385169" cy="2597192"/>
          </a:xfrm>
          <a:prstGeom prst="rect">
            <a:avLst/>
          </a:prstGeom>
        </p:spPr>
      </p:pic>
    </p:spTree>
    <p:custDataLst>
      <p:tags r:id="rId1"/>
    </p:custDataLst>
    <p:extLst>
      <p:ext uri="{BB962C8B-B14F-4D97-AF65-F5344CB8AC3E}">
        <p14:creationId xmlns:p14="http://schemas.microsoft.com/office/powerpoint/2010/main" val="5106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11" name="TextBox 7">
            <a:extLst>
              <a:ext uri="{FF2B5EF4-FFF2-40B4-BE49-F238E27FC236}">
                <a16:creationId xmlns:a16="http://schemas.microsoft.com/office/drawing/2014/main" id="{0AE8C546-78B9-4585-A8BF-B6CD8843BCE7}"/>
              </a:ext>
            </a:extLst>
          </p:cNvPr>
          <p:cNvSpPr txBox="1"/>
          <p:nvPr/>
        </p:nvSpPr>
        <p:spPr>
          <a:xfrm>
            <a:off x="2198088" y="244972"/>
            <a:ext cx="7795346" cy="1511257"/>
          </a:xfrm>
          <a:prstGeom prst="rect">
            <a:avLst/>
          </a:prstGeom>
          <a:solidFill>
            <a:srgbClr val="F1F8F1"/>
          </a:solidFill>
        </p:spPr>
        <p:txBody>
          <a:bodyPr wrap="square" lIns="0" tIns="0" rIns="0" bIns="0" anchor="b" anchorCtr="0">
            <a:normAutofit/>
          </a:bodyPr>
          <a:lstStyle/>
          <a:p>
            <a:pPr algn="ctr">
              <a:defRPr/>
            </a:pPr>
            <a:r>
              <a:rPr lang="en-US" sz="3200" b="1" dirty="0" err="1">
                <a:solidFill>
                  <a:srgbClr val="0070C0"/>
                </a:solidFill>
                <a:latin typeface="Arial" panose="020B0604020202020204" pitchFamily="34" charset="0"/>
                <a:cs typeface="Arial" panose="020B0604020202020204" pitchFamily="34" charset="0"/>
              </a:rPr>
              <a:t>Biện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pháp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Nguyễn</a:t>
            </a:r>
            <a:r>
              <a:rPr lang="en-US" sz="3200" b="1" dirty="0">
                <a:solidFill>
                  <a:srgbClr val="0070C0"/>
                </a:solidFill>
                <a:latin typeface="Arial" panose="020B0604020202020204" pitchFamily="34" charset="0"/>
                <a:cs typeface="Arial" panose="020B0604020202020204" pitchFamily="34" charset="0"/>
              </a:rPr>
              <a:t> Khoa </a:t>
            </a:r>
            <a:r>
              <a:rPr lang="en-US" sz="3200" b="1" dirty="0" err="1">
                <a:solidFill>
                  <a:srgbClr val="0070C0"/>
                </a:solidFill>
                <a:latin typeface="Arial" panose="020B0604020202020204" pitchFamily="34" charset="0"/>
                <a:cs typeface="Arial" panose="020B0604020202020204" pitchFamily="34" charset="0"/>
              </a:rPr>
              <a:t>Đăng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dùng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để</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trị</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bọn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cướp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tài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tình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thế</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nào</a:t>
            </a:r>
            <a:r>
              <a:rPr lang="en-US" sz="3200" b="1" dirty="0">
                <a:solidFill>
                  <a:srgbClr val="0070C0"/>
                </a:solidFill>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256C81"/>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DF0D7A25-8B37-48FD-834E-47B7AA6D8AC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667" b="98000" l="2292" r="95000">
                        <a14:foregroundMark x1="18333" y1="12111" x2="38333" y2="1000"/>
                        <a14:foregroundMark x1="38333" y1="1000" x2="58750" y2="4667"/>
                        <a14:foregroundMark x1="58750" y1="4667" x2="70625" y2="9111"/>
                        <a14:foregroundMark x1="34583" y1="29222" x2="71875" y2="30444"/>
                        <a14:foregroundMark x1="40000" y1="39778" x2="57500" y2="36667"/>
                        <a14:foregroundMark x1="6667" y1="63333" x2="15417" y2="61778"/>
                        <a14:foregroundMark x1="45625" y1="39778" x2="67083" y2="36000"/>
                        <a14:foregroundMark x1="47917" y1="34889" x2="61042" y2="40444"/>
                        <a14:foregroundMark x1="83750" y1="55667" x2="92917" y2="67889"/>
                        <a14:foregroundMark x1="87708" y1="58889" x2="95208" y2="62444"/>
                        <a14:foregroundMark x1="25000" y1="80000" x2="35000" y2="80000"/>
                        <a14:foregroundMark x1="70625" y1="82333" x2="75833" y2="92222"/>
                        <a14:foregroundMark x1="66667" y1="81889" x2="80625" y2="79778"/>
                        <a14:foregroundMark x1="17500" y1="81111" x2="45208" y2="81444"/>
                        <a14:foregroundMark x1="53958" y1="83000" x2="68333" y2="83000"/>
                        <a14:foregroundMark x1="2292" y1="95222" x2="32917" y2="98000"/>
                      </a14:backgroundRemoval>
                    </a14:imgEffect>
                  </a14:imgLayer>
                </a14:imgProps>
              </a:ext>
            </a:extLst>
          </a:blip>
          <a:stretch>
            <a:fillRect/>
          </a:stretch>
        </p:blipFill>
        <p:spPr>
          <a:xfrm>
            <a:off x="11066618" y="4739855"/>
            <a:ext cx="1124426" cy="2108298"/>
          </a:xfrm>
          <a:prstGeom prst="rect">
            <a:avLst/>
          </a:prstGeom>
        </p:spPr>
      </p:pic>
      <p:grpSp>
        <p:nvGrpSpPr>
          <p:cNvPr id="3" name="Group 2">
            <a:extLst>
              <a:ext uri="{FF2B5EF4-FFF2-40B4-BE49-F238E27FC236}">
                <a16:creationId xmlns:a16="http://schemas.microsoft.com/office/drawing/2014/main" id="{C645A0AF-E4B4-401E-80A4-954E79BFC172}"/>
              </a:ext>
            </a:extLst>
          </p:cNvPr>
          <p:cNvGrpSpPr/>
          <p:nvPr/>
        </p:nvGrpSpPr>
        <p:grpSpPr>
          <a:xfrm>
            <a:off x="86608" y="2001201"/>
            <a:ext cx="12017829" cy="4259899"/>
            <a:chOff x="174171" y="2247899"/>
            <a:chExt cx="11741579" cy="4305301"/>
          </a:xfrm>
        </p:grpSpPr>
        <p:sp>
          <p:nvSpPr>
            <p:cNvPr id="2" name="Rectangle: Rounded Corners 1">
              <a:extLst>
                <a:ext uri="{FF2B5EF4-FFF2-40B4-BE49-F238E27FC236}">
                  <a16:creationId xmlns:a16="http://schemas.microsoft.com/office/drawing/2014/main" id="{F38F3D11-DF33-46D4-B16D-4AABBA2E67A3}"/>
                </a:ext>
              </a:extLst>
            </p:cNvPr>
            <p:cNvSpPr/>
            <p:nvPr/>
          </p:nvSpPr>
          <p:spPr>
            <a:xfrm>
              <a:off x="174171" y="2247899"/>
              <a:ext cx="11567886" cy="4305301"/>
            </a:xfrm>
            <a:prstGeom prst="roundRect">
              <a:avLst/>
            </a:prstGeom>
            <a:solidFill>
              <a:schemeClr val="bg1">
                <a:alpha val="89804"/>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4A2C029-6F94-4D1E-B329-C9A774E1C9DF}"/>
                </a:ext>
              </a:extLst>
            </p:cNvPr>
            <p:cNvSpPr txBox="1">
              <a:spLocks noChangeArrowheads="1"/>
            </p:cNvSpPr>
            <p:nvPr/>
          </p:nvSpPr>
          <p:spPr bwMode="auto">
            <a:xfrm>
              <a:off x="300263" y="2372418"/>
              <a:ext cx="11615487" cy="3802717"/>
            </a:xfrm>
            <a:prstGeom prst="rect">
              <a:avLst/>
            </a:prstGeom>
            <a:noFill/>
            <a:ln w="9525">
              <a:noFill/>
              <a:miter lim="800000"/>
              <a:headEnd/>
              <a:tailEnd/>
            </a:ln>
          </p:spPr>
          <p:txBody>
            <a:bodyPr wrap="square">
              <a:spAutoFit/>
            </a:bodyPr>
            <a:lstStyle/>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nghĩ</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mưu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lòng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khiêng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võ</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huyệt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diệt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Mưu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tổ</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rất</a:t>
              </a:r>
              <a:r>
                <a:rPr lang="en-US" sz="3200" dirty="0">
                  <a:latin typeface="Arial" panose="020B0604020202020204" pitchFamily="34" charset="0"/>
                  <a:cs typeface="Arial" panose="020B0604020202020204" pitchFamily="34" charset="0"/>
                </a:rPr>
                <a:t> chu </a:t>
              </a:r>
              <a:r>
                <a:rPr lang="en-US" sz="3200" dirty="0" err="1">
                  <a:latin typeface="Arial" panose="020B0604020202020204" pitchFamily="34" charset="0"/>
                  <a:cs typeface="Arial" panose="020B0604020202020204" pitchFamily="34" charset="0"/>
                </a:rPr>
                <a:t>đáo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hợp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ngoài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võ</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xông</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ngoài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ùn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ùn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kéo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khiếp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hãi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chắp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phục</a:t>
              </a:r>
              <a:r>
                <a:rPr lang="en-US" sz="3200" dirty="0">
                  <a:latin typeface="Arial" panose="020B0604020202020204" pitchFamily="34" charset="0"/>
                  <a:cs typeface="Arial" panose="020B0604020202020204" pitchFamily="34" charset="0"/>
                </a:rPr>
                <a:t>.</a:t>
              </a:r>
            </a:p>
          </p:txBody>
        </p:sp>
      </p:grpSp>
    </p:spTree>
    <p:custDataLst>
      <p:tags r:id="rId1"/>
    </p:custDataLst>
    <p:extLst>
      <p:ext uri="{BB962C8B-B14F-4D97-AF65-F5344CB8AC3E}">
        <p14:creationId xmlns:p14="http://schemas.microsoft.com/office/powerpoint/2010/main" val="315514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1DCF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21633-DA8B-4C31-B273-CCFF25164C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23" b="97841" l="887" r="94681">
                        <a14:foregroundMark x1="35284" y1="28750" x2="46277" y2="28977"/>
                        <a14:foregroundMark x1="58156" y1="28977" x2="64362" y2="29659"/>
                        <a14:foregroundMark x1="32979" y1="35114" x2="64716" y2="37045"/>
                        <a14:foregroundMark x1="45213" y1="35341" x2="63121" y2="35568"/>
                        <a14:foregroundMark x1="39007" y1="38523" x2="60993" y2="38523"/>
                        <a14:foregroundMark x1="10284" y1="19091" x2="6915" y2="10455"/>
                        <a14:foregroundMark x1="6915" y1="10455" x2="19681" y2="10227"/>
                        <a14:foregroundMark x1="19681" y1="10227" x2="24468" y2="10227"/>
                        <a14:foregroundMark x1="27305" y1="7273" x2="36348" y2="2841"/>
                        <a14:foregroundMark x1="36348" y1="2841" x2="56028" y2="3636"/>
                        <a14:foregroundMark x1="56028" y1="3636" x2="75000" y2="15227"/>
                        <a14:foregroundMark x1="75000" y1="15227" x2="75000" y2="15227"/>
                        <a14:foregroundMark x1="1596" y1="11818" x2="887" y2="16705"/>
                        <a14:foregroundMark x1="92021" y1="10795" x2="94681" y2="18636"/>
                        <a14:foregroundMark x1="21454" y1="85114" x2="65603" y2="87045"/>
                        <a14:foregroundMark x1="57447" y1="89773" x2="60993" y2="96591"/>
                        <a14:foregroundMark x1="60993" y1="96591" x2="63121" y2="97841"/>
                        <a14:foregroundMark x1="25000" y1="88750" x2="36879" y2="88068"/>
                        <a14:foregroundMark x1="36879" y1="88068" x2="37589" y2="88068"/>
                      </a14:backgroundRemoval>
                    </a14:imgEffect>
                  </a14:imgLayer>
                </a14:imgProps>
              </a:ext>
            </a:extLst>
          </a:blip>
          <a:stretch>
            <a:fillRect/>
          </a:stretch>
        </p:blipFill>
        <p:spPr>
          <a:xfrm>
            <a:off x="8974289" y="13716000"/>
            <a:ext cx="3217233" cy="5019795"/>
          </a:xfrm>
          <a:prstGeom prst="rect">
            <a:avLst/>
          </a:prstGeom>
        </p:spPr>
      </p:pic>
      <p:grpSp>
        <p:nvGrpSpPr>
          <p:cNvPr id="10" name="Group 9">
            <a:extLst>
              <a:ext uri="{FF2B5EF4-FFF2-40B4-BE49-F238E27FC236}">
                <a16:creationId xmlns:a16="http://schemas.microsoft.com/office/drawing/2014/main" id="{A627DFE9-7A8E-45D1-B323-EC50303155F5}"/>
              </a:ext>
            </a:extLst>
          </p:cNvPr>
          <p:cNvGrpSpPr/>
          <p:nvPr/>
        </p:nvGrpSpPr>
        <p:grpSpPr>
          <a:xfrm>
            <a:off x="130629" y="13716000"/>
            <a:ext cx="7199086" cy="3031216"/>
            <a:chOff x="130629" y="260752"/>
            <a:chExt cx="7199086" cy="3031216"/>
          </a:xfrm>
        </p:grpSpPr>
        <p:sp>
          <p:nvSpPr>
            <p:cNvPr id="9" name="Speech Bubble: Oval 8">
              <a:extLst>
                <a:ext uri="{FF2B5EF4-FFF2-40B4-BE49-F238E27FC236}">
                  <a16:creationId xmlns:a16="http://schemas.microsoft.com/office/drawing/2014/main" id="{D474556E-A793-4FA9-9AC7-31F20E0F1592}"/>
                </a:ext>
              </a:extLst>
            </p:cNvPr>
            <p:cNvSpPr/>
            <p:nvPr/>
          </p:nvSpPr>
          <p:spPr>
            <a:xfrm>
              <a:off x="130629" y="260752"/>
              <a:ext cx="7199086" cy="3015447"/>
            </a:xfrm>
            <a:prstGeom prst="wedgeEllipseCallout">
              <a:avLst>
                <a:gd name="adj1" fmla="val 72514"/>
                <a:gd name="adj2" fmla="val 37952"/>
              </a:avLst>
            </a:prstGeom>
            <a:solidFill>
              <a:srgbClr val="BB253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47D1E8AD-39B1-4FCA-9CC8-596D44BA90A2}"/>
                </a:ext>
              </a:extLst>
            </p:cNvPr>
            <p:cNvSpPr txBox="1"/>
            <p:nvPr/>
          </p:nvSpPr>
          <p:spPr>
            <a:xfrm>
              <a:off x="685429" y="737423"/>
              <a:ext cx="641205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Chào</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mừng</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đến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với</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lớp</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học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trực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tuyến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Tớ</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Luffy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H</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ãy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giải</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mật</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mã</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sau</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tìm</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ra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nhân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vật</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chính</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ngày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hôm</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nay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nhé</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grpSp>
      <p:pic>
        <p:nvPicPr>
          <p:cNvPr id="8" name="Picture 7">
            <a:extLst>
              <a:ext uri="{FF2B5EF4-FFF2-40B4-BE49-F238E27FC236}">
                <a16:creationId xmlns:a16="http://schemas.microsoft.com/office/drawing/2014/main" id="{EDD336FE-7BF3-4023-ADA3-240AF10FDD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4889" r="92000">
                        <a14:foregroundMark x1="4889" y1="38000" x2="10889" y2="32444"/>
                        <a14:foregroundMark x1="19556" y1="23333" x2="24667" y2="24889"/>
                        <a14:foregroundMark x1="88444" y1="60000" x2="92000" y2="65333"/>
                        <a14:foregroundMark x1="66000" y1="19778" x2="65778" y2="26222"/>
                      </a14:backgroundRemoval>
                    </a14:imgEffect>
                  </a14:imgLayer>
                </a14:imgProps>
              </a:ext>
            </a:extLst>
          </a:blip>
          <a:stretch>
            <a:fillRect/>
          </a:stretch>
        </p:blipFill>
        <p:spPr>
          <a:xfrm>
            <a:off x="4658025" y="0"/>
            <a:ext cx="6858000" cy="6858000"/>
          </a:xfrm>
          <a:prstGeom prst="rect">
            <a:avLst/>
          </a:prstGeom>
        </p:spPr>
      </p:pic>
      <p:pic>
        <p:nvPicPr>
          <p:cNvPr id="13" name="图片 4">
            <a:extLst>
              <a:ext uri="{FF2B5EF4-FFF2-40B4-BE49-F238E27FC236}">
                <a16:creationId xmlns:a16="http://schemas.microsoft.com/office/drawing/2014/main" id="{4E41988C-9D77-4498-AD3C-A167C99FF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110547"/>
            <a:ext cx="12192000" cy="1747453"/>
          </a:xfrm>
          <a:prstGeom prst="rect">
            <a:avLst/>
          </a:prstGeom>
        </p:spPr>
      </p:pic>
      <p:grpSp>
        <p:nvGrpSpPr>
          <p:cNvPr id="4" name="Group 3">
            <a:extLst>
              <a:ext uri="{FF2B5EF4-FFF2-40B4-BE49-F238E27FC236}">
                <a16:creationId xmlns:a16="http://schemas.microsoft.com/office/drawing/2014/main" id="{C5B74116-62B5-41CD-86BF-8467FCB0BC4D}"/>
              </a:ext>
            </a:extLst>
          </p:cNvPr>
          <p:cNvGrpSpPr/>
          <p:nvPr/>
        </p:nvGrpSpPr>
        <p:grpSpPr>
          <a:xfrm>
            <a:off x="525780" y="-975928"/>
            <a:ext cx="11328233" cy="6531270"/>
            <a:chOff x="525780" y="-975928"/>
            <a:chExt cx="11328233" cy="6531270"/>
          </a:xfrm>
        </p:grpSpPr>
        <p:sp>
          <p:nvSpPr>
            <p:cNvPr id="11" name="Rectangle: Rounded Corners 10">
              <a:extLst>
                <a:ext uri="{FF2B5EF4-FFF2-40B4-BE49-F238E27FC236}">
                  <a16:creationId xmlns:a16="http://schemas.microsoft.com/office/drawing/2014/main" id="{C268ACDE-373E-4DC6-ABB3-DEABF62E3DF5}"/>
                </a:ext>
              </a:extLst>
            </p:cNvPr>
            <p:cNvSpPr/>
            <p:nvPr/>
          </p:nvSpPr>
          <p:spPr>
            <a:xfrm>
              <a:off x="525780" y="1302658"/>
              <a:ext cx="11087099" cy="4252684"/>
            </a:xfrm>
            <a:custGeom>
              <a:avLst/>
              <a:gdLst>
                <a:gd name="connsiteX0" fmla="*/ 0 w 11087099"/>
                <a:gd name="connsiteY0" fmla="*/ 708795 h 4252684"/>
                <a:gd name="connsiteX1" fmla="*/ 783062 w 11087099"/>
                <a:gd name="connsiteY1" fmla="*/ 0 h 4252684"/>
                <a:gd name="connsiteX2" fmla="*/ 1610655 w 11087099"/>
                <a:gd name="connsiteY2" fmla="*/ 0 h 4252684"/>
                <a:gd name="connsiteX3" fmla="*/ 2247828 w 11087099"/>
                <a:gd name="connsiteY3" fmla="*/ 0 h 4252684"/>
                <a:gd name="connsiteX4" fmla="*/ 3170629 w 11087099"/>
                <a:gd name="connsiteY4" fmla="*/ 0 h 4252684"/>
                <a:gd name="connsiteX5" fmla="*/ 3807802 w 11087099"/>
                <a:gd name="connsiteY5" fmla="*/ 0 h 4252684"/>
                <a:gd name="connsiteX6" fmla="*/ 4730605 w 11087099"/>
                <a:gd name="connsiteY6" fmla="*/ 0 h 4252684"/>
                <a:gd name="connsiteX7" fmla="*/ 5558197 w 11087099"/>
                <a:gd name="connsiteY7" fmla="*/ 0 h 4252684"/>
                <a:gd name="connsiteX8" fmla="*/ 6004950 w 11087099"/>
                <a:gd name="connsiteY8" fmla="*/ 0 h 4252684"/>
                <a:gd name="connsiteX9" fmla="*/ 6737332 w 11087099"/>
                <a:gd name="connsiteY9" fmla="*/ 0 h 4252684"/>
                <a:gd name="connsiteX10" fmla="*/ 7279296 w 11087099"/>
                <a:gd name="connsiteY10" fmla="*/ 0 h 4252684"/>
                <a:gd name="connsiteX11" fmla="*/ 8202098 w 11087099"/>
                <a:gd name="connsiteY11" fmla="*/ 0 h 4252684"/>
                <a:gd name="connsiteX12" fmla="*/ 8744061 w 11087099"/>
                <a:gd name="connsiteY12" fmla="*/ 0 h 4252684"/>
                <a:gd name="connsiteX13" fmla="*/ 9381233 w 11087099"/>
                <a:gd name="connsiteY13" fmla="*/ 0 h 4252684"/>
                <a:gd name="connsiteX14" fmla="*/ 10304036 w 11087099"/>
                <a:gd name="connsiteY14" fmla="*/ 0 h 4252684"/>
                <a:gd name="connsiteX15" fmla="*/ 11087099 w 11087099"/>
                <a:gd name="connsiteY15" fmla="*/ 708795 h 4252684"/>
                <a:gd name="connsiteX16" fmla="*/ 11087099 w 11087099"/>
                <a:gd name="connsiteY16" fmla="*/ 1247463 h 4252684"/>
                <a:gd name="connsiteX17" fmla="*/ 11087099 w 11087099"/>
                <a:gd name="connsiteY17" fmla="*/ 1871184 h 4252684"/>
                <a:gd name="connsiteX18" fmla="*/ 11087099 w 11087099"/>
                <a:gd name="connsiteY18" fmla="*/ 2409851 h 4252684"/>
                <a:gd name="connsiteX19" fmla="*/ 11087099 w 11087099"/>
                <a:gd name="connsiteY19" fmla="*/ 3005221 h 4252684"/>
                <a:gd name="connsiteX20" fmla="*/ 11087099 w 11087099"/>
                <a:gd name="connsiteY20" fmla="*/ 3543889 h 4252684"/>
                <a:gd name="connsiteX21" fmla="*/ 10304036 w 11087099"/>
                <a:gd name="connsiteY21" fmla="*/ 4252684 h 4252684"/>
                <a:gd name="connsiteX22" fmla="*/ 9762072 w 11087099"/>
                <a:gd name="connsiteY22" fmla="*/ 4252684 h 4252684"/>
                <a:gd name="connsiteX23" fmla="*/ 9220109 w 11087099"/>
                <a:gd name="connsiteY23" fmla="*/ 4252684 h 4252684"/>
                <a:gd name="connsiteX24" fmla="*/ 8773356 w 11087099"/>
                <a:gd name="connsiteY24" fmla="*/ 4252684 h 4252684"/>
                <a:gd name="connsiteX25" fmla="*/ 8326602 w 11087099"/>
                <a:gd name="connsiteY25" fmla="*/ 4252684 h 4252684"/>
                <a:gd name="connsiteX26" fmla="*/ 7403801 w 11087099"/>
                <a:gd name="connsiteY26" fmla="*/ 4252684 h 4252684"/>
                <a:gd name="connsiteX27" fmla="*/ 6766628 w 11087099"/>
                <a:gd name="connsiteY27" fmla="*/ 4252684 h 4252684"/>
                <a:gd name="connsiteX28" fmla="*/ 6224664 w 11087099"/>
                <a:gd name="connsiteY28" fmla="*/ 4252684 h 4252684"/>
                <a:gd name="connsiteX29" fmla="*/ 5301862 w 11087099"/>
                <a:gd name="connsiteY29" fmla="*/ 4252684 h 4252684"/>
                <a:gd name="connsiteX30" fmla="*/ 4759900 w 11087099"/>
                <a:gd name="connsiteY30" fmla="*/ 4252684 h 4252684"/>
                <a:gd name="connsiteX31" fmla="*/ 4313147 w 11087099"/>
                <a:gd name="connsiteY31" fmla="*/ 4252684 h 4252684"/>
                <a:gd name="connsiteX32" fmla="*/ 3580763 w 11087099"/>
                <a:gd name="connsiteY32" fmla="*/ 4252684 h 4252684"/>
                <a:gd name="connsiteX33" fmla="*/ 2848381 w 11087099"/>
                <a:gd name="connsiteY33" fmla="*/ 4252684 h 4252684"/>
                <a:gd name="connsiteX34" fmla="*/ 2115999 w 11087099"/>
                <a:gd name="connsiteY34" fmla="*/ 4252684 h 4252684"/>
                <a:gd name="connsiteX35" fmla="*/ 1574036 w 11087099"/>
                <a:gd name="connsiteY35" fmla="*/ 4252684 h 4252684"/>
                <a:gd name="connsiteX36" fmla="*/ 783062 w 11087099"/>
                <a:gd name="connsiteY36" fmla="*/ 4252684 h 4252684"/>
                <a:gd name="connsiteX37" fmla="*/ 0 w 11087099"/>
                <a:gd name="connsiteY37" fmla="*/ 3543889 h 4252684"/>
                <a:gd name="connsiteX38" fmla="*/ 0 w 11087099"/>
                <a:gd name="connsiteY38" fmla="*/ 2920168 h 4252684"/>
                <a:gd name="connsiteX39" fmla="*/ 0 w 11087099"/>
                <a:gd name="connsiteY39" fmla="*/ 2381500 h 4252684"/>
                <a:gd name="connsiteX40" fmla="*/ 0 w 11087099"/>
                <a:gd name="connsiteY40" fmla="*/ 1786131 h 4252684"/>
                <a:gd name="connsiteX41" fmla="*/ 0 w 11087099"/>
                <a:gd name="connsiteY41" fmla="*/ 708795 h 4252684"/>
                <a:gd name="connsiteX0" fmla="*/ 0 w 11087099"/>
                <a:gd name="connsiteY0" fmla="*/ 708795 h 4252684"/>
                <a:gd name="connsiteX1" fmla="*/ 783062 w 11087099"/>
                <a:gd name="connsiteY1" fmla="*/ 0 h 4252684"/>
                <a:gd name="connsiteX2" fmla="*/ 1515445 w 11087099"/>
                <a:gd name="connsiteY2" fmla="*/ 0 h 4252684"/>
                <a:gd name="connsiteX3" fmla="*/ 2057408 w 11087099"/>
                <a:gd name="connsiteY3" fmla="*/ 0 h 4252684"/>
                <a:gd name="connsiteX4" fmla="*/ 2599371 w 11087099"/>
                <a:gd name="connsiteY4" fmla="*/ 0 h 4252684"/>
                <a:gd name="connsiteX5" fmla="*/ 3426964 w 11087099"/>
                <a:gd name="connsiteY5" fmla="*/ 0 h 4252684"/>
                <a:gd name="connsiteX6" fmla="*/ 4159346 w 11087099"/>
                <a:gd name="connsiteY6" fmla="*/ 0 h 4252684"/>
                <a:gd name="connsiteX7" fmla="*/ 5082148 w 11087099"/>
                <a:gd name="connsiteY7" fmla="*/ 0 h 4252684"/>
                <a:gd name="connsiteX8" fmla="*/ 5624111 w 11087099"/>
                <a:gd name="connsiteY8" fmla="*/ 0 h 4252684"/>
                <a:gd name="connsiteX9" fmla="*/ 6261283 w 11087099"/>
                <a:gd name="connsiteY9" fmla="*/ 0 h 4252684"/>
                <a:gd name="connsiteX10" fmla="*/ 6708037 w 11087099"/>
                <a:gd name="connsiteY10" fmla="*/ 0 h 4252684"/>
                <a:gd name="connsiteX11" fmla="*/ 7535629 w 11087099"/>
                <a:gd name="connsiteY11" fmla="*/ 0 h 4252684"/>
                <a:gd name="connsiteX12" fmla="*/ 8077592 w 11087099"/>
                <a:gd name="connsiteY12" fmla="*/ 0 h 4252684"/>
                <a:gd name="connsiteX13" fmla="*/ 8524346 w 11087099"/>
                <a:gd name="connsiteY13" fmla="*/ 0 h 4252684"/>
                <a:gd name="connsiteX14" fmla="*/ 8971099 w 11087099"/>
                <a:gd name="connsiteY14" fmla="*/ 0 h 4252684"/>
                <a:gd name="connsiteX15" fmla="*/ 9608272 w 11087099"/>
                <a:gd name="connsiteY15" fmla="*/ 0 h 4252684"/>
                <a:gd name="connsiteX16" fmla="*/ 10304036 w 11087099"/>
                <a:gd name="connsiteY16" fmla="*/ 0 h 4252684"/>
                <a:gd name="connsiteX17" fmla="*/ 11087099 w 11087099"/>
                <a:gd name="connsiteY17" fmla="*/ 708795 h 4252684"/>
                <a:gd name="connsiteX18" fmla="*/ 11087099 w 11087099"/>
                <a:gd name="connsiteY18" fmla="*/ 1190761 h 4252684"/>
                <a:gd name="connsiteX19" fmla="*/ 11087099 w 11087099"/>
                <a:gd name="connsiteY19" fmla="*/ 1701078 h 4252684"/>
                <a:gd name="connsiteX20" fmla="*/ 11087099 w 11087099"/>
                <a:gd name="connsiteY20" fmla="*/ 2296448 h 4252684"/>
                <a:gd name="connsiteX21" fmla="*/ 11087099 w 11087099"/>
                <a:gd name="connsiteY21" fmla="*/ 2891817 h 4252684"/>
                <a:gd name="connsiteX22" fmla="*/ 11087099 w 11087099"/>
                <a:gd name="connsiteY22" fmla="*/ 3543889 h 4252684"/>
                <a:gd name="connsiteX23" fmla="*/ 10304036 w 11087099"/>
                <a:gd name="connsiteY23" fmla="*/ 4252684 h 4252684"/>
                <a:gd name="connsiteX24" fmla="*/ 9857282 w 11087099"/>
                <a:gd name="connsiteY24" fmla="*/ 4252684 h 4252684"/>
                <a:gd name="connsiteX25" fmla="*/ 9410529 w 11087099"/>
                <a:gd name="connsiteY25" fmla="*/ 4252684 h 4252684"/>
                <a:gd name="connsiteX26" fmla="*/ 8963776 w 11087099"/>
                <a:gd name="connsiteY26" fmla="*/ 4252684 h 4252684"/>
                <a:gd name="connsiteX27" fmla="*/ 8326602 w 11087099"/>
                <a:gd name="connsiteY27" fmla="*/ 4252684 h 4252684"/>
                <a:gd name="connsiteX28" fmla="*/ 7594220 w 11087099"/>
                <a:gd name="connsiteY28" fmla="*/ 4252684 h 4252684"/>
                <a:gd name="connsiteX29" fmla="*/ 7147467 w 11087099"/>
                <a:gd name="connsiteY29" fmla="*/ 4252684 h 4252684"/>
                <a:gd name="connsiteX30" fmla="*/ 6605503 w 11087099"/>
                <a:gd name="connsiteY30" fmla="*/ 4252684 h 4252684"/>
                <a:gd name="connsiteX31" fmla="*/ 5873121 w 11087099"/>
                <a:gd name="connsiteY31" fmla="*/ 4252684 h 4252684"/>
                <a:gd name="connsiteX32" fmla="*/ 5235949 w 11087099"/>
                <a:gd name="connsiteY32" fmla="*/ 4252684 h 4252684"/>
                <a:gd name="connsiteX33" fmla="*/ 4693985 w 11087099"/>
                <a:gd name="connsiteY33" fmla="*/ 4252684 h 4252684"/>
                <a:gd name="connsiteX34" fmla="*/ 4152022 w 11087099"/>
                <a:gd name="connsiteY34" fmla="*/ 4252684 h 4252684"/>
                <a:gd name="connsiteX35" fmla="*/ 3229220 w 11087099"/>
                <a:gd name="connsiteY35" fmla="*/ 4252684 h 4252684"/>
                <a:gd name="connsiteX36" fmla="*/ 2306418 w 11087099"/>
                <a:gd name="connsiteY36" fmla="*/ 4252684 h 4252684"/>
                <a:gd name="connsiteX37" fmla="*/ 1859664 w 11087099"/>
                <a:gd name="connsiteY37" fmla="*/ 4252684 h 4252684"/>
                <a:gd name="connsiteX38" fmla="*/ 783062 w 11087099"/>
                <a:gd name="connsiteY38" fmla="*/ 4252684 h 4252684"/>
                <a:gd name="connsiteX39" fmla="*/ 0 w 11087099"/>
                <a:gd name="connsiteY39" fmla="*/ 3543889 h 4252684"/>
                <a:gd name="connsiteX40" fmla="*/ 0 w 11087099"/>
                <a:gd name="connsiteY40" fmla="*/ 3033572 h 4252684"/>
                <a:gd name="connsiteX41" fmla="*/ 0 w 11087099"/>
                <a:gd name="connsiteY41" fmla="*/ 2466553 h 4252684"/>
                <a:gd name="connsiteX42" fmla="*/ 0 w 11087099"/>
                <a:gd name="connsiteY42" fmla="*/ 1842833 h 4252684"/>
                <a:gd name="connsiteX43" fmla="*/ 0 w 11087099"/>
                <a:gd name="connsiteY43" fmla="*/ 1360867 h 4252684"/>
                <a:gd name="connsiteX44" fmla="*/ 0 w 11087099"/>
                <a:gd name="connsiteY44" fmla="*/ 708795 h 4252684"/>
                <a:gd name="connsiteX0" fmla="*/ 0 w 11087099"/>
                <a:gd name="connsiteY0" fmla="*/ 708795 h 4252684"/>
                <a:gd name="connsiteX1" fmla="*/ 783062 w 11087099"/>
                <a:gd name="connsiteY1" fmla="*/ 0 h 4252684"/>
                <a:gd name="connsiteX2" fmla="*/ 1610655 w 11087099"/>
                <a:gd name="connsiteY2" fmla="*/ 0 h 4252684"/>
                <a:gd name="connsiteX3" fmla="*/ 2247828 w 11087099"/>
                <a:gd name="connsiteY3" fmla="*/ 0 h 4252684"/>
                <a:gd name="connsiteX4" fmla="*/ 3170629 w 11087099"/>
                <a:gd name="connsiteY4" fmla="*/ 0 h 4252684"/>
                <a:gd name="connsiteX5" fmla="*/ 3807802 w 11087099"/>
                <a:gd name="connsiteY5" fmla="*/ 0 h 4252684"/>
                <a:gd name="connsiteX6" fmla="*/ 4730605 w 11087099"/>
                <a:gd name="connsiteY6" fmla="*/ 0 h 4252684"/>
                <a:gd name="connsiteX7" fmla="*/ 5558197 w 11087099"/>
                <a:gd name="connsiteY7" fmla="*/ 0 h 4252684"/>
                <a:gd name="connsiteX8" fmla="*/ 6004950 w 11087099"/>
                <a:gd name="connsiteY8" fmla="*/ 0 h 4252684"/>
                <a:gd name="connsiteX9" fmla="*/ 6737332 w 11087099"/>
                <a:gd name="connsiteY9" fmla="*/ 0 h 4252684"/>
                <a:gd name="connsiteX10" fmla="*/ 7279296 w 11087099"/>
                <a:gd name="connsiteY10" fmla="*/ 0 h 4252684"/>
                <a:gd name="connsiteX11" fmla="*/ 8202098 w 11087099"/>
                <a:gd name="connsiteY11" fmla="*/ 0 h 4252684"/>
                <a:gd name="connsiteX12" fmla="*/ 8744061 w 11087099"/>
                <a:gd name="connsiteY12" fmla="*/ 0 h 4252684"/>
                <a:gd name="connsiteX13" fmla="*/ 9381233 w 11087099"/>
                <a:gd name="connsiteY13" fmla="*/ 0 h 4252684"/>
                <a:gd name="connsiteX14" fmla="*/ 10304036 w 11087099"/>
                <a:gd name="connsiteY14" fmla="*/ 0 h 4252684"/>
                <a:gd name="connsiteX15" fmla="*/ 11087099 w 11087099"/>
                <a:gd name="connsiteY15" fmla="*/ 708795 h 4252684"/>
                <a:gd name="connsiteX16" fmla="*/ 11087099 w 11087099"/>
                <a:gd name="connsiteY16" fmla="*/ 1247463 h 4252684"/>
                <a:gd name="connsiteX17" fmla="*/ 11087099 w 11087099"/>
                <a:gd name="connsiteY17" fmla="*/ 1871184 h 4252684"/>
                <a:gd name="connsiteX18" fmla="*/ 11087099 w 11087099"/>
                <a:gd name="connsiteY18" fmla="*/ 2409851 h 4252684"/>
                <a:gd name="connsiteX19" fmla="*/ 11087099 w 11087099"/>
                <a:gd name="connsiteY19" fmla="*/ 3005221 h 4252684"/>
                <a:gd name="connsiteX20" fmla="*/ 11087099 w 11087099"/>
                <a:gd name="connsiteY20" fmla="*/ 3543889 h 4252684"/>
                <a:gd name="connsiteX21" fmla="*/ 10304036 w 11087099"/>
                <a:gd name="connsiteY21" fmla="*/ 4252684 h 4252684"/>
                <a:gd name="connsiteX22" fmla="*/ 9762072 w 11087099"/>
                <a:gd name="connsiteY22" fmla="*/ 4252684 h 4252684"/>
                <a:gd name="connsiteX23" fmla="*/ 9220109 w 11087099"/>
                <a:gd name="connsiteY23" fmla="*/ 4252684 h 4252684"/>
                <a:gd name="connsiteX24" fmla="*/ 8773356 w 11087099"/>
                <a:gd name="connsiteY24" fmla="*/ 4252684 h 4252684"/>
                <a:gd name="connsiteX25" fmla="*/ 8326602 w 11087099"/>
                <a:gd name="connsiteY25" fmla="*/ 4252684 h 4252684"/>
                <a:gd name="connsiteX26" fmla="*/ 7403801 w 11087099"/>
                <a:gd name="connsiteY26" fmla="*/ 4252684 h 4252684"/>
                <a:gd name="connsiteX27" fmla="*/ 6766628 w 11087099"/>
                <a:gd name="connsiteY27" fmla="*/ 4252684 h 4252684"/>
                <a:gd name="connsiteX28" fmla="*/ 6224664 w 11087099"/>
                <a:gd name="connsiteY28" fmla="*/ 4252684 h 4252684"/>
                <a:gd name="connsiteX29" fmla="*/ 5301862 w 11087099"/>
                <a:gd name="connsiteY29" fmla="*/ 4252684 h 4252684"/>
                <a:gd name="connsiteX30" fmla="*/ 4759900 w 11087099"/>
                <a:gd name="connsiteY30" fmla="*/ 4252684 h 4252684"/>
                <a:gd name="connsiteX31" fmla="*/ 4313147 w 11087099"/>
                <a:gd name="connsiteY31" fmla="*/ 4252684 h 4252684"/>
                <a:gd name="connsiteX32" fmla="*/ 3580763 w 11087099"/>
                <a:gd name="connsiteY32" fmla="*/ 4252684 h 4252684"/>
                <a:gd name="connsiteX33" fmla="*/ 2848381 w 11087099"/>
                <a:gd name="connsiteY33" fmla="*/ 4252684 h 4252684"/>
                <a:gd name="connsiteX34" fmla="*/ 2115999 w 11087099"/>
                <a:gd name="connsiteY34" fmla="*/ 4252684 h 4252684"/>
                <a:gd name="connsiteX35" fmla="*/ 1574036 w 11087099"/>
                <a:gd name="connsiteY35" fmla="*/ 4252684 h 4252684"/>
                <a:gd name="connsiteX36" fmla="*/ 783062 w 11087099"/>
                <a:gd name="connsiteY36" fmla="*/ 4252684 h 4252684"/>
                <a:gd name="connsiteX37" fmla="*/ 0 w 11087099"/>
                <a:gd name="connsiteY37" fmla="*/ 3543889 h 4252684"/>
                <a:gd name="connsiteX38" fmla="*/ 0 w 11087099"/>
                <a:gd name="connsiteY38" fmla="*/ 2920168 h 4252684"/>
                <a:gd name="connsiteX39" fmla="*/ 0 w 11087099"/>
                <a:gd name="connsiteY39" fmla="*/ 2381500 h 4252684"/>
                <a:gd name="connsiteX40" fmla="*/ 0 w 11087099"/>
                <a:gd name="connsiteY40" fmla="*/ 1786131 h 4252684"/>
                <a:gd name="connsiteX41" fmla="*/ 0 w 11087099"/>
                <a:gd name="connsiteY41" fmla="*/ 708795 h 425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087099" h="4252684" fill="none" extrusionOk="0">
                  <a:moveTo>
                    <a:pt x="0" y="708795"/>
                  </a:moveTo>
                  <a:cubicBezTo>
                    <a:pt x="30622" y="440518"/>
                    <a:pt x="398820" y="34509"/>
                    <a:pt x="783062" y="0"/>
                  </a:cubicBezTo>
                  <a:cubicBezTo>
                    <a:pt x="973448" y="-29353"/>
                    <a:pt x="1284970" y="-29598"/>
                    <a:pt x="1610655" y="0"/>
                  </a:cubicBezTo>
                  <a:cubicBezTo>
                    <a:pt x="1903273" y="-31618"/>
                    <a:pt x="2112238" y="30584"/>
                    <a:pt x="2247828" y="0"/>
                  </a:cubicBezTo>
                  <a:cubicBezTo>
                    <a:pt x="2377948" y="6911"/>
                    <a:pt x="2999273" y="-8671"/>
                    <a:pt x="3170629" y="0"/>
                  </a:cubicBezTo>
                  <a:cubicBezTo>
                    <a:pt x="3343553" y="-59711"/>
                    <a:pt x="3482363" y="-20803"/>
                    <a:pt x="3807802" y="0"/>
                  </a:cubicBezTo>
                  <a:cubicBezTo>
                    <a:pt x="4068237" y="126405"/>
                    <a:pt x="4462028" y="-75849"/>
                    <a:pt x="4730605" y="0"/>
                  </a:cubicBezTo>
                  <a:cubicBezTo>
                    <a:pt x="5041847" y="-50589"/>
                    <a:pt x="5345305" y="-17233"/>
                    <a:pt x="5558197" y="0"/>
                  </a:cubicBezTo>
                  <a:cubicBezTo>
                    <a:pt x="5820835" y="-16375"/>
                    <a:pt x="5864287" y="21710"/>
                    <a:pt x="6004950" y="0"/>
                  </a:cubicBezTo>
                  <a:cubicBezTo>
                    <a:pt x="6136784" y="33313"/>
                    <a:pt x="6597731" y="-72068"/>
                    <a:pt x="6737332" y="0"/>
                  </a:cubicBezTo>
                  <a:cubicBezTo>
                    <a:pt x="6893597" y="80074"/>
                    <a:pt x="7108869" y="-42076"/>
                    <a:pt x="7279296" y="0"/>
                  </a:cubicBezTo>
                  <a:cubicBezTo>
                    <a:pt x="7381808" y="167825"/>
                    <a:pt x="7820118" y="-122084"/>
                    <a:pt x="8202098" y="0"/>
                  </a:cubicBezTo>
                  <a:cubicBezTo>
                    <a:pt x="8525227" y="-12159"/>
                    <a:pt x="8593488" y="-10630"/>
                    <a:pt x="8744061" y="0"/>
                  </a:cubicBezTo>
                  <a:cubicBezTo>
                    <a:pt x="8947790" y="4386"/>
                    <a:pt x="9185598" y="63842"/>
                    <a:pt x="9381233" y="0"/>
                  </a:cubicBezTo>
                  <a:cubicBezTo>
                    <a:pt x="9642273" y="-78776"/>
                    <a:pt x="9816769" y="-11540"/>
                    <a:pt x="10304036" y="0"/>
                  </a:cubicBezTo>
                  <a:cubicBezTo>
                    <a:pt x="10607627" y="-75796"/>
                    <a:pt x="11038828" y="368232"/>
                    <a:pt x="11087099" y="708795"/>
                  </a:cubicBezTo>
                  <a:cubicBezTo>
                    <a:pt x="11056711" y="936166"/>
                    <a:pt x="11065929" y="991057"/>
                    <a:pt x="11087099" y="1247463"/>
                  </a:cubicBezTo>
                  <a:cubicBezTo>
                    <a:pt x="11093561" y="1479694"/>
                    <a:pt x="11078471" y="1592163"/>
                    <a:pt x="11087099" y="1871184"/>
                  </a:cubicBezTo>
                  <a:cubicBezTo>
                    <a:pt x="11121359" y="2190589"/>
                    <a:pt x="11078639" y="2162126"/>
                    <a:pt x="11087099" y="2409851"/>
                  </a:cubicBezTo>
                  <a:cubicBezTo>
                    <a:pt x="11137973" y="2684348"/>
                    <a:pt x="11117823" y="2886488"/>
                    <a:pt x="11087099" y="3005221"/>
                  </a:cubicBezTo>
                  <a:cubicBezTo>
                    <a:pt x="11102638" y="3191611"/>
                    <a:pt x="11028343" y="3385958"/>
                    <a:pt x="11087099" y="3543889"/>
                  </a:cubicBezTo>
                  <a:cubicBezTo>
                    <a:pt x="11044391" y="3986621"/>
                    <a:pt x="10730660" y="4181006"/>
                    <a:pt x="10304036" y="4252684"/>
                  </a:cubicBezTo>
                  <a:cubicBezTo>
                    <a:pt x="10158335" y="4281352"/>
                    <a:pt x="9953647" y="4280233"/>
                    <a:pt x="9762072" y="4252684"/>
                  </a:cubicBezTo>
                  <a:cubicBezTo>
                    <a:pt x="9557926" y="4283135"/>
                    <a:pt x="9401773" y="4224496"/>
                    <a:pt x="9220109" y="4252684"/>
                  </a:cubicBezTo>
                  <a:cubicBezTo>
                    <a:pt x="8994196" y="4247177"/>
                    <a:pt x="8967078" y="4256109"/>
                    <a:pt x="8773356" y="4252684"/>
                  </a:cubicBezTo>
                  <a:cubicBezTo>
                    <a:pt x="8593097" y="4258763"/>
                    <a:pt x="8547385" y="4249222"/>
                    <a:pt x="8326602" y="4252684"/>
                  </a:cubicBezTo>
                  <a:cubicBezTo>
                    <a:pt x="8115285" y="4279231"/>
                    <a:pt x="7647814" y="4297349"/>
                    <a:pt x="7403801" y="4252684"/>
                  </a:cubicBezTo>
                  <a:cubicBezTo>
                    <a:pt x="7159923" y="4308824"/>
                    <a:pt x="7036993" y="4273924"/>
                    <a:pt x="6766628" y="4252684"/>
                  </a:cubicBezTo>
                  <a:cubicBezTo>
                    <a:pt x="6461341" y="4240285"/>
                    <a:pt x="6437017" y="4251840"/>
                    <a:pt x="6224664" y="4252684"/>
                  </a:cubicBezTo>
                  <a:cubicBezTo>
                    <a:pt x="6040904" y="4307627"/>
                    <a:pt x="5673295" y="4135854"/>
                    <a:pt x="5301862" y="4252684"/>
                  </a:cubicBezTo>
                  <a:cubicBezTo>
                    <a:pt x="4983289" y="4268951"/>
                    <a:pt x="4927065" y="4242462"/>
                    <a:pt x="4759900" y="4252684"/>
                  </a:cubicBezTo>
                  <a:cubicBezTo>
                    <a:pt x="4588861" y="4254802"/>
                    <a:pt x="4448512" y="4231029"/>
                    <a:pt x="4313147" y="4252684"/>
                  </a:cubicBezTo>
                  <a:cubicBezTo>
                    <a:pt x="4157661" y="4305985"/>
                    <a:pt x="3723581" y="4219008"/>
                    <a:pt x="3580763" y="4252684"/>
                  </a:cubicBezTo>
                  <a:cubicBezTo>
                    <a:pt x="3423835" y="4344040"/>
                    <a:pt x="3191254" y="4182281"/>
                    <a:pt x="2848381" y="4252684"/>
                  </a:cubicBezTo>
                  <a:cubicBezTo>
                    <a:pt x="2540604" y="4260432"/>
                    <a:pt x="2259422" y="4263894"/>
                    <a:pt x="2115999" y="4252684"/>
                  </a:cubicBezTo>
                  <a:cubicBezTo>
                    <a:pt x="1930183" y="4246828"/>
                    <a:pt x="1846629" y="4289948"/>
                    <a:pt x="1574036" y="4252684"/>
                  </a:cubicBezTo>
                  <a:cubicBezTo>
                    <a:pt x="1272702" y="4162631"/>
                    <a:pt x="1040635" y="4323775"/>
                    <a:pt x="783062" y="4252684"/>
                  </a:cubicBezTo>
                  <a:cubicBezTo>
                    <a:pt x="272093" y="4312712"/>
                    <a:pt x="-114029" y="4022727"/>
                    <a:pt x="0" y="3543889"/>
                  </a:cubicBezTo>
                  <a:cubicBezTo>
                    <a:pt x="-55569" y="3285276"/>
                    <a:pt x="-74350" y="3103317"/>
                    <a:pt x="0" y="2920168"/>
                  </a:cubicBezTo>
                  <a:cubicBezTo>
                    <a:pt x="23202" y="2747300"/>
                    <a:pt x="-53105" y="2617954"/>
                    <a:pt x="0" y="2381500"/>
                  </a:cubicBezTo>
                  <a:cubicBezTo>
                    <a:pt x="46207" y="2174648"/>
                    <a:pt x="57868" y="1921853"/>
                    <a:pt x="0" y="1786131"/>
                  </a:cubicBezTo>
                  <a:cubicBezTo>
                    <a:pt x="-61709" y="1772160"/>
                    <a:pt x="61625" y="1260617"/>
                    <a:pt x="0" y="708795"/>
                  </a:cubicBezTo>
                  <a:close/>
                </a:path>
                <a:path w="11087099" h="4252684" stroke="0" extrusionOk="0">
                  <a:moveTo>
                    <a:pt x="0" y="708795"/>
                  </a:moveTo>
                  <a:cubicBezTo>
                    <a:pt x="126042" y="242397"/>
                    <a:pt x="311008" y="46122"/>
                    <a:pt x="783062" y="0"/>
                  </a:cubicBezTo>
                  <a:cubicBezTo>
                    <a:pt x="939432" y="-56657"/>
                    <a:pt x="1264818" y="10217"/>
                    <a:pt x="1515445" y="0"/>
                  </a:cubicBezTo>
                  <a:cubicBezTo>
                    <a:pt x="1744264" y="4748"/>
                    <a:pt x="1807796" y="5700"/>
                    <a:pt x="2057408" y="0"/>
                  </a:cubicBezTo>
                  <a:cubicBezTo>
                    <a:pt x="2335650" y="11386"/>
                    <a:pt x="2416510" y="9890"/>
                    <a:pt x="2599371" y="0"/>
                  </a:cubicBezTo>
                  <a:cubicBezTo>
                    <a:pt x="2696230" y="41312"/>
                    <a:pt x="3146091" y="-109136"/>
                    <a:pt x="3426964" y="0"/>
                  </a:cubicBezTo>
                  <a:cubicBezTo>
                    <a:pt x="3805362" y="18386"/>
                    <a:pt x="3796927" y="6869"/>
                    <a:pt x="4159346" y="0"/>
                  </a:cubicBezTo>
                  <a:cubicBezTo>
                    <a:pt x="4560909" y="-23936"/>
                    <a:pt x="4649432" y="-17097"/>
                    <a:pt x="5082148" y="0"/>
                  </a:cubicBezTo>
                  <a:cubicBezTo>
                    <a:pt x="5500440" y="13245"/>
                    <a:pt x="5459454" y="-12368"/>
                    <a:pt x="5624111" y="0"/>
                  </a:cubicBezTo>
                  <a:cubicBezTo>
                    <a:pt x="5792624" y="-33115"/>
                    <a:pt x="6135706" y="28062"/>
                    <a:pt x="6261283" y="0"/>
                  </a:cubicBezTo>
                  <a:cubicBezTo>
                    <a:pt x="6353615" y="-6971"/>
                    <a:pt x="6582675" y="-44239"/>
                    <a:pt x="6708037" y="0"/>
                  </a:cubicBezTo>
                  <a:cubicBezTo>
                    <a:pt x="6899401" y="65847"/>
                    <a:pt x="7369005" y="-30891"/>
                    <a:pt x="7535629" y="0"/>
                  </a:cubicBezTo>
                  <a:cubicBezTo>
                    <a:pt x="7722284" y="-2403"/>
                    <a:pt x="7905422" y="35118"/>
                    <a:pt x="8077592" y="0"/>
                  </a:cubicBezTo>
                  <a:cubicBezTo>
                    <a:pt x="8217007" y="25116"/>
                    <a:pt x="8364437" y="15385"/>
                    <a:pt x="8524346" y="0"/>
                  </a:cubicBezTo>
                  <a:cubicBezTo>
                    <a:pt x="8733329" y="-10183"/>
                    <a:pt x="8766433" y="-2656"/>
                    <a:pt x="8971099" y="0"/>
                  </a:cubicBezTo>
                  <a:cubicBezTo>
                    <a:pt x="9141770" y="53652"/>
                    <a:pt x="9375644" y="-33761"/>
                    <a:pt x="9608272" y="0"/>
                  </a:cubicBezTo>
                  <a:cubicBezTo>
                    <a:pt x="9804233" y="61191"/>
                    <a:pt x="10110301" y="-60697"/>
                    <a:pt x="10304036" y="0"/>
                  </a:cubicBezTo>
                  <a:cubicBezTo>
                    <a:pt x="10708097" y="65887"/>
                    <a:pt x="11170036" y="341776"/>
                    <a:pt x="11087099" y="708795"/>
                  </a:cubicBezTo>
                  <a:cubicBezTo>
                    <a:pt x="11099395" y="922439"/>
                    <a:pt x="11037827" y="1043341"/>
                    <a:pt x="11087099" y="1190761"/>
                  </a:cubicBezTo>
                  <a:cubicBezTo>
                    <a:pt x="11058457" y="1323288"/>
                    <a:pt x="11112036" y="1465926"/>
                    <a:pt x="11087099" y="1701078"/>
                  </a:cubicBezTo>
                  <a:cubicBezTo>
                    <a:pt x="11104857" y="1957669"/>
                    <a:pt x="11096802" y="1995753"/>
                    <a:pt x="11087099" y="2296448"/>
                  </a:cubicBezTo>
                  <a:cubicBezTo>
                    <a:pt x="11039071" y="2575995"/>
                    <a:pt x="11086767" y="2776010"/>
                    <a:pt x="11087099" y="2891817"/>
                  </a:cubicBezTo>
                  <a:cubicBezTo>
                    <a:pt x="11016622" y="3002755"/>
                    <a:pt x="10989084" y="3266848"/>
                    <a:pt x="11087099" y="3543889"/>
                  </a:cubicBezTo>
                  <a:cubicBezTo>
                    <a:pt x="10930379" y="3936297"/>
                    <a:pt x="10659630" y="4380304"/>
                    <a:pt x="10304036" y="4252684"/>
                  </a:cubicBezTo>
                  <a:cubicBezTo>
                    <a:pt x="10197938" y="4247154"/>
                    <a:pt x="9990965" y="4230912"/>
                    <a:pt x="9857282" y="4252684"/>
                  </a:cubicBezTo>
                  <a:cubicBezTo>
                    <a:pt x="9670185" y="4252076"/>
                    <a:pt x="9597610" y="4278835"/>
                    <a:pt x="9410529" y="4252684"/>
                  </a:cubicBezTo>
                  <a:cubicBezTo>
                    <a:pt x="9221834" y="4258620"/>
                    <a:pt x="9150324" y="4264568"/>
                    <a:pt x="8963776" y="4252684"/>
                  </a:cubicBezTo>
                  <a:cubicBezTo>
                    <a:pt x="8771717" y="4227899"/>
                    <a:pt x="8631287" y="4269514"/>
                    <a:pt x="8326602" y="4252684"/>
                  </a:cubicBezTo>
                  <a:cubicBezTo>
                    <a:pt x="8044207" y="4210402"/>
                    <a:pt x="7843638" y="4264091"/>
                    <a:pt x="7594220" y="4252684"/>
                  </a:cubicBezTo>
                  <a:cubicBezTo>
                    <a:pt x="7337035" y="4234425"/>
                    <a:pt x="7364972" y="4253396"/>
                    <a:pt x="7147467" y="4252684"/>
                  </a:cubicBezTo>
                  <a:cubicBezTo>
                    <a:pt x="6941053" y="4250587"/>
                    <a:pt x="6748795" y="4288797"/>
                    <a:pt x="6605503" y="4252684"/>
                  </a:cubicBezTo>
                  <a:cubicBezTo>
                    <a:pt x="6453230" y="4217158"/>
                    <a:pt x="6268336" y="4275353"/>
                    <a:pt x="5873121" y="4252684"/>
                  </a:cubicBezTo>
                  <a:cubicBezTo>
                    <a:pt x="5515829" y="4285404"/>
                    <a:pt x="5545906" y="4268721"/>
                    <a:pt x="5235949" y="4252684"/>
                  </a:cubicBezTo>
                  <a:cubicBezTo>
                    <a:pt x="4941364" y="4247325"/>
                    <a:pt x="4924031" y="4261951"/>
                    <a:pt x="4693985" y="4252684"/>
                  </a:cubicBezTo>
                  <a:cubicBezTo>
                    <a:pt x="4452769" y="4242248"/>
                    <a:pt x="4410472" y="4239129"/>
                    <a:pt x="4152022" y="4252684"/>
                  </a:cubicBezTo>
                  <a:cubicBezTo>
                    <a:pt x="3959457" y="4323466"/>
                    <a:pt x="3687047" y="4247012"/>
                    <a:pt x="3229220" y="4252684"/>
                  </a:cubicBezTo>
                  <a:cubicBezTo>
                    <a:pt x="2901734" y="4315015"/>
                    <a:pt x="2595948" y="4239873"/>
                    <a:pt x="2306418" y="4252684"/>
                  </a:cubicBezTo>
                  <a:cubicBezTo>
                    <a:pt x="2044280" y="4273327"/>
                    <a:pt x="2061323" y="4257096"/>
                    <a:pt x="1859664" y="4252684"/>
                  </a:cubicBezTo>
                  <a:cubicBezTo>
                    <a:pt x="1630740" y="4260369"/>
                    <a:pt x="1244876" y="4229883"/>
                    <a:pt x="783062" y="4252684"/>
                  </a:cubicBezTo>
                  <a:cubicBezTo>
                    <a:pt x="206472" y="4244120"/>
                    <a:pt x="-11331" y="3944675"/>
                    <a:pt x="0" y="3543889"/>
                  </a:cubicBezTo>
                  <a:cubicBezTo>
                    <a:pt x="-28271" y="3339549"/>
                    <a:pt x="-17847" y="3198842"/>
                    <a:pt x="0" y="3033572"/>
                  </a:cubicBezTo>
                  <a:cubicBezTo>
                    <a:pt x="34449" y="2833587"/>
                    <a:pt x="21754" y="2676895"/>
                    <a:pt x="0" y="2466553"/>
                  </a:cubicBezTo>
                  <a:cubicBezTo>
                    <a:pt x="-50525" y="2224645"/>
                    <a:pt x="-45883" y="1965886"/>
                    <a:pt x="0" y="1842833"/>
                  </a:cubicBezTo>
                  <a:cubicBezTo>
                    <a:pt x="34358" y="1727551"/>
                    <a:pt x="16659" y="1464629"/>
                    <a:pt x="0" y="1360867"/>
                  </a:cubicBezTo>
                  <a:cubicBezTo>
                    <a:pt x="-24907" y="1264415"/>
                    <a:pt x="-17109" y="926977"/>
                    <a:pt x="0" y="708795"/>
                  </a:cubicBezTo>
                  <a:close/>
                </a:path>
                <a:path w="11087099" h="4252684" fill="none" stroke="0" extrusionOk="0">
                  <a:moveTo>
                    <a:pt x="0" y="708795"/>
                  </a:moveTo>
                  <a:cubicBezTo>
                    <a:pt x="120797" y="300108"/>
                    <a:pt x="328706" y="60055"/>
                    <a:pt x="783062" y="0"/>
                  </a:cubicBezTo>
                  <a:cubicBezTo>
                    <a:pt x="1001549" y="77535"/>
                    <a:pt x="1252820" y="24408"/>
                    <a:pt x="1610655" y="0"/>
                  </a:cubicBezTo>
                  <a:cubicBezTo>
                    <a:pt x="1860256" y="9098"/>
                    <a:pt x="2053294" y="9357"/>
                    <a:pt x="2247828" y="0"/>
                  </a:cubicBezTo>
                  <a:cubicBezTo>
                    <a:pt x="2334494" y="-12432"/>
                    <a:pt x="2976714" y="58003"/>
                    <a:pt x="3170629" y="0"/>
                  </a:cubicBezTo>
                  <a:cubicBezTo>
                    <a:pt x="3353594" y="-57740"/>
                    <a:pt x="3498966" y="-15782"/>
                    <a:pt x="3807802" y="0"/>
                  </a:cubicBezTo>
                  <a:cubicBezTo>
                    <a:pt x="4056266" y="-16053"/>
                    <a:pt x="4394858" y="-8807"/>
                    <a:pt x="4730605" y="0"/>
                  </a:cubicBezTo>
                  <a:cubicBezTo>
                    <a:pt x="5040863" y="89195"/>
                    <a:pt x="5322276" y="46533"/>
                    <a:pt x="5558197" y="0"/>
                  </a:cubicBezTo>
                  <a:cubicBezTo>
                    <a:pt x="5816448" y="7601"/>
                    <a:pt x="5869148" y="2168"/>
                    <a:pt x="6004950" y="0"/>
                  </a:cubicBezTo>
                  <a:cubicBezTo>
                    <a:pt x="6102830" y="-5090"/>
                    <a:pt x="6551619" y="-55045"/>
                    <a:pt x="6737332" y="0"/>
                  </a:cubicBezTo>
                  <a:cubicBezTo>
                    <a:pt x="6920339" y="15241"/>
                    <a:pt x="7145362" y="-29029"/>
                    <a:pt x="7279296" y="0"/>
                  </a:cubicBezTo>
                  <a:cubicBezTo>
                    <a:pt x="7368138" y="-11709"/>
                    <a:pt x="7883683" y="-11684"/>
                    <a:pt x="8202098" y="0"/>
                  </a:cubicBezTo>
                  <a:cubicBezTo>
                    <a:pt x="8537712" y="-41808"/>
                    <a:pt x="8590310" y="-8323"/>
                    <a:pt x="8744061" y="0"/>
                  </a:cubicBezTo>
                  <a:cubicBezTo>
                    <a:pt x="8832632" y="-16039"/>
                    <a:pt x="9111715" y="19658"/>
                    <a:pt x="9381233" y="0"/>
                  </a:cubicBezTo>
                  <a:cubicBezTo>
                    <a:pt x="9625891" y="-56989"/>
                    <a:pt x="9844009" y="67598"/>
                    <a:pt x="10304036" y="0"/>
                  </a:cubicBezTo>
                  <a:cubicBezTo>
                    <a:pt x="10636878" y="169484"/>
                    <a:pt x="11040793" y="359847"/>
                    <a:pt x="11087099" y="708795"/>
                  </a:cubicBezTo>
                  <a:cubicBezTo>
                    <a:pt x="11062746" y="949568"/>
                    <a:pt x="11045636" y="1017094"/>
                    <a:pt x="11087099" y="1247463"/>
                  </a:cubicBezTo>
                  <a:cubicBezTo>
                    <a:pt x="11098962" y="1472836"/>
                    <a:pt x="11049814" y="1577047"/>
                    <a:pt x="11087099" y="1871184"/>
                  </a:cubicBezTo>
                  <a:cubicBezTo>
                    <a:pt x="11128928" y="2164989"/>
                    <a:pt x="11056978" y="2169341"/>
                    <a:pt x="11087099" y="2409851"/>
                  </a:cubicBezTo>
                  <a:cubicBezTo>
                    <a:pt x="11078111" y="2654752"/>
                    <a:pt x="11088534" y="2855925"/>
                    <a:pt x="11087099" y="3005221"/>
                  </a:cubicBezTo>
                  <a:cubicBezTo>
                    <a:pt x="11095823" y="3116177"/>
                    <a:pt x="11080073" y="3355917"/>
                    <a:pt x="11087099" y="3543889"/>
                  </a:cubicBezTo>
                  <a:cubicBezTo>
                    <a:pt x="11120805" y="3981254"/>
                    <a:pt x="10780683" y="4207946"/>
                    <a:pt x="10304036" y="4252684"/>
                  </a:cubicBezTo>
                  <a:cubicBezTo>
                    <a:pt x="10129608" y="4242282"/>
                    <a:pt x="9912343" y="4263174"/>
                    <a:pt x="9762072" y="4252684"/>
                  </a:cubicBezTo>
                  <a:cubicBezTo>
                    <a:pt x="9591396" y="4254243"/>
                    <a:pt x="9457898" y="4299299"/>
                    <a:pt x="9220109" y="4252684"/>
                  </a:cubicBezTo>
                  <a:cubicBezTo>
                    <a:pt x="8989999" y="4242286"/>
                    <a:pt x="8954652" y="4258347"/>
                    <a:pt x="8773356" y="4252684"/>
                  </a:cubicBezTo>
                  <a:cubicBezTo>
                    <a:pt x="8611191" y="4249316"/>
                    <a:pt x="8428532" y="4236575"/>
                    <a:pt x="8326602" y="4252684"/>
                  </a:cubicBezTo>
                  <a:cubicBezTo>
                    <a:pt x="8119684" y="4200548"/>
                    <a:pt x="7686507" y="4217549"/>
                    <a:pt x="7403801" y="4252684"/>
                  </a:cubicBezTo>
                  <a:cubicBezTo>
                    <a:pt x="7155320" y="4275384"/>
                    <a:pt x="7071468" y="4254306"/>
                    <a:pt x="6766628" y="4252684"/>
                  </a:cubicBezTo>
                  <a:cubicBezTo>
                    <a:pt x="6464118" y="4240863"/>
                    <a:pt x="6443996" y="4251790"/>
                    <a:pt x="6224664" y="4252684"/>
                  </a:cubicBezTo>
                  <a:cubicBezTo>
                    <a:pt x="6051661" y="4251241"/>
                    <a:pt x="5573917" y="4271196"/>
                    <a:pt x="5301862" y="4252684"/>
                  </a:cubicBezTo>
                  <a:cubicBezTo>
                    <a:pt x="5010720" y="4248055"/>
                    <a:pt x="4916018" y="4267378"/>
                    <a:pt x="4759900" y="4252684"/>
                  </a:cubicBezTo>
                  <a:cubicBezTo>
                    <a:pt x="4589144" y="4246624"/>
                    <a:pt x="4488503" y="4218625"/>
                    <a:pt x="4313147" y="4252684"/>
                  </a:cubicBezTo>
                  <a:cubicBezTo>
                    <a:pt x="4138513" y="4231557"/>
                    <a:pt x="3710376" y="4238671"/>
                    <a:pt x="3580763" y="4252684"/>
                  </a:cubicBezTo>
                  <a:cubicBezTo>
                    <a:pt x="3339384" y="4223774"/>
                    <a:pt x="3079722" y="4183535"/>
                    <a:pt x="2848381" y="4252684"/>
                  </a:cubicBezTo>
                  <a:cubicBezTo>
                    <a:pt x="2538691" y="4247516"/>
                    <a:pt x="2351968" y="4297712"/>
                    <a:pt x="2115999" y="4252684"/>
                  </a:cubicBezTo>
                  <a:cubicBezTo>
                    <a:pt x="1912909" y="4253062"/>
                    <a:pt x="1851121" y="4267707"/>
                    <a:pt x="1574036" y="4252684"/>
                  </a:cubicBezTo>
                  <a:cubicBezTo>
                    <a:pt x="1305492" y="4207198"/>
                    <a:pt x="1059514" y="4300844"/>
                    <a:pt x="783062" y="4252684"/>
                  </a:cubicBezTo>
                  <a:cubicBezTo>
                    <a:pt x="425517" y="4293641"/>
                    <a:pt x="-237869" y="3998477"/>
                    <a:pt x="0" y="3543889"/>
                  </a:cubicBezTo>
                  <a:cubicBezTo>
                    <a:pt x="-20557" y="3326179"/>
                    <a:pt x="9240" y="3135086"/>
                    <a:pt x="0" y="2920168"/>
                  </a:cubicBezTo>
                  <a:cubicBezTo>
                    <a:pt x="-9777" y="2683781"/>
                    <a:pt x="-7292" y="2595763"/>
                    <a:pt x="0" y="2381500"/>
                  </a:cubicBezTo>
                  <a:cubicBezTo>
                    <a:pt x="26286" y="2146778"/>
                    <a:pt x="64763" y="1901330"/>
                    <a:pt x="0" y="1786131"/>
                  </a:cubicBezTo>
                  <a:cubicBezTo>
                    <a:pt x="-64009" y="1626098"/>
                    <a:pt x="-58555" y="1197201"/>
                    <a:pt x="0" y="708795"/>
                  </a:cubicBezTo>
                  <a:close/>
                </a:path>
                <a:path w="11087099" h="4252684" fill="none" stroke="0" extrusionOk="0">
                  <a:moveTo>
                    <a:pt x="0" y="708795"/>
                  </a:moveTo>
                  <a:cubicBezTo>
                    <a:pt x="55042" y="381007"/>
                    <a:pt x="301192" y="-38067"/>
                    <a:pt x="783062" y="0"/>
                  </a:cubicBezTo>
                  <a:cubicBezTo>
                    <a:pt x="936602" y="36979"/>
                    <a:pt x="1307396" y="36482"/>
                    <a:pt x="1610655" y="0"/>
                  </a:cubicBezTo>
                  <a:cubicBezTo>
                    <a:pt x="1895530" y="-49831"/>
                    <a:pt x="2086714" y="33939"/>
                    <a:pt x="2247828" y="0"/>
                  </a:cubicBezTo>
                  <a:cubicBezTo>
                    <a:pt x="2360415" y="-8343"/>
                    <a:pt x="2984376" y="3881"/>
                    <a:pt x="3170629" y="0"/>
                  </a:cubicBezTo>
                  <a:cubicBezTo>
                    <a:pt x="3358584" y="-39824"/>
                    <a:pt x="3496088" y="-13534"/>
                    <a:pt x="3807802" y="0"/>
                  </a:cubicBezTo>
                  <a:cubicBezTo>
                    <a:pt x="4095144" y="17214"/>
                    <a:pt x="4439181" y="-61424"/>
                    <a:pt x="4730605" y="0"/>
                  </a:cubicBezTo>
                  <a:cubicBezTo>
                    <a:pt x="5036019" y="499"/>
                    <a:pt x="5336545" y="12084"/>
                    <a:pt x="5558197" y="0"/>
                  </a:cubicBezTo>
                  <a:cubicBezTo>
                    <a:pt x="5817337" y="-5218"/>
                    <a:pt x="5867159" y="4182"/>
                    <a:pt x="6004950" y="0"/>
                  </a:cubicBezTo>
                  <a:cubicBezTo>
                    <a:pt x="6106642" y="21841"/>
                    <a:pt x="6556917" y="-64457"/>
                    <a:pt x="6737332" y="0"/>
                  </a:cubicBezTo>
                  <a:cubicBezTo>
                    <a:pt x="6906695" y="65444"/>
                    <a:pt x="7150852" y="-42301"/>
                    <a:pt x="7279296" y="0"/>
                  </a:cubicBezTo>
                  <a:cubicBezTo>
                    <a:pt x="7397674" y="77169"/>
                    <a:pt x="7847865" y="-68284"/>
                    <a:pt x="8202098" y="0"/>
                  </a:cubicBezTo>
                  <a:cubicBezTo>
                    <a:pt x="8536017" y="-26411"/>
                    <a:pt x="8587928" y="-23084"/>
                    <a:pt x="8744061" y="0"/>
                  </a:cubicBezTo>
                  <a:cubicBezTo>
                    <a:pt x="8881124" y="-6617"/>
                    <a:pt x="9139324" y="62052"/>
                    <a:pt x="9381233" y="0"/>
                  </a:cubicBezTo>
                  <a:cubicBezTo>
                    <a:pt x="9616063" y="-86365"/>
                    <a:pt x="9843837" y="36522"/>
                    <a:pt x="10304036" y="0"/>
                  </a:cubicBezTo>
                  <a:cubicBezTo>
                    <a:pt x="10654588" y="20248"/>
                    <a:pt x="11065263" y="326555"/>
                    <a:pt x="11087099" y="708795"/>
                  </a:cubicBezTo>
                  <a:cubicBezTo>
                    <a:pt x="11065558" y="943751"/>
                    <a:pt x="11058114" y="1002586"/>
                    <a:pt x="11087099" y="1247463"/>
                  </a:cubicBezTo>
                  <a:cubicBezTo>
                    <a:pt x="11087098" y="1475276"/>
                    <a:pt x="11087422" y="1568428"/>
                    <a:pt x="11087099" y="1871184"/>
                  </a:cubicBezTo>
                  <a:cubicBezTo>
                    <a:pt x="11131181" y="2184855"/>
                    <a:pt x="11060296" y="2163395"/>
                    <a:pt x="11087099" y="2409851"/>
                  </a:cubicBezTo>
                  <a:cubicBezTo>
                    <a:pt x="11106322" y="2657846"/>
                    <a:pt x="11097792" y="2878616"/>
                    <a:pt x="11087099" y="3005221"/>
                  </a:cubicBezTo>
                  <a:cubicBezTo>
                    <a:pt x="11092774" y="3153094"/>
                    <a:pt x="11036987" y="3344946"/>
                    <a:pt x="11087099" y="3543889"/>
                  </a:cubicBezTo>
                  <a:cubicBezTo>
                    <a:pt x="11119356" y="4016379"/>
                    <a:pt x="10727390" y="4221190"/>
                    <a:pt x="10304036" y="4252684"/>
                  </a:cubicBezTo>
                  <a:cubicBezTo>
                    <a:pt x="10174641" y="4235341"/>
                    <a:pt x="9906711" y="4275651"/>
                    <a:pt x="9762072" y="4252684"/>
                  </a:cubicBezTo>
                  <a:cubicBezTo>
                    <a:pt x="9587761" y="4234569"/>
                    <a:pt x="9431159" y="4253869"/>
                    <a:pt x="9220109" y="4252684"/>
                  </a:cubicBezTo>
                  <a:cubicBezTo>
                    <a:pt x="9000610" y="4248157"/>
                    <a:pt x="8963347" y="4255732"/>
                    <a:pt x="8773356" y="4252684"/>
                  </a:cubicBezTo>
                  <a:cubicBezTo>
                    <a:pt x="8599299" y="4258774"/>
                    <a:pt x="8539700" y="4246507"/>
                    <a:pt x="8326602" y="4252684"/>
                  </a:cubicBezTo>
                  <a:cubicBezTo>
                    <a:pt x="8125476" y="4268882"/>
                    <a:pt x="7681297" y="4274573"/>
                    <a:pt x="7403801" y="4252684"/>
                  </a:cubicBezTo>
                  <a:cubicBezTo>
                    <a:pt x="7153895" y="4289552"/>
                    <a:pt x="7049310" y="4288274"/>
                    <a:pt x="6766628" y="4252684"/>
                  </a:cubicBezTo>
                  <a:cubicBezTo>
                    <a:pt x="6460111" y="4244044"/>
                    <a:pt x="6438103" y="4251216"/>
                    <a:pt x="6224664" y="4252684"/>
                  </a:cubicBezTo>
                  <a:cubicBezTo>
                    <a:pt x="5998580" y="4277486"/>
                    <a:pt x="5614007" y="4247503"/>
                    <a:pt x="5301862" y="4252684"/>
                  </a:cubicBezTo>
                  <a:cubicBezTo>
                    <a:pt x="5000797" y="4258993"/>
                    <a:pt x="4924773" y="4257574"/>
                    <a:pt x="4759900" y="4252684"/>
                  </a:cubicBezTo>
                  <a:cubicBezTo>
                    <a:pt x="4599361" y="4258578"/>
                    <a:pt x="4470622" y="4232903"/>
                    <a:pt x="4313147" y="4252684"/>
                  </a:cubicBezTo>
                  <a:cubicBezTo>
                    <a:pt x="4159330" y="4294687"/>
                    <a:pt x="3732245" y="4221463"/>
                    <a:pt x="3580763" y="4252684"/>
                  </a:cubicBezTo>
                  <a:cubicBezTo>
                    <a:pt x="3409025" y="4312184"/>
                    <a:pt x="3128793" y="4172347"/>
                    <a:pt x="2848381" y="4252684"/>
                  </a:cubicBezTo>
                  <a:cubicBezTo>
                    <a:pt x="2568023" y="4260056"/>
                    <a:pt x="2296470" y="4261899"/>
                    <a:pt x="2115999" y="4252684"/>
                  </a:cubicBezTo>
                  <a:cubicBezTo>
                    <a:pt x="1918577" y="4266889"/>
                    <a:pt x="1851245" y="4277889"/>
                    <a:pt x="1574036" y="4252684"/>
                  </a:cubicBezTo>
                  <a:cubicBezTo>
                    <a:pt x="1291153" y="4180450"/>
                    <a:pt x="1105302" y="4287067"/>
                    <a:pt x="783062" y="4252684"/>
                  </a:cubicBezTo>
                  <a:cubicBezTo>
                    <a:pt x="312839" y="4307512"/>
                    <a:pt x="-191737" y="4034344"/>
                    <a:pt x="0" y="3543889"/>
                  </a:cubicBezTo>
                  <a:cubicBezTo>
                    <a:pt x="-31791" y="3331081"/>
                    <a:pt x="1944" y="3105652"/>
                    <a:pt x="0" y="2920168"/>
                  </a:cubicBezTo>
                  <a:cubicBezTo>
                    <a:pt x="9943" y="2722534"/>
                    <a:pt x="-22154" y="2610796"/>
                    <a:pt x="0" y="2381500"/>
                  </a:cubicBezTo>
                  <a:cubicBezTo>
                    <a:pt x="17541" y="2176360"/>
                    <a:pt x="54854" y="1906627"/>
                    <a:pt x="0" y="1786131"/>
                  </a:cubicBezTo>
                  <a:cubicBezTo>
                    <a:pt x="10344" y="1693789"/>
                    <a:pt x="-48593" y="1276681"/>
                    <a:pt x="0" y="708795"/>
                  </a:cubicBezTo>
                  <a:close/>
                </a:path>
              </a:pathLst>
            </a:custGeom>
            <a:solidFill>
              <a:srgbClr val="FFFFFF">
                <a:alpha val="85098"/>
              </a:srgbClr>
            </a:solidFill>
            <a:ln w="38100">
              <a:extLst>
                <a:ext uri="{C807C97D-BFC1-408E-A445-0C87EB9F89A2}">
                  <ask:lineSketchStyleProps xmlns:ask="http://schemas.microsoft.com/office/drawing/2018/sketchyshapes" sd="3134638580">
                    <a:custGeom>
                      <a:avLst/>
                      <a:gdLst>
                        <a:gd name="connsiteX0" fmla="*/ 0 w 11087099"/>
                        <a:gd name="connsiteY0" fmla="*/ 708795 h 4252684"/>
                        <a:gd name="connsiteX1" fmla="*/ 783062 w 11087099"/>
                        <a:gd name="connsiteY1" fmla="*/ 0 h 4252684"/>
                        <a:gd name="connsiteX2" fmla="*/ 1610655 w 11087099"/>
                        <a:gd name="connsiteY2" fmla="*/ 0 h 4252684"/>
                        <a:gd name="connsiteX3" fmla="*/ 2247828 w 11087099"/>
                        <a:gd name="connsiteY3" fmla="*/ 0 h 4252684"/>
                        <a:gd name="connsiteX4" fmla="*/ 3170629 w 11087099"/>
                        <a:gd name="connsiteY4" fmla="*/ 0 h 4252684"/>
                        <a:gd name="connsiteX5" fmla="*/ 3807802 w 11087099"/>
                        <a:gd name="connsiteY5" fmla="*/ 0 h 4252684"/>
                        <a:gd name="connsiteX6" fmla="*/ 4730605 w 11087099"/>
                        <a:gd name="connsiteY6" fmla="*/ 0 h 4252684"/>
                        <a:gd name="connsiteX7" fmla="*/ 5558197 w 11087099"/>
                        <a:gd name="connsiteY7" fmla="*/ 0 h 4252684"/>
                        <a:gd name="connsiteX8" fmla="*/ 6004950 w 11087099"/>
                        <a:gd name="connsiteY8" fmla="*/ 0 h 4252684"/>
                        <a:gd name="connsiteX9" fmla="*/ 6737332 w 11087099"/>
                        <a:gd name="connsiteY9" fmla="*/ 0 h 4252684"/>
                        <a:gd name="connsiteX10" fmla="*/ 7279296 w 11087099"/>
                        <a:gd name="connsiteY10" fmla="*/ 0 h 4252684"/>
                        <a:gd name="connsiteX11" fmla="*/ 8202098 w 11087099"/>
                        <a:gd name="connsiteY11" fmla="*/ 0 h 4252684"/>
                        <a:gd name="connsiteX12" fmla="*/ 8744061 w 11087099"/>
                        <a:gd name="connsiteY12" fmla="*/ 0 h 4252684"/>
                        <a:gd name="connsiteX13" fmla="*/ 9381233 w 11087099"/>
                        <a:gd name="connsiteY13" fmla="*/ 0 h 4252684"/>
                        <a:gd name="connsiteX14" fmla="*/ 10304036 w 11087099"/>
                        <a:gd name="connsiteY14" fmla="*/ 0 h 4252684"/>
                        <a:gd name="connsiteX15" fmla="*/ 11087099 w 11087099"/>
                        <a:gd name="connsiteY15" fmla="*/ 708795 h 4252684"/>
                        <a:gd name="connsiteX16" fmla="*/ 11087099 w 11087099"/>
                        <a:gd name="connsiteY16" fmla="*/ 1247463 h 4252684"/>
                        <a:gd name="connsiteX17" fmla="*/ 11087099 w 11087099"/>
                        <a:gd name="connsiteY17" fmla="*/ 1871184 h 4252684"/>
                        <a:gd name="connsiteX18" fmla="*/ 11087099 w 11087099"/>
                        <a:gd name="connsiteY18" fmla="*/ 2409851 h 4252684"/>
                        <a:gd name="connsiteX19" fmla="*/ 11087099 w 11087099"/>
                        <a:gd name="connsiteY19" fmla="*/ 3005221 h 4252684"/>
                        <a:gd name="connsiteX20" fmla="*/ 11087099 w 11087099"/>
                        <a:gd name="connsiteY20" fmla="*/ 3543889 h 4252684"/>
                        <a:gd name="connsiteX21" fmla="*/ 10304036 w 11087099"/>
                        <a:gd name="connsiteY21" fmla="*/ 4252684 h 4252684"/>
                        <a:gd name="connsiteX22" fmla="*/ 9762072 w 11087099"/>
                        <a:gd name="connsiteY22" fmla="*/ 4252684 h 4252684"/>
                        <a:gd name="connsiteX23" fmla="*/ 9220109 w 11087099"/>
                        <a:gd name="connsiteY23" fmla="*/ 4252684 h 4252684"/>
                        <a:gd name="connsiteX24" fmla="*/ 8773356 w 11087099"/>
                        <a:gd name="connsiteY24" fmla="*/ 4252684 h 4252684"/>
                        <a:gd name="connsiteX25" fmla="*/ 8326602 w 11087099"/>
                        <a:gd name="connsiteY25" fmla="*/ 4252684 h 4252684"/>
                        <a:gd name="connsiteX26" fmla="*/ 7403801 w 11087099"/>
                        <a:gd name="connsiteY26" fmla="*/ 4252684 h 4252684"/>
                        <a:gd name="connsiteX27" fmla="*/ 6766628 w 11087099"/>
                        <a:gd name="connsiteY27" fmla="*/ 4252684 h 4252684"/>
                        <a:gd name="connsiteX28" fmla="*/ 6224664 w 11087099"/>
                        <a:gd name="connsiteY28" fmla="*/ 4252684 h 4252684"/>
                        <a:gd name="connsiteX29" fmla="*/ 5301862 w 11087099"/>
                        <a:gd name="connsiteY29" fmla="*/ 4252684 h 4252684"/>
                        <a:gd name="connsiteX30" fmla="*/ 4759900 w 11087099"/>
                        <a:gd name="connsiteY30" fmla="*/ 4252684 h 4252684"/>
                        <a:gd name="connsiteX31" fmla="*/ 4313147 w 11087099"/>
                        <a:gd name="connsiteY31" fmla="*/ 4252684 h 4252684"/>
                        <a:gd name="connsiteX32" fmla="*/ 3580763 w 11087099"/>
                        <a:gd name="connsiteY32" fmla="*/ 4252684 h 4252684"/>
                        <a:gd name="connsiteX33" fmla="*/ 2848381 w 11087099"/>
                        <a:gd name="connsiteY33" fmla="*/ 4252684 h 4252684"/>
                        <a:gd name="connsiteX34" fmla="*/ 2115999 w 11087099"/>
                        <a:gd name="connsiteY34" fmla="*/ 4252684 h 4252684"/>
                        <a:gd name="connsiteX35" fmla="*/ 1574036 w 11087099"/>
                        <a:gd name="connsiteY35" fmla="*/ 4252684 h 4252684"/>
                        <a:gd name="connsiteX36" fmla="*/ 783062 w 11087099"/>
                        <a:gd name="connsiteY36" fmla="*/ 4252684 h 4252684"/>
                        <a:gd name="connsiteX37" fmla="*/ 0 w 11087099"/>
                        <a:gd name="connsiteY37" fmla="*/ 3543889 h 4252684"/>
                        <a:gd name="connsiteX38" fmla="*/ 0 w 11087099"/>
                        <a:gd name="connsiteY38" fmla="*/ 2920168 h 4252684"/>
                        <a:gd name="connsiteX39" fmla="*/ 0 w 11087099"/>
                        <a:gd name="connsiteY39" fmla="*/ 2381500 h 4252684"/>
                        <a:gd name="connsiteX40" fmla="*/ 0 w 11087099"/>
                        <a:gd name="connsiteY40" fmla="*/ 1786131 h 4252684"/>
                        <a:gd name="connsiteX41" fmla="*/ 0 w 11087099"/>
                        <a:gd name="connsiteY41" fmla="*/ 708795 h 4252684"/>
                        <a:gd name="connsiteX0" fmla="*/ 0 w 11087099"/>
                        <a:gd name="connsiteY0" fmla="*/ 708795 h 4252684"/>
                        <a:gd name="connsiteX1" fmla="*/ 783062 w 11087099"/>
                        <a:gd name="connsiteY1" fmla="*/ 0 h 4252684"/>
                        <a:gd name="connsiteX2" fmla="*/ 1515445 w 11087099"/>
                        <a:gd name="connsiteY2" fmla="*/ 0 h 4252684"/>
                        <a:gd name="connsiteX3" fmla="*/ 2057408 w 11087099"/>
                        <a:gd name="connsiteY3" fmla="*/ 0 h 4252684"/>
                        <a:gd name="connsiteX4" fmla="*/ 2599371 w 11087099"/>
                        <a:gd name="connsiteY4" fmla="*/ 0 h 4252684"/>
                        <a:gd name="connsiteX5" fmla="*/ 3426964 w 11087099"/>
                        <a:gd name="connsiteY5" fmla="*/ 0 h 4252684"/>
                        <a:gd name="connsiteX6" fmla="*/ 4159346 w 11087099"/>
                        <a:gd name="connsiteY6" fmla="*/ 0 h 4252684"/>
                        <a:gd name="connsiteX7" fmla="*/ 5082148 w 11087099"/>
                        <a:gd name="connsiteY7" fmla="*/ 0 h 4252684"/>
                        <a:gd name="connsiteX8" fmla="*/ 5624111 w 11087099"/>
                        <a:gd name="connsiteY8" fmla="*/ 0 h 4252684"/>
                        <a:gd name="connsiteX9" fmla="*/ 6261283 w 11087099"/>
                        <a:gd name="connsiteY9" fmla="*/ 0 h 4252684"/>
                        <a:gd name="connsiteX10" fmla="*/ 6708037 w 11087099"/>
                        <a:gd name="connsiteY10" fmla="*/ 0 h 4252684"/>
                        <a:gd name="connsiteX11" fmla="*/ 7535629 w 11087099"/>
                        <a:gd name="connsiteY11" fmla="*/ 0 h 4252684"/>
                        <a:gd name="connsiteX12" fmla="*/ 8077592 w 11087099"/>
                        <a:gd name="connsiteY12" fmla="*/ 0 h 4252684"/>
                        <a:gd name="connsiteX13" fmla="*/ 8524346 w 11087099"/>
                        <a:gd name="connsiteY13" fmla="*/ 0 h 4252684"/>
                        <a:gd name="connsiteX14" fmla="*/ 8971099 w 11087099"/>
                        <a:gd name="connsiteY14" fmla="*/ 0 h 4252684"/>
                        <a:gd name="connsiteX15" fmla="*/ 9608272 w 11087099"/>
                        <a:gd name="connsiteY15" fmla="*/ 0 h 4252684"/>
                        <a:gd name="connsiteX16" fmla="*/ 10304036 w 11087099"/>
                        <a:gd name="connsiteY16" fmla="*/ 0 h 4252684"/>
                        <a:gd name="connsiteX17" fmla="*/ 11087099 w 11087099"/>
                        <a:gd name="connsiteY17" fmla="*/ 708795 h 4252684"/>
                        <a:gd name="connsiteX18" fmla="*/ 11087099 w 11087099"/>
                        <a:gd name="connsiteY18" fmla="*/ 1190761 h 4252684"/>
                        <a:gd name="connsiteX19" fmla="*/ 11087099 w 11087099"/>
                        <a:gd name="connsiteY19" fmla="*/ 1701078 h 4252684"/>
                        <a:gd name="connsiteX20" fmla="*/ 11087099 w 11087099"/>
                        <a:gd name="connsiteY20" fmla="*/ 2296448 h 4252684"/>
                        <a:gd name="connsiteX21" fmla="*/ 11087099 w 11087099"/>
                        <a:gd name="connsiteY21" fmla="*/ 2891817 h 4252684"/>
                        <a:gd name="connsiteX22" fmla="*/ 11087099 w 11087099"/>
                        <a:gd name="connsiteY22" fmla="*/ 3543889 h 4252684"/>
                        <a:gd name="connsiteX23" fmla="*/ 10304036 w 11087099"/>
                        <a:gd name="connsiteY23" fmla="*/ 4252684 h 4252684"/>
                        <a:gd name="connsiteX24" fmla="*/ 9857282 w 11087099"/>
                        <a:gd name="connsiteY24" fmla="*/ 4252684 h 4252684"/>
                        <a:gd name="connsiteX25" fmla="*/ 9410529 w 11087099"/>
                        <a:gd name="connsiteY25" fmla="*/ 4252684 h 4252684"/>
                        <a:gd name="connsiteX26" fmla="*/ 8963776 w 11087099"/>
                        <a:gd name="connsiteY26" fmla="*/ 4252684 h 4252684"/>
                        <a:gd name="connsiteX27" fmla="*/ 8326602 w 11087099"/>
                        <a:gd name="connsiteY27" fmla="*/ 4252684 h 4252684"/>
                        <a:gd name="connsiteX28" fmla="*/ 7594220 w 11087099"/>
                        <a:gd name="connsiteY28" fmla="*/ 4252684 h 4252684"/>
                        <a:gd name="connsiteX29" fmla="*/ 7147467 w 11087099"/>
                        <a:gd name="connsiteY29" fmla="*/ 4252684 h 4252684"/>
                        <a:gd name="connsiteX30" fmla="*/ 6605503 w 11087099"/>
                        <a:gd name="connsiteY30" fmla="*/ 4252684 h 4252684"/>
                        <a:gd name="connsiteX31" fmla="*/ 5873121 w 11087099"/>
                        <a:gd name="connsiteY31" fmla="*/ 4252684 h 4252684"/>
                        <a:gd name="connsiteX32" fmla="*/ 5235949 w 11087099"/>
                        <a:gd name="connsiteY32" fmla="*/ 4252684 h 4252684"/>
                        <a:gd name="connsiteX33" fmla="*/ 4693985 w 11087099"/>
                        <a:gd name="connsiteY33" fmla="*/ 4252684 h 4252684"/>
                        <a:gd name="connsiteX34" fmla="*/ 4152022 w 11087099"/>
                        <a:gd name="connsiteY34" fmla="*/ 4252684 h 4252684"/>
                        <a:gd name="connsiteX35" fmla="*/ 3229220 w 11087099"/>
                        <a:gd name="connsiteY35" fmla="*/ 4252684 h 4252684"/>
                        <a:gd name="connsiteX36" fmla="*/ 2306418 w 11087099"/>
                        <a:gd name="connsiteY36" fmla="*/ 4252684 h 4252684"/>
                        <a:gd name="connsiteX37" fmla="*/ 1859664 w 11087099"/>
                        <a:gd name="connsiteY37" fmla="*/ 4252684 h 4252684"/>
                        <a:gd name="connsiteX38" fmla="*/ 783062 w 11087099"/>
                        <a:gd name="connsiteY38" fmla="*/ 4252684 h 4252684"/>
                        <a:gd name="connsiteX39" fmla="*/ 0 w 11087099"/>
                        <a:gd name="connsiteY39" fmla="*/ 3543889 h 4252684"/>
                        <a:gd name="connsiteX40" fmla="*/ 0 w 11087099"/>
                        <a:gd name="connsiteY40" fmla="*/ 3033572 h 4252684"/>
                        <a:gd name="connsiteX41" fmla="*/ 0 w 11087099"/>
                        <a:gd name="connsiteY41" fmla="*/ 2466553 h 4252684"/>
                        <a:gd name="connsiteX42" fmla="*/ 0 w 11087099"/>
                        <a:gd name="connsiteY42" fmla="*/ 1842833 h 4252684"/>
                        <a:gd name="connsiteX43" fmla="*/ 0 w 11087099"/>
                        <a:gd name="connsiteY43" fmla="*/ 1360867 h 4252684"/>
                        <a:gd name="connsiteX44" fmla="*/ 0 w 11087099"/>
                        <a:gd name="connsiteY44" fmla="*/ 708795 h 425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87099" h="4252684" fill="none" extrusionOk="0">
                          <a:moveTo>
                            <a:pt x="0" y="708795"/>
                          </a:moveTo>
                          <a:cubicBezTo>
                            <a:pt x="28449" y="411567"/>
                            <a:pt x="365522" y="22551"/>
                            <a:pt x="783062" y="0"/>
                          </a:cubicBezTo>
                          <a:cubicBezTo>
                            <a:pt x="986647" y="-14258"/>
                            <a:pt x="1323075" y="8137"/>
                            <a:pt x="1610655" y="0"/>
                          </a:cubicBezTo>
                          <a:cubicBezTo>
                            <a:pt x="1897305" y="-24020"/>
                            <a:pt x="2106273" y="22668"/>
                            <a:pt x="2247828" y="0"/>
                          </a:cubicBezTo>
                          <a:cubicBezTo>
                            <a:pt x="2382202" y="2332"/>
                            <a:pt x="2989512" y="248"/>
                            <a:pt x="3170629" y="0"/>
                          </a:cubicBezTo>
                          <a:cubicBezTo>
                            <a:pt x="3363323" y="-32466"/>
                            <a:pt x="3502517" y="-13871"/>
                            <a:pt x="3807802" y="0"/>
                          </a:cubicBezTo>
                          <a:cubicBezTo>
                            <a:pt x="4080706" y="64584"/>
                            <a:pt x="4448125" y="-62270"/>
                            <a:pt x="4730605" y="0"/>
                          </a:cubicBezTo>
                          <a:cubicBezTo>
                            <a:pt x="5045388" y="-10754"/>
                            <a:pt x="5337756" y="-14739"/>
                            <a:pt x="5558197" y="0"/>
                          </a:cubicBezTo>
                          <a:cubicBezTo>
                            <a:pt x="5816929" y="-6762"/>
                            <a:pt x="5865886" y="16531"/>
                            <a:pt x="6004950" y="0"/>
                          </a:cubicBezTo>
                          <a:cubicBezTo>
                            <a:pt x="6138247" y="18750"/>
                            <a:pt x="6575838" y="-47174"/>
                            <a:pt x="6737332" y="0"/>
                          </a:cubicBezTo>
                          <a:cubicBezTo>
                            <a:pt x="6901893" y="59692"/>
                            <a:pt x="7124651" y="-28096"/>
                            <a:pt x="7279296" y="0"/>
                          </a:cubicBezTo>
                          <a:cubicBezTo>
                            <a:pt x="7401748" y="91720"/>
                            <a:pt x="7840172" y="-52846"/>
                            <a:pt x="8202098" y="0"/>
                          </a:cubicBezTo>
                          <a:cubicBezTo>
                            <a:pt x="8536332" y="-19591"/>
                            <a:pt x="8596176" y="-12576"/>
                            <a:pt x="8744061" y="0"/>
                          </a:cubicBezTo>
                          <a:cubicBezTo>
                            <a:pt x="8921508" y="8994"/>
                            <a:pt x="9156022" y="46676"/>
                            <a:pt x="9381233" y="0"/>
                          </a:cubicBezTo>
                          <a:cubicBezTo>
                            <a:pt x="9642553" y="-67657"/>
                            <a:pt x="9829314" y="3166"/>
                            <a:pt x="10304036" y="0"/>
                          </a:cubicBezTo>
                          <a:cubicBezTo>
                            <a:pt x="10642680" y="-1295"/>
                            <a:pt x="11016319" y="350938"/>
                            <a:pt x="11087099" y="708795"/>
                          </a:cubicBezTo>
                          <a:cubicBezTo>
                            <a:pt x="11059116" y="937268"/>
                            <a:pt x="11063977" y="994589"/>
                            <a:pt x="11087099" y="1247463"/>
                          </a:cubicBezTo>
                          <a:cubicBezTo>
                            <a:pt x="11099450" y="1483604"/>
                            <a:pt x="11066991" y="1578727"/>
                            <a:pt x="11087099" y="1871184"/>
                          </a:cubicBezTo>
                          <a:cubicBezTo>
                            <a:pt x="11120792" y="2185855"/>
                            <a:pt x="11071092" y="2166708"/>
                            <a:pt x="11087099" y="2409851"/>
                          </a:cubicBezTo>
                          <a:cubicBezTo>
                            <a:pt x="11128619" y="2668585"/>
                            <a:pt x="11099640" y="2872097"/>
                            <a:pt x="11087099" y="3005221"/>
                          </a:cubicBezTo>
                          <a:cubicBezTo>
                            <a:pt x="11102176" y="3186528"/>
                            <a:pt x="11038668" y="3379861"/>
                            <a:pt x="11087099" y="3543889"/>
                          </a:cubicBezTo>
                          <a:cubicBezTo>
                            <a:pt x="11054938" y="3968036"/>
                            <a:pt x="10755547" y="4207593"/>
                            <a:pt x="10304036" y="4252684"/>
                          </a:cubicBezTo>
                          <a:cubicBezTo>
                            <a:pt x="10150581" y="4271242"/>
                            <a:pt x="9935843" y="4274410"/>
                            <a:pt x="9762072" y="4252684"/>
                          </a:cubicBezTo>
                          <a:cubicBezTo>
                            <a:pt x="9575320" y="4264456"/>
                            <a:pt x="9424733" y="4247657"/>
                            <a:pt x="9220109" y="4252684"/>
                          </a:cubicBezTo>
                          <a:cubicBezTo>
                            <a:pt x="8996993" y="4243136"/>
                            <a:pt x="8965703" y="4255222"/>
                            <a:pt x="8773356" y="4252684"/>
                          </a:cubicBezTo>
                          <a:cubicBezTo>
                            <a:pt x="8590263" y="4256535"/>
                            <a:pt x="8547817" y="4251320"/>
                            <a:pt x="8326602" y="4252684"/>
                          </a:cubicBezTo>
                          <a:cubicBezTo>
                            <a:pt x="8112383" y="4271152"/>
                            <a:pt x="7642555" y="4263818"/>
                            <a:pt x="7403801" y="4252684"/>
                          </a:cubicBezTo>
                          <a:cubicBezTo>
                            <a:pt x="7164877" y="4293177"/>
                            <a:pt x="7060079" y="4270635"/>
                            <a:pt x="6766628" y="4252684"/>
                          </a:cubicBezTo>
                          <a:cubicBezTo>
                            <a:pt x="6461816" y="4239689"/>
                            <a:pt x="6437845" y="4250605"/>
                            <a:pt x="6224664" y="4252684"/>
                          </a:cubicBezTo>
                          <a:cubicBezTo>
                            <a:pt x="6030841" y="4292891"/>
                            <a:pt x="5633980" y="4200323"/>
                            <a:pt x="5301862" y="4252684"/>
                          </a:cubicBezTo>
                          <a:cubicBezTo>
                            <a:pt x="4992682" y="4261195"/>
                            <a:pt x="4930754" y="4250536"/>
                            <a:pt x="4759900" y="4252684"/>
                          </a:cubicBezTo>
                          <a:cubicBezTo>
                            <a:pt x="4586859" y="4250182"/>
                            <a:pt x="4466775" y="4236614"/>
                            <a:pt x="4313147" y="4252684"/>
                          </a:cubicBezTo>
                          <a:cubicBezTo>
                            <a:pt x="4154633" y="4299454"/>
                            <a:pt x="3734807" y="4227357"/>
                            <a:pt x="3580763" y="4252684"/>
                          </a:cubicBezTo>
                          <a:cubicBezTo>
                            <a:pt x="3418985" y="4312054"/>
                            <a:pt x="3164683" y="4201577"/>
                            <a:pt x="2848381" y="4252684"/>
                          </a:cubicBezTo>
                          <a:cubicBezTo>
                            <a:pt x="2564185" y="4271023"/>
                            <a:pt x="2295202" y="4256220"/>
                            <a:pt x="2115999" y="4252684"/>
                          </a:cubicBezTo>
                          <a:cubicBezTo>
                            <a:pt x="1921168" y="4250348"/>
                            <a:pt x="1846218" y="4287326"/>
                            <a:pt x="1574036" y="4252684"/>
                          </a:cubicBezTo>
                          <a:cubicBezTo>
                            <a:pt x="1283623" y="4186983"/>
                            <a:pt x="1054041" y="4270528"/>
                            <a:pt x="783062" y="4252684"/>
                          </a:cubicBezTo>
                          <a:cubicBezTo>
                            <a:pt x="296989" y="4306957"/>
                            <a:pt x="-83620" y="4001643"/>
                            <a:pt x="0" y="3543889"/>
                          </a:cubicBezTo>
                          <a:cubicBezTo>
                            <a:pt x="-45607" y="3302832"/>
                            <a:pt x="-35859" y="3110226"/>
                            <a:pt x="0" y="2920168"/>
                          </a:cubicBezTo>
                          <a:cubicBezTo>
                            <a:pt x="8382" y="2732669"/>
                            <a:pt x="-35190" y="2625969"/>
                            <a:pt x="0" y="2381500"/>
                          </a:cubicBezTo>
                          <a:cubicBezTo>
                            <a:pt x="35298" y="2148626"/>
                            <a:pt x="39520" y="1918359"/>
                            <a:pt x="0" y="1786131"/>
                          </a:cubicBezTo>
                          <a:cubicBezTo>
                            <a:pt x="-50616" y="1730928"/>
                            <a:pt x="46997" y="1252945"/>
                            <a:pt x="0" y="708795"/>
                          </a:cubicBezTo>
                          <a:close/>
                        </a:path>
                        <a:path w="11087099" h="4252684" stroke="0" extrusionOk="0">
                          <a:moveTo>
                            <a:pt x="0" y="708795"/>
                          </a:moveTo>
                          <a:cubicBezTo>
                            <a:pt x="117776" y="246136"/>
                            <a:pt x="303365" y="19667"/>
                            <a:pt x="783062" y="0"/>
                          </a:cubicBezTo>
                          <a:cubicBezTo>
                            <a:pt x="975859" y="-26208"/>
                            <a:pt x="1272864" y="12839"/>
                            <a:pt x="1515445" y="0"/>
                          </a:cubicBezTo>
                          <a:cubicBezTo>
                            <a:pt x="1747533" y="-4218"/>
                            <a:pt x="1803255" y="-7333"/>
                            <a:pt x="2057408" y="0"/>
                          </a:cubicBezTo>
                          <a:cubicBezTo>
                            <a:pt x="2330825" y="12590"/>
                            <a:pt x="2425821" y="-3376"/>
                            <a:pt x="2599371" y="0"/>
                          </a:cubicBezTo>
                          <a:cubicBezTo>
                            <a:pt x="2725525" y="32969"/>
                            <a:pt x="3097181" y="-61529"/>
                            <a:pt x="3426964" y="0"/>
                          </a:cubicBezTo>
                          <a:cubicBezTo>
                            <a:pt x="3804813" y="16899"/>
                            <a:pt x="3796388" y="6535"/>
                            <a:pt x="4159346" y="0"/>
                          </a:cubicBezTo>
                          <a:cubicBezTo>
                            <a:pt x="4542701" y="-14558"/>
                            <a:pt x="4668150" y="-13611"/>
                            <a:pt x="5082148" y="0"/>
                          </a:cubicBezTo>
                          <a:cubicBezTo>
                            <a:pt x="5495011" y="12913"/>
                            <a:pt x="5448856" y="-6300"/>
                            <a:pt x="5624111" y="0"/>
                          </a:cubicBezTo>
                          <a:cubicBezTo>
                            <a:pt x="5797788" y="-22905"/>
                            <a:pt x="6124227" y="-2772"/>
                            <a:pt x="6261283" y="0"/>
                          </a:cubicBezTo>
                          <a:cubicBezTo>
                            <a:pt x="6386936" y="2419"/>
                            <a:pt x="6555245" y="-19808"/>
                            <a:pt x="6708037" y="0"/>
                          </a:cubicBezTo>
                          <a:cubicBezTo>
                            <a:pt x="6877178" y="35895"/>
                            <a:pt x="7349047" y="3071"/>
                            <a:pt x="7535629" y="0"/>
                          </a:cubicBezTo>
                          <a:cubicBezTo>
                            <a:pt x="7724390" y="-6315"/>
                            <a:pt x="7917057" y="27036"/>
                            <a:pt x="8077592" y="0"/>
                          </a:cubicBezTo>
                          <a:cubicBezTo>
                            <a:pt x="8215703" y="6112"/>
                            <a:pt x="8346321" y="16445"/>
                            <a:pt x="8524346" y="0"/>
                          </a:cubicBezTo>
                          <a:cubicBezTo>
                            <a:pt x="8729392" y="-13990"/>
                            <a:pt x="8763319" y="4743"/>
                            <a:pt x="8971099" y="0"/>
                          </a:cubicBezTo>
                          <a:cubicBezTo>
                            <a:pt x="9160736" y="23347"/>
                            <a:pt x="9400796" y="-2459"/>
                            <a:pt x="9608272" y="0"/>
                          </a:cubicBezTo>
                          <a:cubicBezTo>
                            <a:pt x="9802347" y="16969"/>
                            <a:pt x="10117160" y="-37679"/>
                            <a:pt x="10304036" y="0"/>
                          </a:cubicBezTo>
                          <a:cubicBezTo>
                            <a:pt x="10719339" y="48839"/>
                            <a:pt x="11160359" y="342564"/>
                            <a:pt x="11087099" y="708795"/>
                          </a:cubicBezTo>
                          <a:cubicBezTo>
                            <a:pt x="11098323" y="910336"/>
                            <a:pt x="11062797" y="1034137"/>
                            <a:pt x="11087099" y="1190761"/>
                          </a:cubicBezTo>
                          <a:cubicBezTo>
                            <a:pt x="11076638" y="1335849"/>
                            <a:pt x="11090508" y="1464241"/>
                            <a:pt x="11087099" y="1701078"/>
                          </a:cubicBezTo>
                          <a:cubicBezTo>
                            <a:pt x="11106776" y="1948859"/>
                            <a:pt x="11101155" y="1998872"/>
                            <a:pt x="11087099" y="2296448"/>
                          </a:cubicBezTo>
                          <a:cubicBezTo>
                            <a:pt x="11059947" y="2586526"/>
                            <a:pt x="11081675" y="2768101"/>
                            <a:pt x="11087099" y="2891817"/>
                          </a:cubicBezTo>
                          <a:cubicBezTo>
                            <a:pt x="11067217" y="3019092"/>
                            <a:pt x="11021112" y="3265856"/>
                            <a:pt x="11087099" y="3543889"/>
                          </a:cubicBezTo>
                          <a:cubicBezTo>
                            <a:pt x="10995522" y="3923596"/>
                            <a:pt x="10671360" y="4367838"/>
                            <a:pt x="10304036" y="4252684"/>
                          </a:cubicBezTo>
                          <a:cubicBezTo>
                            <a:pt x="10193399" y="4253593"/>
                            <a:pt x="9990293" y="4252831"/>
                            <a:pt x="9857282" y="4252684"/>
                          </a:cubicBezTo>
                          <a:cubicBezTo>
                            <a:pt x="9666729" y="4255512"/>
                            <a:pt x="9588304" y="4262878"/>
                            <a:pt x="9410529" y="4252684"/>
                          </a:cubicBezTo>
                          <a:cubicBezTo>
                            <a:pt x="9226225" y="4263087"/>
                            <a:pt x="9157193" y="4265785"/>
                            <a:pt x="8963776" y="4252684"/>
                          </a:cubicBezTo>
                          <a:cubicBezTo>
                            <a:pt x="8756701" y="4244429"/>
                            <a:pt x="8611121" y="4251182"/>
                            <a:pt x="8326602" y="4252684"/>
                          </a:cubicBezTo>
                          <a:cubicBezTo>
                            <a:pt x="8054369" y="4244809"/>
                            <a:pt x="7835879" y="4265784"/>
                            <a:pt x="7594220" y="4252684"/>
                          </a:cubicBezTo>
                          <a:cubicBezTo>
                            <a:pt x="7342943" y="4234944"/>
                            <a:pt x="7362836" y="4250871"/>
                            <a:pt x="7147467" y="4252684"/>
                          </a:cubicBezTo>
                          <a:cubicBezTo>
                            <a:pt x="6959236" y="4234055"/>
                            <a:pt x="6743833" y="4284314"/>
                            <a:pt x="6605503" y="4252684"/>
                          </a:cubicBezTo>
                          <a:cubicBezTo>
                            <a:pt x="6453053" y="4222319"/>
                            <a:pt x="6280198" y="4240875"/>
                            <a:pt x="5873121" y="4252684"/>
                          </a:cubicBezTo>
                          <a:cubicBezTo>
                            <a:pt x="5511925" y="4282634"/>
                            <a:pt x="5539634" y="4263351"/>
                            <a:pt x="5235949" y="4252684"/>
                          </a:cubicBezTo>
                          <a:cubicBezTo>
                            <a:pt x="4939406" y="4248404"/>
                            <a:pt x="4926458" y="4260498"/>
                            <a:pt x="4693985" y="4252684"/>
                          </a:cubicBezTo>
                          <a:cubicBezTo>
                            <a:pt x="4452969" y="4240587"/>
                            <a:pt x="4411866" y="4238453"/>
                            <a:pt x="4152022" y="4252684"/>
                          </a:cubicBezTo>
                          <a:cubicBezTo>
                            <a:pt x="3944062" y="4304817"/>
                            <a:pt x="3621394" y="4280423"/>
                            <a:pt x="3229220" y="4252684"/>
                          </a:cubicBezTo>
                          <a:cubicBezTo>
                            <a:pt x="2892818" y="4307647"/>
                            <a:pt x="2543665" y="4250693"/>
                            <a:pt x="2306418" y="4252684"/>
                          </a:cubicBezTo>
                          <a:cubicBezTo>
                            <a:pt x="2045742" y="4271959"/>
                            <a:pt x="2064425" y="4258631"/>
                            <a:pt x="1859664" y="4252684"/>
                          </a:cubicBezTo>
                          <a:cubicBezTo>
                            <a:pt x="1600333" y="4241003"/>
                            <a:pt x="1282749" y="4264113"/>
                            <a:pt x="783062" y="4252684"/>
                          </a:cubicBezTo>
                          <a:cubicBezTo>
                            <a:pt x="282135" y="4270511"/>
                            <a:pt x="-42319" y="3936985"/>
                            <a:pt x="0" y="3543889"/>
                          </a:cubicBezTo>
                          <a:cubicBezTo>
                            <a:pt x="-44766" y="3322765"/>
                            <a:pt x="-13957" y="3213433"/>
                            <a:pt x="0" y="3033572"/>
                          </a:cubicBezTo>
                          <a:cubicBezTo>
                            <a:pt x="30625" y="2823791"/>
                            <a:pt x="15058" y="2687786"/>
                            <a:pt x="0" y="2466553"/>
                          </a:cubicBezTo>
                          <a:cubicBezTo>
                            <a:pt x="-46571" y="2234144"/>
                            <a:pt x="-31748" y="1959500"/>
                            <a:pt x="0" y="1842833"/>
                          </a:cubicBezTo>
                          <a:cubicBezTo>
                            <a:pt x="16388" y="1710232"/>
                            <a:pt x="21954" y="1473654"/>
                            <a:pt x="0" y="1360867"/>
                          </a:cubicBezTo>
                          <a:cubicBezTo>
                            <a:pt x="-5546" y="1232423"/>
                            <a:pt x="-7232" y="923953"/>
                            <a:pt x="0" y="708795"/>
                          </a:cubicBezTo>
                          <a:close/>
                        </a:path>
                        <a:path w="11087099" h="4252684" fill="none" stroke="0" extrusionOk="0">
                          <a:moveTo>
                            <a:pt x="0" y="708795"/>
                          </a:moveTo>
                          <a:cubicBezTo>
                            <a:pt x="60303" y="273343"/>
                            <a:pt x="299724" y="-14903"/>
                            <a:pt x="783062" y="0"/>
                          </a:cubicBezTo>
                          <a:cubicBezTo>
                            <a:pt x="976897" y="15401"/>
                            <a:pt x="1312484" y="48378"/>
                            <a:pt x="1610655" y="0"/>
                          </a:cubicBezTo>
                          <a:cubicBezTo>
                            <a:pt x="1890112" y="-24078"/>
                            <a:pt x="2070969" y="29336"/>
                            <a:pt x="2247828" y="0"/>
                          </a:cubicBezTo>
                          <a:cubicBezTo>
                            <a:pt x="2372031" y="-25156"/>
                            <a:pt x="2963907" y="22697"/>
                            <a:pt x="3170629" y="0"/>
                          </a:cubicBezTo>
                          <a:cubicBezTo>
                            <a:pt x="3366762" y="-28774"/>
                            <a:pt x="3503042" y="-5685"/>
                            <a:pt x="3807802" y="0"/>
                          </a:cubicBezTo>
                          <a:cubicBezTo>
                            <a:pt x="4105464" y="-36208"/>
                            <a:pt x="4353189" y="-21805"/>
                            <a:pt x="4730605" y="0"/>
                          </a:cubicBezTo>
                          <a:cubicBezTo>
                            <a:pt x="5026813" y="53791"/>
                            <a:pt x="5301556" y="42221"/>
                            <a:pt x="5558197" y="0"/>
                          </a:cubicBezTo>
                          <a:cubicBezTo>
                            <a:pt x="5815079" y="12189"/>
                            <a:pt x="5869923" y="-1318"/>
                            <a:pt x="6004950" y="0"/>
                          </a:cubicBezTo>
                          <a:cubicBezTo>
                            <a:pt x="6097128" y="-1584"/>
                            <a:pt x="6528679" y="-59098"/>
                            <a:pt x="6737332" y="0"/>
                          </a:cubicBezTo>
                          <a:cubicBezTo>
                            <a:pt x="6916155" y="32455"/>
                            <a:pt x="7158041" y="-28208"/>
                            <a:pt x="7279296" y="0"/>
                          </a:cubicBezTo>
                          <a:cubicBezTo>
                            <a:pt x="7417933" y="4762"/>
                            <a:pt x="7888127" y="-28595"/>
                            <a:pt x="8202098" y="0"/>
                          </a:cubicBezTo>
                          <a:cubicBezTo>
                            <a:pt x="8541455" y="-34155"/>
                            <a:pt x="8598279" y="-15728"/>
                            <a:pt x="8744061" y="0"/>
                          </a:cubicBezTo>
                          <a:cubicBezTo>
                            <a:pt x="8878892" y="10771"/>
                            <a:pt x="9105138" y="37714"/>
                            <a:pt x="9381233" y="0"/>
                          </a:cubicBezTo>
                          <a:cubicBezTo>
                            <a:pt x="9607817" y="-50383"/>
                            <a:pt x="9867278" y="59527"/>
                            <a:pt x="10304036" y="0"/>
                          </a:cubicBezTo>
                          <a:cubicBezTo>
                            <a:pt x="10709914" y="127534"/>
                            <a:pt x="11070710" y="307369"/>
                            <a:pt x="11087099" y="708795"/>
                          </a:cubicBezTo>
                          <a:cubicBezTo>
                            <a:pt x="11066399" y="943202"/>
                            <a:pt x="11053225" y="1010978"/>
                            <a:pt x="11087099" y="1247463"/>
                          </a:cubicBezTo>
                          <a:cubicBezTo>
                            <a:pt x="11104316" y="1486734"/>
                            <a:pt x="11059006" y="1561475"/>
                            <a:pt x="11087099" y="1871184"/>
                          </a:cubicBezTo>
                          <a:cubicBezTo>
                            <a:pt x="11130875" y="2177458"/>
                            <a:pt x="11051043" y="2171482"/>
                            <a:pt x="11087099" y="2409851"/>
                          </a:cubicBezTo>
                          <a:cubicBezTo>
                            <a:pt x="11091194" y="2634241"/>
                            <a:pt x="11069144" y="2871528"/>
                            <a:pt x="11087099" y="3005221"/>
                          </a:cubicBezTo>
                          <a:cubicBezTo>
                            <a:pt x="11091574" y="3129630"/>
                            <a:pt x="11074380" y="3352000"/>
                            <a:pt x="11087099" y="3543889"/>
                          </a:cubicBezTo>
                          <a:cubicBezTo>
                            <a:pt x="11121219" y="3991421"/>
                            <a:pt x="10776418" y="4250700"/>
                            <a:pt x="10304036" y="4252684"/>
                          </a:cubicBezTo>
                          <a:cubicBezTo>
                            <a:pt x="10138506" y="4225414"/>
                            <a:pt x="9909339" y="4270378"/>
                            <a:pt x="9762072" y="4252684"/>
                          </a:cubicBezTo>
                          <a:cubicBezTo>
                            <a:pt x="9608726" y="4219997"/>
                            <a:pt x="9462935" y="4285296"/>
                            <a:pt x="9220109" y="4252684"/>
                          </a:cubicBezTo>
                          <a:cubicBezTo>
                            <a:pt x="8999581" y="4242018"/>
                            <a:pt x="8952466" y="4252687"/>
                            <a:pt x="8773356" y="4252684"/>
                          </a:cubicBezTo>
                          <a:cubicBezTo>
                            <a:pt x="8588538" y="4254500"/>
                            <a:pt x="8540949" y="4252126"/>
                            <a:pt x="8326602" y="4252684"/>
                          </a:cubicBezTo>
                          <a:cubicBezTo>
                            <a:pt x="8117972" y="4246110"/>
                            <a:pt x="7647355" y="4232473"/>
                            <a:pt x="7403801" y="4252684"/>
                          </a:cubicBezTo>
                          <a:cubicBezTo>
                            <a:pt x="7165553" y="4274113"/>
                            <a:pt x="7064364" y="4276126"/>
                            <a:pt x="6766628" y="4252684"/>
                          </a:cubicBezTo>
                          <a:cubicBezTo>
                            <a:pt x="6463698" y="4238772"/>
                            <a:pt x="6443531" y="4251291"/>
                            <a:pt x="6224664" y="4252684"/>
                          </a:cubicBezTo>
                          <a:cubicBezTo>
                            <a:pt x="5990384" y="4251206"/>
                            <a:pt x="5580680" y="4304127"/>
                            <a:pt x="5301862" y="4252684"/>
                          </a:cubicBezTo>
                          <a:cubicBezTo>
                            <a:pt x="5011436" y="4251860"/>
                            <a:pt x="4932219" y="4259995"/>
                            <a:pt x="4759900" y="4252684"/>
                          </a:cubicBezTo>
                          <a:cubicBezTo>
                            <a:pt x="4589702" y="4250231"/>
                            <a:pt x="4493691" y="4238956"/>
                            <a:pt x="4313147" y="4252684"/>
                          </a:cubicBezTo>
                          <a:cubicBezTo>
                            <a:pt x="4157442" y="4241436"/>
                            <a:pt x="3740127" y="4216968"/>
                            <a:pt x="3580763" y="4252684"/>
                          </a:cubicBezTo>
                          <a:cubicBezTo>
                            <a:pt x="3344867" y="4268077"/>
                            <a:pt x="3072642" y="4188470"/>
                            <a:pt x="2848381" y="4252684"/>
                          </a:cubicBezTo>
                          <a:cubicBezTo>
                            <a:pt x="2584387" y="4239889"/>
                            <a:pt x="2330493" y="4283546"/>
                            <a:pt x="2115999" y="4252684"/>
                          </a:cubicBezTo>
                          <a:cubicBezTo>
                            <a:pt x="1907278" y="4265736"/>
                            <a:pt x="1847619" y="4265595"/>
                            <a:pt x="1574036" y="4252684"/>
                          </a:cubicBezTo>
                          <a:cubicBezTo>
                            <a:pt x="1311347" y="4226570"/>
                            <a:pt x="1079327" y="4255873"/>
                            <a:pt x="783062" y="4252684"/>
                          </a:cubicBezTo>
                          <a:cubicBezTo>
                            <a:pt x="443052" y="4293431"/>
                            <a:pt x="-125117" y="3991998"/>
                            <a:pt x="0" y="3543889"/>
                          </a:cubicBezTo>
                          <a:cubicBezTo>
                            <a:pt x="-27583" y="3335703"/>
                            <a:pt x="20746" y="3114420"/>
                            <a:pt x="0" y="2920168"/>
                          </a:cubicBezTo>
                          <a:cubicBezTo>
                            <a:pt x="2579" y="2700977"/>
                            <a:pt x="-17140" y="2614384"/>
                            <a:pt x="0" y="2381500"/>
                          </a:cubicBezTo>
                          <a:cubicBezTo>
                            <a:pt x="26105" y="2139467"/>
                            <a:pt x="48679" y="1902599"/>
                            <a:pt x="0" y="1786131"/>
                          </a:cubicBezTo>
                          <a:cubicBezTo>
                            <a:pt x="-8154" y="1642117"/>
                            <a:pt x="-32787" y="1251089"/>
                            <a:pt x="0" y="708795"/>
                          </a:cubicBezTo>
                          <a:close/>
                        </a:path>
                      </a:pathLst>
                    </a:cu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4000" b="1" dirty="0">
                  <a:solidFill>
                    <a:srgbClr val="002060"/>
                  </a:solidFill>
                  <a:latin typeface="Times New Roman" pitchFamily="18" charset="0"/>
                  <a:cs typeface="Times New Roman" pitchFamily="18" charset="0"/>
                </a:rPr>
                <a:t>Ý </a:t>
              </a:r>
              <a:r>
                <a:rPr lang="en-US" sz="4000" b="1" dirty="0" err="1">
                  <a:solidFill>
                    <a:srgbClr val="002060"/>
                  </a:solidFill>
                  <a:latin typeface="Times New Roman" pitchFamily="18" charset="0"/>
                  <a:cs typeface="Times New Roman" pitchFamily="18" charset="0"/>
                </a:rPr>
                <a:t>nghĩa</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của</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câu</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chuyện</a:t>
              </a:r>
              <a:r>
                <a:rPr lang="en-US" sz="4000" b="1" dirty="0">
                  <a:solidFill>
                    <a:srgbClr val="002060"/>
                  </a:solidFill>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Ca </a:t>
              </a:r>
              <a:r>
                <a:rPr lang="en-US" sz="4000" b="1" dirty="0" err="1">
                  <a:solidFill>
                    <a:srgbClr val="FF0000"/>
                  </a:solidFill>
                  <a:latin typeface="Times New Roman" pitchFamily="18" charset="0"/>
                  <a:cs typeface="Times New Roman" pitchFamily="18" charset="0"/>
                </a:rPr>
                <a:t>ngợi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Nguyễn</a:t>
              </a:r>
              <a:r>
                <a:rPr lang="en-US" sz="4000" b="1" dirty="0">
                  <a:solidFill>
                    <a:srgbClr val="FF0000"/>
                  </a:solidFill>
                  <a:latin typeface="Times New Roman" pitchFamily="18" charset="0"/>
                  <a:cs typeface="Times New Roman" pitchFamily="18" charset="0"/>
                </a:rPr>
                <a:t> Khoa </a:t>
              </a:r>
              <a:r>
                <a:rPr lang="en-US" sz="4000" b="1" dirty="0" err="1">
                  <a:solidFill>
                    <a:srgbClr val="FF0000"/>
                  </a:solidFill>
                  <a:latin typeface="Times New Roman" pitchFamily="18" charset="0"/>
                  <a:cs typeface="Times New Roman" pitchFamily="18" charset="0"/>
                </a:rPr>
                <a:t>Đăng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minh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tài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giỏi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xét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vụ</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có</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trừng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trị</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bọn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cướp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bảo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vệ</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cuộc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sống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yên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bình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dân</a:t>
              </a:r>
              <a:r>
                <a:rPr lang="en-US" sz="4000" b="1" dirty="0">
                  <a:solidFill>
                    <a:srgbClr val="FF0000"/>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CBB21297-C88C-4C6A-AC1C-A0A1579DB2A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7273" y1="42328" x2="72500" y2="45150"/>
                          <a14:foregroundMark x1="68409" y1="59612" x2="70000" y2="58201"/>
                          <a14:backgroundMark x1="24318" y1="72487" x2="65000" y2="82716"/>
                          <a14:backgroundMark x1="65000" y1="82716" x2="65000" y2="82716"/>
                          <a14:backgroundMark x1="25000" y1="48677" x2="41591" y2="87302"/>
                          <a14:backgroundMark x1="53864" y1="55379" x2="63409" y2="98236"/>
                          <a14:backgroundMark x1="37955" y1="64374" x2="84545" y2="84832"/>
                          <a14:backgroundMark x1="75909" y1="56966" x2="76591" y2="87302"/>
                          <a14:backgroundMark x1="76591" y1="87302" x2="76591" y2="87302"/>
                          <a14:backgroundMark x1="61818" y1="55379" x2="59318" y2="76896"/>
                          <a14:backgroundMark x1="67045" y1="53616" x2="64091" y2="60670"/>
                          <a14:backgroundMark x1="41364" y1="49383" x2="29545" y2="59965"/>
                          <a14:backgroundMark x1="50000" y1="54321" x2="46136" y2="54850"/>
                        </a14:backgroundRemoval>
                      </a14:imgEffect>
                    </a14:imgLayer>
                  </a14:imgProps>
                </a:ext>
              </a:extLst>
            </a:blip>
            <a:stretch>
              <a:fillRect/>
            </a:stretch>
          </p:blipFill>
          <p:spPr>
            <a:xfrm>
              <a:off x="8435727" y="-975928"/>
              <a:ext cx="3418286" cy="4404928"/>
            </a:xfrm>
            <a:prstGeom prst="rect">
              <a:avLst/>
            </a:prstGeom>
          </p:spPr>
        </p:pic>
      </p:grpSp>
    </p:spTree>
    <p:extLst>
      <p:ext uri="{BB962C8B-B14F-4D97-AF65-F5344CB8AC3E}">
        <p14:creationId xmlns:p14="http://schemas.microsoft.com/office/powerpoint/2010/main" val="126616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3"/>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BE2CAB-0B9C-4185-8729-947200EA82B3}"/>
              </a:ext>
            </a:extLst>
          </p:cNvPr>
          <p:cNvPicPr>
            <a:picLocks noChangeAspect="1"/>
          </p:cNvPicPr>
          <p:nvPr/>
        </p:nvPicPr>
        <p:blipFill>
          <a:blip r:embed="rId2"/>
          <a:stretch>
            <a:fillRect/>
          </a:stretch>
        </p:blipFill>
        <p:spPr>
          <a:xfrm>
            <a:off x="1409486" y="2531308"/>
            <a:ext cx="1812686" cy="2828889"/>
          </a:xfrm>
          <a:prstGeom prst="rect">
            <a:avLst/>
          </a:prstGeom>
          <a:effectLst>
            <a:glow rad="101600">
              <a:schemeClr val="accent4">
                <a:satMod val="175000"/>
                <a:alpha val="40000"/>
              </a:schemeClr>
            </a:glow>
          </a:effectLst>
        </p:spPr>
      </p:pic>
      <p:pic>
        <p:nvPicPr>
          <p:cNvPr id="3" name="Picture 2">
            <a:extLst>
              <a:ext uri="{FF2B5EF4-FFF2-40B4-BE49-F238E27FC236}">
                <a16:creationId xmlns:a16="http://schemas.microsoft.com/office/drawing/2014/main" id="{5A6DEF8C-9E35-4C64-A636-FC1D424214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22" b="89952" l="10000" r="90000">
                        <a14:foregroundMark x1="34130" y1="26029" x2="60978" y2="19855"/>
                        <a14:foregroundMark x1="60978" y1="19855" x2="62826" y2="18523"/>
                        <a14:foregroundMark x1="44022" y1="7022" x2="52065" y2="8717"/>
                        <a14:foregroundMark x1="45978" y1="19007" x2="45978" y2="38862"/>
                        <a14:foregroundMark x1="41196" y1="30872" x2="44022" y2="39831"/>
                        <a14:foregroundMark x1="55978" y1="50242" x2="56087" y2="69734"/>
                        <a14:foregroundMark x1="56087" y1="69734" x2="56304" y2="70581"/>
                        <a14:foregroundMark x1="68370" y1="55690" x2="60652" y2="73245"/>
                        <a14:foregroundMark x1="26087" y1="63438" x2="48370" y2="69976"/>
                        <a14:foregroundMark x1="48370" y1="69976" x2="48478" y2="69976"/>
                        <a14:foregroundMark x1="43152" y1="41525" x2="44674" y2="70823"/>
                        <a14:foregroundMark x1="44674" y1="70823" x2="41848" y2="77603"/>
                        <a14:foregroundMark x1="29239" y1="72518" x2="39674" y2="78935"/>
                      </a14:backgroundRemoval>
                    </a14:imgEffect>
                  </a14:imgLayer>
                </a14:imgProps>
              </a:ext>
            </a:extLst>
          </a:blip>
          <a:stretch>
            <a:fillRect/>
          </a:stretch>
        </p:blipFill>
        <p:spPr>
          <a:xfrm>
            <a:off x="6900452" y="300154"/>
            <a:ext cx="5635883" cy="5060043"/>
          </a:xfrm>
          <a:prstGeom prst="rect">
            <a:avLst/>
          </a:prstGeom>
        </p:spPr>
      </p:pic>
      <p:sp>
        <p:nvSpPr>
          <p:cNvPr id="8" name="Thought Bubble: Cloud 7">
            <a:extLst>
              <a:ext uri="{FF2B5EF4-FFF2-40B4-BE49-F238E27FC236}">
                <a16:creationId xmlns:a16="http://schemas.microsoft.com/office/drawing/2014/main" id="{423F3B85-CC44-4803-8FD5-5E933DCC6687}"/>
              </a:ext>
            </a:extLst>
          </p:cNvPr>
          <p:cNvSpPr/>
          <p:nvPr/>
        </p:nvSpPr>
        <p:spPr>
          <a:xfrm>
            <a:off x="4650737" y="155011"/>
            <a:ext cx="3956234" cy="2032000"/>
          </a:xfrm>
          <a:prstGeom prst="cloudCallout">
            <a:avLst>
              <a:gd name="adj1" fmla="val -77132"/>
              <a:gd name="adj2" fmla="val 5607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Arial" panose="020B0604020202020204" pitchFamily="34" charset="0"/>
                <a:cs typeface="Arial" panose="020B0604020202020204" pitchFamily="34" charset="0"/>
              </a:rPr>
              <a:t>Cảm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ơn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bạn</a:t>
            </a:r>
            <a:r>
              <a:rPr lang="en-US" sz="3600" b="1"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853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2" name="Cloud 1">
            <a:extLst>
              <a:ext uri="{FF2B5EF4-FFF2-40B4-BE49-F238E27FC236}">
                <a16:creationId xmlns:a16="http://schemas.microsoft.com/office/drawing/2014/main" id="{C177362D-DBC2-417A-B56B-65637D2B9109}"/>
              </a:ext>
            </a:extLst>
          </p:cNvPr>
          <p:cNvSpPr/>
          <p:nvPr/>
        </p:nvSpPr>
        <p:spPr>
          <a:xfrm>
            <a:off x="3150992" y="238323"/>
            <a:ext cx="6432919" cy="1631282"/>
          </a:xfrm>
          <a:prstGeom prst="cloud">
            <a:avLst/>
          </a:prstGeom>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Đánh</a:t>
            </a:r>
            <a:r>
              <a:rPr lang="en-US" sz="3600" b="1" dirty="0">
                <a:solidFill>
                  <a:prstClr val="black"/>
                </a:solidFill>
                <a:effectLst>
                  <a:outerShdw blurRad="38100" dist="38100" dir="2700000" algn="tl">
                    <a:srgbClr val="000000">
                      <a:alpha val="43137"/>
                    </a:srgbClr>
                  </a:outerShdw>
                </a:effectLst>
                <a:latin typeface="#9Slide07 SVNUT Triumph Press" panose="00000500000000000000" pitchFamily="2" charset="0"/>
              </a:rPr>
              <a:t> </a:t>
            </a: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giá</a:t>
            </a:r>
            <a:r>
              <a:rPr lang="en-US" sz="3600" b="1" dirty="0">
                <a:solidFill>
                  <a:prstClr val="black"/>
                </a:solidFill>
                <a:effectLst>
                  <a:outerShdw blurRad="38100" dist="38100" dir="2700000" algn="tl">
                    <a:srgbClr val="000000">
                      <a:alpha val="43137"/>
                    </a:srgbClr>
                  </a:outerShdw>
                </a:effectLst>
                <a:latin typeface="#9Slide07 SVNUT Triumph Press" panose="00000500000000000000" pitchFamily="2" charset="0"/>
              </a:rPr>
              <a:t> </a:t>
            </a: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mục</a:t>
            </a:r>
            <a:r>
              <a:rPr lang="en-US" sz="3600" b="1" dirty="0">
                <a:solidFill>
                  <a:prstClr val="black"/>
                </a:solidFill>
                <a:effectLst>
                  <a:outerShdw blurRad="38100" dist="38100" dir="2700000" algn="tl">
                    <a:srgbClr val="000000">
                      <a:alpha val="43137"/>
                    </a:srgbClr>
                  </a:outerShdw>
                </a:effectLst>
                <a:latin typeface="#9Slide07 SVNUT Triumph Press" panose="00000500000000000000" pitchFamily="2" charset="0"/>
              </a:rPr>
              <a:t> </a:t>
            </a: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tiêu</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7 SVNUT Triumph Press" panose="00000500000000000000" pitchFamily="2" charset="0"/>
            </a:endParaRPr>
          </a:p>
        </p:txBody>
      </p:sp>
      <p:grpSp>
        <p:nvGrpSpPr>
          <p:cNvPr id="6" name="Group 5">
            <a:extLst>
              <a:ext uri="{FF2B5EF4-FFF2-40B4-BE49-F238E27FC236}">
                <a16:creationId xmlns:a16="http://schemas.microsoft.com/office/drawing/2014/main" id="{7AC61952-0C71-4497-B156-A1083FCAFA66}"/>
              </a:ext>
            </a:extLst>
          </p:cNvPr>
          <p:cNvGrpSpPr/>
          <p:nvPr/>
        </p:nvGrpSpPr>
        <p:grpSpPr>
          <a:xfrm>
            <a:off x="867347" y="2094656"/>
            <a:ext cx="10506506" cy="1175370"/>
            <a:chOff x="867347" y="2094656"/>
            <a:chExt cx="10506506" cy="1175370"/>
          </a:xfrm>
        </p:grpSpPr>
        <p:sp>
          <p:nvSpPr>
            <p:cNvPr id="4" name="Rectangle: Rounded Corners 3">
              <a:extLst>
                <a:ext uri="{FF2B5EF4-FFF2-40B4-BE49-F238E27FC236}">
                  <a16:creationId xmlns:a16="http://schemas.microsoft.com/office/drawing/2014/main" id="{A01A6EE4-BE2F-47BA-9FCA-3F88973A759A}"/>
                </a:ext>
              </a:extLst>
            </p:cNvPr>
            <p:cNvSpPr/>
            <p:nvPr/>
          </p:nvSpPr>
          <p:spPr>
            <a:xfrm>
              <a:off x="1361051" y="2111181"/>
              <a:ext cx="10012802" cy="1052189"/>
            </a:xfrm>
            <a:custGeom>
              <a:avLst/>
              <a:gdLst>
                <a:gd name="connsiteX0" fmla="*/ 0 w 10012802"/>
                <a:gd name="connsiteY0" fmla="*/ 175368 h 1052189"/>
                <a:gd name="connsiteX1" fmla="*/ 175368 w 10012802"/>
                <a:gd name="connsiteY1" fmla="*/ 0 h 1052189"/>
                <a:gd name="connsiteX2" fmla="*/ 9837434 w 10012802"/>
                <a:gd name="connsiteY2" fmla="*/ 0 h 1052189"/>
                <a:gd name="connsiteX3" fmla="*/ 10012802 w 10012802"/>
                <a:gd name="connsiteY3" fmla="*/ 175368 h 1052189"/>
                <a:gd name="connsiteX4" fmla="*/ 10012802 w 10012802"/>
                <a:gd name="connsiteY4" fmla="*/ 876821 h 1052189"/>
                <a:gd name="connsiteX5" fmla="*/ 9837434 w 10012802"/>
                <a:gd name="connsiteY5" fmla="*/ 1052189 h 1052189"/>
                <a:gd name="connsiteX6" fmla="*/ 175368 w 10012802"/>
                <a:gd name="connsiteY6" fmla="*/ 1052189 h 1052189"/>
                <a:gd name="connsiteX7" fmla="*/ 0 w 10012802"/>
                <a:gd name="connsiteY7" fmla="*/ 876821 h 1052189"/>
                <a:gd name="connsiteX8" fmla="*/ 0 w 10012802"/>
                <a:gd name="connsiteY8" fmla="*/ 175368 h 10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802" h="1052189" fill="none" extrusionOk="0">
                  <a:moveTo>
                    <a:pt x="0" y="175368"/>
                  </a:moveTo>
                  <a:cubicBezTo>
                    <a:pt x="-5037" y="74173"/>
                    <a:pt x="67004" y="8881"/>
                    <a:pt x="175368" y="0"/>
                  </a:cubicBezTo>
                  <a:cubicBezTo>
                    <a:pt x="2319736" y="-124994"/>
                    <a:pt x="5834171" y="-10734"/>
                    <a:pt x="9837434" y="0"/>
                  </a:cubicBezTo>
                  <a:cubicBezTo>
                    <a:pt x="9931106" y="-315"/>
                    <a:pt x="10013730" y="96755"/>
                    <a:pt x="10012802" y="175368"/>
                  </a:cubicBezTo>
                  <a:cubicBezTo>
                    <a:pt x="9958137" y="401107"/>
                    <a:pt x="10002356" y="786431"/>
                    <a:pt x="10012802" y="876821"/>
                  </a:cubicBezTo>
                  <a:cubicBezTo>
                    <a:pt x="10007574" y="970489"/>
                    <a:pt x="9942067" y="1060188"/>
                    <a:pt x="9837434" y="1052189"/>
                  </a:cubicBezTo>
                  <a:cubicBezTo>
                    <a:pt x="7193013" y="1185492"/>
                    <a:pt x="2843801" y="1056600"/>
                    <a:pt x="175368" y="1052189"/>
                  </a:cubicBezTo>
                  <a:cubicBezTo>
                    <a:pt x="90087" y="1065876"/>
                    <a:pt x="5571" y="987107"/>
                    <a:pt x="0" y="876821"/>
                  </a:cubicBezTo>
                  <a:cubicBezTo>
                    <a:pt x="56169" y="796339"/>
                    <a:pt x="850" y="328878"/>
                    <a:pt x="0" y="175368"/>
                  </a:cubicBezTo>
                  <a:close/>
                </a:path>
                <a:path w="10012802" h="1052189" stroke="0" extrusionOk="0">
                  <a:moveTo>
                    <a:pt x="0" y="175368"/>
                  </a:moveTo>
                  <a:cubicBezTo>
                    <a:pt x="5057" y="87802"/>
                    <a:pt x="85779" y="1173"/>
                    <a:pt x="175368" y="0"/>
                  </a:cubicBezTo>
                  <a:cubicBezTo>
                    <a:pt x="4205529" y="-128372"/>
                    <a:pt x="8498856" y="60133"/>
                    <a:pt x="9837434" y="0"/>
                  </a:cubicBezTo>
                  <a:cubicBezTo>
                    <a:pt x="9949314" y="-8437"/>
                    <a:pt x="9998316" y="67662"/>
                    <a:pt x="10012802" y="175368"/>
                  </a:cubicBezTo>
                  <a:cubicBezTo>
                    <a:pt x="9958494" y="482555"/>
                    <a:pt x="9991405" y="573079"/>
                    <a:pt x="10012802" y="876821"/>
                  </a:cubicBezTo>
                  <a:cubicBezTo>
                    <a:pt x="10020401" y="991458"/>
                    <a:pt x="9938340" y="1067850"/>
                    <a:pt x="9837434" y="1052189"/>
                  </a:cubicBezTo>
                  <a:cubicBezTo>
                    <a:pt x="7745592" y="1183499"/>
                    <a:pt x="2437717" y="1195688"/>
                    <a:pt x="175368" y="1052189"/>
                  </a:cubicBezTo>
                  <a:cubicBezTo>
                    <a:pt x="83735" y="1048623"/>
                    <a:pt x="869" y="970629"/>
                    <a:pt x="0" y="876821"/>
                  </a:cubicBezTo>
                  <a:cubicBezTo>
                    <a:pt x="-47963" y="572528"/>
                    <a:pt x="30639" y="256675"/>
                    <a:pt x="0" y="175368"/>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Kể</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lại</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được</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từng</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đoạn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và</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toàn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bộ</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câu</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chuyện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dựa</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vào</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tranh</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minh</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họa</a:t>
              </a:r>
              <a:r>
                <a:rPr kumimoji="0" lang="en-US" sz="3200" b="0" i="0" u="none" strike="noStrike" kern="1200" cap="none" spc="0" normalizeH="0" baseline="0" noProof="0" dirty="0">
                  <a:ln>
                    <a:noFill/>
                  </a:ln>
                  <a:solidFill>
                    <a:prstClr val="black"/>
                  </a:solidFill>
                  <a:effectLst/>
                  <a:uLnTx/>
                  <a:uFillTx/>
                  <a:latin typeface="Arial"/>
                  <a:cs typeface="+mn-cs"/>
                </a:rPr>
                <a:t>.</a:t>
              </a:r>
            </a:p>
          </p:txBody>
        </p:sp>
        <p:pic>
          <p:nvPicPr>
            <p:cNvPr id="3" name="Picture 2">
              <a:extLst>
                <a:ext uri="{FF2B5EF4-FFF2-40B4-BE49-F238E27FC236}">
                  <a16:creationId xmlns:a16="http://schemas.microsoft.com/office/drawing/2014/main" id="{9C60B9CD-A8E2-4247-8B28-50D9F1B6ED7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grpSp>
        <p:nvGrpSpPr>
          <p:cNvPr id="10" name="Group 9">
            <a:extLst>
              <a:ext uri="{FF2B5EF4-FFF2-40B4-BE49-F238E27FC236}">
                <a16:creationId xmlns:a16="http://schemas.microsoft.com/office/drawing/2014/main" id="{7FAE8724-4E9D-4DFD-B7C7-E2A57EABD04A}"/>
              </a:ext>
            </a:extLst>
          </p:cNvPr>
          <p:cNvGrpSpPr/>
          <p:nvPr/>
        </p:nvGrpSpPr>
        <p:grpSpPr>
          <a:xfrm>
            <a:off x="867341" y="3542554"/>
            <a:ext cx="10506512" cy="1175370"/>
            <a:chOff x="867341" y="2174942"/>
            <a:chExt cx="10795270" cy="1175370"/>
          </a:xfrm>
        </p:grpSpPr>
        <p:sp>
          <p:nvSpPr>
            <p:cNvPr id="11" name="Rectangle: Rounded Corners 10">
              <a:extLst>
                <a:ext uri="{FF2B5EF4-FFF2-40B4-BE49-F238E27FC236}">
                  <a16:creationId xmlns:a16="http://schemas.microsoft.com/office/drawing/2014/main" id="{59C3CD02-1D7D-41DF-9462-2ECD8A96A284}"/>
                </a:ext>
              </a:extLst>
            </p:cNvPr>
            <p:cNvSpPr/>
            <p:nvPr/>
          </p:nvSpPr>
          <p:spPr>
            <a:xfrm>
              <a:off x="1361051" y="2223476"/>
              <a:ext cx="10301560" cy="914400"/>
            </a:xfrm>
            <a:custGeom>
              <a:avLst/>
              <a:gdLst>
                <a:gd name="connsiteX0" fmla="*/ 0 w 10301560"/>
                <a:gd name="connsiteY0" fmla="*/ 152403 h 914400"/>
                <a:gd name="connsiteX1" fmla="*/ 152403 w 10301560"/>
                <a:gd name="connsiteY1" fmla="*/ 0 h 914400"/>
                <a:gd name="connsiteX2" fmla="*/ 10149157 w 10301560"/>
                <a:gd name="connsiteY2" fmla="*/ 0 h 914400"/>
                <a:gd name="connsiteX3" fmla="*/ 10301560 w 10301560"/>
                <a:gd name="connsiteY3" fmla="*/ 152403 h 914400"/>
                <a:gd name="connsiteX4" fmla="*/ 10301560 w 10301560"/>
                <a:gd name="connsiteY4" fmla="*/ 761997 h 914400"/>
                <a:gd name="connsiteX5" fmla="*/ 10149157 w 10301560"/>
                <a:gd name="connsiteY5" fmla="*/ 914400 h 914400"/>
                <a:gd name="connsiteX6" fmla="*/ 152403 w 10301560"/>
                <a:gd name="connsiteY6" fmla="*/ 914400 h 914400"/>
                <a:gd name="connsiteX7" fmla="*/ 0 w 10301560"/>
                <a:gd name="connsiteY7" fmla="*/ 761997 h 914400"/>
                <a:gd name="connsiteX8" fmla="*/ 0 w 1030156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1560" h="914400" fill="none" extrusionOk="0">
                  <a:moveTo>
                    <a:pt x="0" y="152403"/>
                  </a:moveTo>
                  <a:cubicBezTo>
                    <a:pt x="-4849" y="64054"/>
                    <a:pt x="64382" y="2971"/>
                    <a:pt x="152403" y="0"/>
                  </a:cubicBezTo>
                  <a:cubicBezTo>
                    <a:pt x="2222817" y="-124994"/>
                    <a:pt x="8875593" y="-10734"/>
                    <a:pt x="10149157" y="0"/>
                  </a:cubicBezTo>
                  <a:cubicBezTo>
                    <a:pt x="10231091" y="-221"/>
                    <a:pt x="10302356" y="83865"/>
                    <a:pt x="10301560" y="152403"/>
                  </a:cubicBezTo>
                  <a:cubicBezTo>
                    <a:pt x="10341260" y="293742"/>
                    <a:pt x="10347218" y="494009"/>
                    <a:pt x="10301560" y="761997"/>
                  </a:cubicBezTo>
                  <a:cubicBezTo>
                    <a:pt x="10299827" y="845111"/>
                    <a:pt x="10239971" y="921231"/>
                    <a:pt x="10149157" y="914400"/>
                  </a:cubicBezTo>
                  <a:cubicBezTo>
                    <a:pt x="7357048" y="1047703"/>
                    <a:pt x="2314355" y="918811"/>
                    <a:pt x="152403" y="914400"/>
                  </a:cubicBezTo>
                  <a:cubicBezTo>
                    <a:pt x="71072" y="917758"/>
                    <a:pt x="4092" y="856033"/>
                    <a:pt x="0" y="761997"/>
                  </a:cubicBezTo>
                  <a:cubicBezTo>
                    <a:pt x="21168" y="654598"/>
                    <a:pt x="8568" y="363327"/>
                    <a:pt x="0" y="152403"/>
                  </a:cubicBezTo>
                  <a:close/>
                </a:path>
                <a:path w="10301560" h="914400" stroke="0" extrusionOk="0">
                  <a:moveTo>
                    <a:pt x="0" y="152403"/>
                  </a:moveTo>
                  <a:cubicBezTo>
                    <a:pt x="5080" y="77563"/>
                    <a:pt x="84138" y="2568"/>
                    <a:pt x="152403" y="0"/>
                  </a:cubicBezTo>
                  <a:cubicBezTo>
                    <a:pt x="4424571" y="-128372"/>
                    <a:pt x="6668111" y="60133"/>
                    <a:pt x="10149157" y="0"/>
                  </a:cubicBezTo>
                  <a:cubicBezTo>
                    <a:pt x="10237745" y="-2481"/>
                    <a:pt x="10294305" y="62798"/>
                    <a:pt x="10301560" y="152403"/>
                  </a:cubicBezTo>
                  <a:cubicBezTo>
                    <a:pt x="10352343" y="313343"/>
                    <a:pt x="10258874" y="568748"/>
                    <a:pt x="10301560" y="761997"/>
                  </a:cubicBezTo>
                  <a:cubicBezTo>
                    <a:pt x="10304414" y="852846"/>
                    <a:pt x="10235627" y="923285"/>
                    <a:pt x="10149157" y="914400"/>
                  </a:cubicBezTo>
                  <a:cubicBezTo>
                    <a:pt x="6849627" y="1045710"/>
                    <a:pt x="4609880"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cs typeface="+mn-cs"/>
                </a:rPr>
                <a:t>Biết</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theo</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dõi</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nhận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xét</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và</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đánh</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giá</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lời</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kể</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của</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bạn</a:t>
              </a:r>
              <a:r>
                <a:rPr kumimoji="0" lang="en-US" sz="3200" b="0" i="0" u="none" strike="noStrike" kern="1200" cap="none" spc="0" normalizeH="0" baseline="0" noProof="0" dirty="0">
                  <a:ln>
                    <a:noFill/>
                  </a:ln>
                  <a:solidFill>
                    <a:prstClr val="black"/>
                  </a:solidFill>
                  <a:effectLst/>
                  <a:uLnTx/>
                  <a:uFillTx/>
                  <a:latin typeface="Arial"/>
                  <a:cs typeface="+mn-cs"/>
                </a:rPr>
                <a:t>.</a:t>
              </a:r>
            </a:p>
          </p:txBody>
        </p:sp>
        <p:pic>
          <p:nvPicPr>
            <p:cNvPr id="12" name="Picture 11">
              <a:extLst>
                <a:ext uri="{FF2B5EF4-FFF2-40B4-BE49-F238E27FC236}">
                  <a16:creationId xmlns:a16="http://schemas.microsoft.com/office/drawing/2014/main" id="{8243DB38-6379-4E40-AE0D-27641038421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52" b="26636" l="8164" r="32916"/>
                      </a14:imgEffect>
                    </a14:imgLayer>
                  </a14:imgProps>
                </a:ext>
              </a:extLst>
            </a:blip>
            <a:srcRect l="5070" t="3254" r="63990" b="70766"/>
            <a:stretch/>
          </p:blipFill>
          <p:spPr>
            <a:xfrm rot="7000357">
              <a:off x="773120" y="2269163"/>
              <a:ext cx="1175370" cy="986928"/>
            </a:xfrm>
            <a:prstGeom prst="rect">
              <a:avLst/>
            </a:prstGeom>
          </p:spPr>
        </p:pic>
      </p:grpSp>
      <p:grpSp>
        <p:nvGrpSpPr>
          <p:cNvPr id="13" name="Group 12">
            <a:extLst>
              <a:ext uri="{FF2B5EF4-FFF2-40B4-BE49-F238E27FC236}">
                <a16:creationId xmlns:a16="http://schemas.microsoft.com/office/drawing/2014/main" id="{B30DE37F-1C36-4BC4-8BC3-753C124CF3CB}"/>
              </a:ext>
            </a:extLst>
          </p:cNvPr>
          <p:cNvGrpSpPr/>
          <p:nvPr/>
        </p:nvGrpSpPr>
        <p:grpSpPr>
          <a:xfrm>
            <a:off x="656051" y="4972114"/>
            <a:ext cx="10717802" cy="1175370"/>
            <a:chOff x="867347" y="2094656"/>
            <a:chExt cx="9963124" cy="1175370"/>
          </a:xfrm>
        </p:grpSpPr>
        <p:sp>
          <p:nvSpPr>
            <p:cNvPr id="14" name="Rectangle: Rounded Corners 13">
              <a:extLst>
                <a:ext uri="{FF2B5EF4-FFF2-40B4-BE49-F238E27FC236}">
                  <a16:creationId xmlns:a16="http://schemas.microsoft.com/office/drawing/2014/main" id="{774FD762-D540-4C66-B5E9-B4BE7CA357BB}"/>
                </a:ext>
              </a:extLst>
            </p:cNvPr>
            <p:cNvSpPr/>
            <p:nvPr/>
          </p:nvSpPr>
          <p:spPr>
            <a:xfrm>
              <a:off x="1361051" y="2111182"/>
              <a:ext cx="9469420" cy="914400"/>
            </a:xfrm>
            <a:custGeom>
              <a:avLst/>
              <a:gdLst>
                <a:gd name="connsiteX0" fmla="*/ 0 w 9469420"/>
                <a:gd name="connsiteY0" fmla="*/ 152403 h 914400"/>
                <a:gd name="connsiteX1" fmla="*/ 152403 w 9469420"/>
                <a:gd name="connsiteY1" fmla="*/ 0 h 914400"/>
                <a:gd name="connsiteX2" fmla="*/ 9317017 w 9469420"/>
                <a:gd name="connsiteY2" fmla="*/ 0 h 914400"/>
                <a:gd name="connsiteX3" fmla="*/ 9469420 w 9469420"/>
                <a:gd name="connsiteY3" fmla="*/ 152403 h 914400"/>
                <a:gd name="connsiteX4" fmla="*/ 9469420 w 9469420"/>
                <a:gd name="connsiteY4" fmla="*/ 761997 h 914400"/>
                <a:gd name="connsiteX5" fmla="*/ 9317017 w 9469420"/>
                <a:gd name="connsiteY5" fmla="*/ 914400 h 914400"/>
                <a:gd name="connsiteX6" fmla="*/ 152403 w 9469420"/>
                <a:gd name="connsiteY6" fmla="*/ 914400 h 914400"/>
                <a:gd name="connsiteX7" fmla="*/ 0 w 9469420"/>
                <a:gd name="connsiteY7" fmla="*/ 761997 h 914400"/>
                <a:gd name="connsiteX8" fmla="*/ 0 w 946942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9420" h="914400" fill="none" extrusionOk="0">
                  <a:moveTo>
                    <a:pt x="0" y="152403"/>
                  </a:moveTo>
                  <a:cubicBezTo>
                    <a:pt x="-4849" y="64054"/>
                    <a:pt x="64382" y="2971"/>
                    <a:pt x="152403" y="0"/>
                  </a:cubicBezTo>
                  <a:cubicBezTo>
                    <a:pt x="2468589" y="-124994"/>
                    <a:pt x="5592868" y="-10734"/>
                    <a:pt x="9317017" y="0"/>
                  </a:cubicBezTo>
                  <a:cubicBezTo>
                    <a:pt x="9398951" y="-221"/>
                    <a:pt x="9470216" y="83865"/>
                    <a:pt x="9469420" y="152403"/>
                  </a:cubicBezTo>
                  <a:cubicBezTo>
                    <a:pt x="9509120" y="293742"/>
                    <a:pt x="9515078" y="494009"/>
                    <a:pt x="9469420" y="761997"/>
                  </a:cubicBezTo>
                  <a:cubicBezTo>
                    <a:pt x="9467687" y="845111"/>
                    <a:pt x="9407831" y="921231"/>
                    <a:pt x="9317017" y="914400"/>
                  </a:cubicBezTo>
                  <a:cubicBezTo>
                    <a:pt x="7220106" y="1047703"/>
                    <a:pt x="2403934" y="918811"/>
                    <a:pt x="152403" y="914400"/>
                  </a:cubicBezTo>
                  <a:cubicBezTo>
                    <a:pt x="71072" y="917758"/>
                    <a:pt x="4092" y="856033"/>
                    <a:pt x="0" y="761997"/>
                  </a:cubicBezTo>
                  <a:cubicBezTo>
                    <a:pt x="21168" y="654598"/>
                    <a:pt x="8568" y="363327"/>
                    <a:pt x="0" y="152403"/>
                  </a:cubicBezTo>
                  <a:close/>
                </a:path>
                <a:path w="9469420" h="914400" stroke="0" extrusionOk="0">
                  <a:moveTo>
                    <a:pt x="0" y="152403"/>
                  </a:moveTo>
                  <a:cubicBezTo>
                    <a:pt x="5080" y="77563"/>
                    <a:pt x="84138" y="2568"/>
                    <a:pt x="152403" y="0"/>
                  </a:cubicBezTo>
                  <a:cubicBezTo>
                    <a:pt x="3214301" y="-128372"/>
                    <a:pt x="7668208" y="60133"/>
                    <a:pt x="9317017" y="0"/>
                  </a:cubicBezTo>
                  <a:cubicBezTo>
                    <a:pt x="9405605" y="-2481"/>
                    <a:pt x="9462165" y="62798"/>
                    <a:pt x="9469420" y="152403"/>
                  </a:cubicBezTo>
                  <a:cubicBezTo>
                    <a:pt x="9520203" y="313343"/>
                    <a:pt x="9426734" y="568748"/>
                    <a:pt x="9469420" y="761997"/>
                  </a:cubicBezTo>
                  <a:cubicBezTo>
                    <a:pt x="9472274" y="852846"/>
                    <a:pt x="9403487" y="923285"/>
                    <a:pt x="9317017" y="914400"/>
                  </a:cubicBezTo>
                  <a:cubicBezTo>
                    <a:pt x="6961359" y="1045710"/>
                    <a:pt x="3145944"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cs typeface="+mn-cs"/>
                </a:rPr>
                <a:t>Hiểu</a:t>
              </a:r>
              <a:r>
                <a:rPr kumimoji="0" lang="en-US" sz="3200" b="0" i="0" u="none" strike="noStrike" kern="1200" cap="none" spc="0" normalizeH="0" baseline="0" noProof="0" dirty="0">
                  <a:ln>
                    <a:noFill/>
                  </a:ln>
                  <a:solidFill>
                    <a:prstClr val="black"/>
                  </a:solidFill>
                  <a:effectLst/>
                  <a:uLnTx/>
                  <a:uFillTx/>
                  <a:latin typeface="Arial"/>
                  <a:cs typeface="+mn-cs"/>
                </a:rPr>
                <a:t> ý </a:t>
              </a:r>
              <a:r>
                <a:rPr kumimoji="0" lang="en-US" sz="3200" b="0" i="0" u="none" strike="noStrike" kern="1200" cap="none" spc="0" normalizeH="0" baseline="0" noProof="0" dirty="0" err="1">
                  <a:ln>
                    <a:noFill/>
                  </a:ln>
                  <a:solidFill>
                    <a:prstClr val="black"/>
                  </a:solidFill>
                  <a:effectLst/>
                  <a:uLnTx/>
                  <a:uFillTx/>
                  <a:latin typeface="Arial"/>
                  <a:cs typeface="+mn-cs"/>
                </a:rPr>
                <a:t>nghĩa</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câu</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chuyện</a:t>
              </a:r>
              <a:r>
                <a:rPr kumimoji="0" lang="en-US" sz="3200" b="0" i="0" u="none" strike="noStrike" kern="1200" cap="none" spc="0" normalizeH="0" baseline="0" noProof="0" dirty="0">
                  <a:ln>
                    <a:noFill/>
                  </a:ln>
                  <a:solidFill>
                    <a:prstClr val="black"/>
                  </a:solidFill>
                  <a:effectLst/>
                  <a:uLnTx/>
                  <a:uFillTx/>
                  <a:latin typeface="Arial"/>
                  <a:cs typeface="+mn-cs"/>
                </a:rPr>
                <a:t>. </a:t>
              </a:r>
            </a:p>
          </p:txBody>
        </p:sp>
        <p:pic>
          <p:nvPicPr>
            <p:cNvPr id="15" name="Picture 14">
              <a:extLst>
                <a:ext uri="{FF2B5EF4-FFF2-40B4-BE49-F238E27FC236}">
                  <a16:creationId xmlns:a16="http://schemas.microsoft.com/office/drawing/2014/main" id="{9FCAA771-3936-4E2E-834B-2FA35F59088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pic>
        <p:nvPicPr>
          <p:cNvPr id="7" name="Picture 6">
            <a:extLst>
              <a:ext uri="{FF2B5EF4-FFF2-40B4-BE49-F238E27FC236}">
                <a16:creationId xmlns:a16="http://schemas.microsoft.com/office/drawing/2014/main" id="{FB882225-AD8F-4A6C-92D2-14D0EFA0DA3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7" b="96707" l="2683" r="96707">
                        <a14:foregroundMark x1="29024" y1="8049" x2="13415" y2="20122"/>
                        <a14:foregroundMark x1="13415" y1="20122" x2="13780" y2="50244"/>
                        <a14:foregroundMark x1="13780" y1="50244" x2="20488" y2="65854"/>
                        <a14:foregroundMark x1="20488" y1="65854" x2="22927" y2="68415"/>
                        <a14:foregroundMark x1="30366" y1="6585" x2="41951" y2="4756"/>
                        <a14:foregroundMark x1="41951" y1="4756" x2="59024" y2="5732"/>
                        <a14:foregroundMark x1="59024" y1="5732" x2="74146" y2="11951"/>
                        <a14:foregroundMark x1="74146" y1="11951" x2="87683" y2="27195"/>
                        <a14:foregroundMark x1="87683" y1="27195" x2="94268" y2="48415"/>
                        <a14:foregroundMark x1="94268" y1="48415" x2="91341" y2="73171"/>
                        <a14:foregroundMark x1="91341" y1="73171" x2="56463" y2="90732"/>
                        <a14:foregroundMark x1="56463" y1="90732" x2="37439" y2="94024"/>
                        <a14:foregroundMark x1="37439" y1="94024" x2="24878" y2="84390"/>
                        <a14:foregroundMark x1="24878" y1="84390" x2="9878" y2="29390"/>
                        <a14:foregroundMark x1="9878" y1="29390" x2="9756" y2="21585"/>
                        <a14:foregroundMark x1="31220" y1="3659" x2="40732" y2="2927"/>
                        <a14:foregroundMark x1="40732" y1="2927" x2="68049" y2="9756"/>
                        <a14:foregroundMark x1="68049" y1="9756" x2="68171" y2="10122"/>
                        <a14:foregroundMark x1="57561" y1="4268" x2="39634" y2="64390"/>
                        <a14:foregroundMark x1="39024" y1="6951" x2="44756" y2="61829"/>
                        <a14:foregroundMark x1="66707" y1="20488" x2="29634" y2="52683"/>
                        <a14:foregroundMark x1="88293" y1="33415" x2="65244" y2="90122"/>
                        <a14:foregroundMark x1="91463" y1="27683" x2="95732" y2="68171"/>
                        <a14:foregroundMark x1="96829" y1="38537" x2="97195" y2="59268"/>
                        <a14:foregroundMark x1="95488" y1="37195" x2="87927" y2="18902"/>
                        <a14:foregroundMark x1="87927" y1="18902" x2="66585" y2="4634"/>
                        <a14:foregroundMark x1="66585" y1="4634" x2="51829" y2="3049"/>
                        <a14:foregroundMark x1="51829" y1="3049" x2="45366" y2="4268"/>
                        <a14:foregroundMark x1="11951" y1="21951" x2="5610" y2="32195"/>
                        <a14:foregroundMark x1="5610" y1="32195" x2="1707" y2="48293"/>
                        <a14:foregroundMark x1="1707" y1="48293" x2="3415" y2="63293"/>
                        <a14:foregroundMark x1="3415" y1="63293" x2="8902" y2="76220"/>
                        <a14:foregroundMark x1="8902" y1="76220" x2="17439" y2="85122"/>
                        <a14:foregroundMark x1="17439" y1="85122" x2="55854" y2="94512"/>
                        <a14:foregroundMark x1="55854" y1="94512" x2="68659" y2="93902"/>
                        <a14:foregroundMark x1="68659" y1="93902" x2="88537" y2="76707"/>
                        <a14:foregroundMark x1="88537" y1="76707" x2="88780" y2="75122"/>
                        <a14:foregroundMark x1="8780" y1="30732" x2="1707" y2="47195"/>
                        <a14:foregroundMark x1="1707" y1="47195" x2="2683" y2="61098"/>
                        <a14:foregroundMark x1="2683" y1="61098" x2="5732" y2="69024"/>
                        <a14:foregroundMark x1="35610" y1="95244" x2="44512" y2="96829"/>
                        <a14:foregroundMark x1="44512" y1="96829" x2="56220" y2="94390"/>
                        <a14:foregroundMark x1="56220" y1="94390" x2="64024" y2="94390"/>
                        <a14:foregroundMark x1="60122" y1="96707" x2="48537" y2="95854"/>
                        <a14:backgroundMark x1="22927" y1="2927" x2="7683" y2="14390"/>
                      </a14:backgroundRemoval>
                    </a14:imgEffect>
                  </a14:imgLayer>
                </a14:imgProps>
              </a:ext>
            </a:extLst>
          </a:blip>
          <a:stretch>
            <a:fillRect/>
          </a:stretch>
        </p:blipFill>
        <p:spPr>
          <a:xfrm>
            <a:off x="576946" y="1935681"/>
            <a:ext cx="1220411" cy="1220411"/>
          </a:xfrm>
          <a:prstGeom prst="rect">
            <a:avLst/>
          </a:prstGeom>
        </p:spPr>
      </p:pic>
      <p:pic>
        <p:nvPicPr>
          <p:cNvPr id="17" name="Picture 16">
            <a:extLst>
              <a:ext uri="{FF2B5EF4-FFF2-40B4-BE49-F238E27FC236}">
                <a16:creationId xmlns:a16="http://schemas.microsoft.com/office/drawing/2014/main" id="{48332E5E-CA63-4C33-A143-2F55FBD592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7" b="96707" l="2683" r="96707">
                        <a14:foregroundMark x1="29024" y1="8049" x2="13415" y2="20122"/>
                        <a14:foregroundMark x1="13415" y1="20122" x2="13780" y2="50244"/>
                        <a14:foregroundMark x1="13780" y1="50244" x2="20488" y2="65854"/>
                        <a14:foregroundMark x1="20488" y1="65854" x2="22927" y2="68415"/>
                        <a14:foregroundMark x1="30366" y1="6585" x2="41951" y2="4756"/>
                        <a14:foregroundMark x1="41951" y1="4756" x2="59024" y2="5732"/>
                        <a14:foregroundMark x1="59024" y1="5732" x2="74146" y2="11951"/>
                        <a14:foregroundMark x1="74146" y1="11951" x2="87683" y2="27195"/>
                        <a14:foregroundMark x1="87683" y1="27195" x2="94268" y2="48415"/>
                        <a14:foregroundMark x1="94268" y1="48415" x2="91341" y2="73171"/>
                        <a14:foregroundMark x1="91341" y1="73171" x2="56463" y2="90732"/>
                        <a14:foregroundMark x1="56463" y1="90732" x2="37439" y2="94024"/>
                        <a14:foregroundMark x1="37439" y1="94024" x2="24878" y2="84390"/>
                        <a14:foregroundMark x1="24878" y1="84390" x2="9878" y2="29390"/>
                        <a14:foregroundMark x1="9878" y1="29390" x2="9756" y2="21585"/>
                        <a14:foregroundMark x1="31220" y1="3659" x2="40732" y2="2927"/>
                        <a14:foregroundMark x1="40732" y1="2927" x2="68049" y2="9756"/>
                        <a14:foregroundMark x1="68049" y1="9756" x2="68171" y2="10122"/>
                        <a14:foregroundMark x1="57561" y1="4268" x2="39634" y2="64390"/>
                        <a14:foregroundMark x1="39024" y1="6951" x2="44756" y2="61829"/>
                        <a14:foregroundMark x1="66707" y1="20488" x2="29634" y2="52683"/>
                        <a14:foregroundMark x1="88293" y1="33415" x2="65244" y2="90122"/>
                        <a14:foregroundMark x1="91463" y1="27683" x2="95732" y2="68171"/>
                        <a14:foregroundMark x1="96829" y1="38537" x2="97195" y2="59268"/>
                        <a14:foregroundMark x1="95488" y1="37195" x2="87927" y2="18902"/>
                        <a14:foregroundMark x1="87927" y1="18902" x2="66585" y2="4634"/>
                        <a14:foregroundMark x1="66585" y1="4634" x2="51829" y2="3049"/>
                        <a14:foregroundMark x1="51829" y1="3049" x2="45366" y2="4268"/>
                        <a14:foregroundMark x1="11951" y1="21951" x2="5610" y2="32195"/>
                        <a14:foregroundMark x1="5610" y1="32195" x2="1707" y2="48293"/>
                        <a14:foregroundMark x1="1707" y1="48293" x2="3415" y2="63293"/>
                        <a14:foregroundMark x1="3415" y1="63293" x2="8902" y2="76220"/>
                        <a14:foregroundMark x1="8902" y1="76220" x2="17439" y2="85122"/>
                        <a14:foregroundMark x1="17439" y1="85122" x2="55854" y2="94512"/>
                        <a14:foregroundMark x1="55854" y1="94512" x2="68659" y2="93902"/>
                        <a14:foregroundMark x1="68659" y1="93902" x2="88537" y2="76707"/>
                        <a14:foregroundMark x1="88537" y1="76707" x2="88780" y2="75122"/>
                        <a14:foregroundMark x1="8780" y1="30732" x2="1707" y2="47195"/>
                        <a14:foregroundMark x1="1707" y1="47195" x2="2683" y2="61098"/>
                        <a14:foregroundMark x1="2683" y1="61098" x2="5732" y2="69024"/>
                        <a14:foregroundMark x1="35610" y1="95244" x2="44512" y2="96829"/>
                        <a14:foregroundMark x1="44512" y1="96829" x2="56220" y2="94390"/>
                        <a14:foregroundMark x1="56220" y1="94390" x2="64024" y2="94390"/>
                        <a14:foregroundMark x1="60122" y1="96707" x2="48537" y2="95854"/>
                        <a14:backgroundMark x1="22927" y1="2927" x2="7683" y2="14390"/>
                      </a14:backgroundRemoval>
                    </a14:imgEffect>
                  </a14:imgLayer>
                </a14:imgProps>
              </a:ext>
            </a:extLst>
          </a:blip>
          <a:stretch>
            <a:fillRect/>
          </a:stretch>
        </p:blipFill>
        <p:spPr>
          <a:xfrm>
            <a:off x="560924" y="3393174"/>
            <a:ext cx="1220411" cy="1220411"/>
          </a:xfrm>
          <a:prstGeom prst="rect">
            <a:avLst/>
          </a:prstGeom>
        </p:spPr>
      </p:pic>
      <p:pic>
        <p:nvPicPr>
          <p:cNvPr id="21" name="Picture 20">
            <a:extLst>
              <a:ext uri="{FF2B5EF4-FFF2-40B4-BE49-F238E27FC236}">
                <a16:creationId xmlns:a16="http://schemas.microsoft.com/office/drawing/2014/main" id="{CCB8C181-A74C-46A4-A7D0-FE9AD83C11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7" b="96707" l="2683" r="96707">
                        <a14:foregroundMark x1="29024" y1="8049" x2="13415" y2="20122"/>
                        <a14:foregroundMark x1="13415" y1="20122" x2="13780" y2="50244"/>
                        <a14:foregroundMark x1="13780" y1="50244" x2="20488" y2="65854"/>
                        <a14:foregroundMark x1="20488" y1="65854" x2="22927" y2="68415"/>
                        <a14:foregroundMark x1="30366" y1="6585" x2="41951" y2="4756"/>
                        <a14:foregroundMark x1="41951" y1="4756" x2="59024" y2="5732"/>
                        <a14:foregroundMark x1="59024" y1="5732" x2="74146" y2="11951"/>
                        <a14:foregroundMark x1="74146" y1="11951" x2="87683" y2="27195"/>
                        <a14:foregroundMark x1="87683" y1="27195" x2="94268" y2="48415"/>
                        <a14:foregroundMark x1="94268" y1="48415" x2="91341" y2="73171"/>
                        <a14:foregroundMark x1="91341" y1="73171" x2="56463" y2="90732"/>
                        <a14:foregroundMark x1="56463" y1="90732" x2="37439" y2="94024"/>
                        <a14:foregroundMark x1="37439" y1="94024" x2="24878" y2="84390"/>
                        <a14:foregroundMark x1="24878" y1="84390" x2="9878" y2="29390"/>
                        <a14:foregroundMark x1="9878" y1="29390" x2="9756" y2="21585"/>
                        <a14:foregroundMark x1="31220" y1="3659" x2="40732" y2="2927"/>
                        <a14:foregroundMark x1="40732" y1="2927" x2="68049" y2="9756"/>
                        <a14:foregroundMark x1="68049" y1="9756" x2="68171" y2="10122"/>
                        <a14:foregroundMark x1="57561" y1="4268" x2="39634" y2="64390"/>
                        <a14:foregroundMark x1="39024" y1="6951" x2="44756" y2="61829"/>
                        <a14:foregroundMark x1="66707" y1="20488" x2="29634" y2="52683"/>
                        <a14:foregroundMark x1="88293" y1="33415" x2="65244" y2="90122"/>
                        <a14:foregroundMark x1="91463" y1="27683" x2="95732" y2="68171"/>
                        <a14:foregroundMark x1="96829" y1="38537" x2="97195" y2="59268"/>
                        <a14:foregroundMark x1="95488" y1="37195" x2="87927" y2="18902"/>
                        <a14:foregroundMark x1="87927" y1="18902" x2="66585" y2="4634"/>
                        <a14:foregroundMark x1="66585" y1="4634" x2="51829" y2="3049"/>
                        <a14:foregroundMark x1="51829" y1="3049" x2="45366" y2="4268"/>
                        <a14:foregroundMark x1="11951" y1="21951" x2="5610" y2="32195"/>
                        <a14:foregroundMark x1="5610" y1="32195" x2="1707" y2="48293"/>
                        <a14:foregroundMark x1="1707" y1="48293" x2="3415" y2="63293"/>
                        <a14:foregroundMark x1="3415" y1="63293" x2="8902" y2="76220"/>
                        <a14:foregroundMark x1="8902" y1="76220" x2="17439" y2="85122"/>
                        <a14:foregroundMark x1="17439" y1="85122" x2="55854" y2="94512"/>
                        <a14:foregroundMark x1="55854" y1="94512" x2="68659" y2="93902"/>
                        <a14:foregroundMark x1="68659" y1="93902" x2="88537" y2="76707"/>
                        <a14:foregroundMark x1="88537" y1="76707" x2="88780" y2="75122"/>
                        <a14:foregroundMark x1="8780" y1="30732" x2="1707" y2="47195"/>
                        <a14:foregroundMark x1="1707" y1="47195" x2="2683" y2="61098"/>
                        <a14:foregroundMark x1="2683" y1="61098" x2="5732" y2="69024"/>
                        <a14:foregroundMark x1="35610" y1="95244" x2="44512" y2="96829"/>
                        <a14:foregroundMark x1="44512" y1="96829" x2="56220" y2="94390"/>
                        <a14:foregroundMark x1="56220" y1="94390" x2="64024" y2="94390"/>
                        <a14:foregroundMark x1="60122" y1="96707" x2="48537" y2="95854"/>
                        <a14:backgroundMark x1="22927" y1="2927" x2="7683" y2="14390"/>
                      </a14:backgroundRemoval>
                    </a14:imgEffect>
                  </a14:imgLayer>
                </a14:imgProps>
              </a:ext>
            </a:extLst>
          </a:blip>
          <a:stretch>
            <a:fillRect/>
          </a:stretch>
        </p:blipFill>
        <p:spPr>
          <a:xfrm>
            <a:off x="573399" y="4823296"/>
            <a:ext cx="1220411" cy="1220411"/>
          </a:xfrm>
          <a:prstGeom prst="rect">
            <a:avLst/>
          </a:prstGeom>
        </p:spPr>
      </p:pic>
    </p:spTree>
    <p:custDataLst>
      <p:tags r:id="rId1"/>
    </p:custDataLst>
    <p:extLst>
      <p:ext uri="{BB962C8B-B14F-4D97-AF65-F5344CB8AC3E}">
        <p14:creationId xmlns:p14="http://schemas.microsoft.com/office/powerpoint/2010/main" val="65731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4"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pic>
        <p:nvPicPr>
          <p:cNvPr id="8" name="图片 7">
            <a:extLst>
              <a:ext uri="{FF2B5EF4-FFF2-40B4-BE49-F238E27FC236}">
                <a16:creationId xmlns:a16="http://schemas.microsoft.com/office/drawing/2014/main" id="{425F1658-DD93-43EF-B4DA-E9668712A8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652" y="266522"/>
            <a:ext cx="454882" cy="454882"/>
          </a:xfrm>
          <a:prstGeom prst="rect">
            <a:avLst/>
          </a:prstGeom>
        </p:spPr>
      </p:pic>
      <p:grpSp>
        <p:nvGrpSpPr>
          <p:cNvPr id="3" name="Group 2">
            <a:extLst>
              <a:ext uri="{FF2B5EF4-FFF2-40B4-BE49-F238E27FC236}">
                <a16:creationId xmlns:a16="http://schemas.microsoft.com/office/drawing/2014/main" id="{02BF7F0D-89E9-4A4E-8030-DAE8E665D82D}"/>
              </a:ext>
            </a:extLst>
          </p:cNvPr>
          <p:cNvGrpSpPr/>
          <p:nvPr/>
        </p:nvGrpSpPr>
        <p:grpSpPr>
          <a:xfrm>
            <a:off x="1849948" y="-701632"/>
            <a:ext cx="11284708" cy="7271801"/>
            <a:chOff x="1849948" y="-701632"/>
            <a:chExt cx="11284708" cy="7271801"/>
          </a:xfrm>
        </p:grpSpPr>
        <p:pic>
          <p:nvPicPr>
            <p:cNvPr id="35" name="图片 34">
              <a:extLst>
                <a:ext uri="{FF2B5EF4-FFF2-40B4-BE49-F238E27FC236}">
                  <a16:creationId xmlns:a16="http://schemas.microsoft.com/office/drawing/2014/main" id="{85A26CAA-7F12-4908-985E-6F34F8F4C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9948" y="-701632"/>
              <a:ext cx="11284708" cy="7271801"/>
            </a:xfrm>
            <a:prstGeom prst="rect">
              <a:avLst/>
            </a:prstGeom>
          </p:spPr>
        </p:pic>
        <p:sp>
          <p:nvSpPr>
            <p:cNvPr id="2" name="Rectangle 1"/>
            <p:cNvSpPr/>
            <p:nvPr/>
          </p:nvSpPr>
          <p:spPr>
            <a:xfrm>
              <a:off x="3962497" y="1406518"/>
              <a:ext cx="6862868" cy="2939331"/>
            </a:xfrm>
            <a:prstGeom prst="rect">
              <a:avLst/>
            </a:prstGeom>
          </p:spPr>
          <p:txBody>
            <a:bodyPr wrap="square">
              <a:spAutoFit/>
            </a:bodyPr>
            <a:lstStyle/>
            <a:p>
              <a:pPr algn="ctr">
                <a:lnSpc>
                  <a:spcPct val="115000"/>
                </a:lnSpc>
                <a:spcAft>
                  <a:spcPts val="800"/>
                </a:spcAft>
              </a:pPr>
              <a:r>
                <a:rPr lang="en-US" sz="2400" b="1" dirty="0">
                  <a:solidFill>
                    <a:srgbClr val="BB253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ĐỊNH HƯỚNG HỌC TẬP TIẾP THEO</a:t>
              </a:r>
            </a:p>
            <a:p>
              <a:pPr marL="514350" indent="-514350">
                <a:lnSpc>
                  <a:spcPct val="115000"/>
                </a:lnSpc>
                <a:spcAft>
                  <a:spcPts val="800"/>
                </a:spcAft>
                <a:buAutoNum type="arabicPeriod"/>
              </a:pPr>
              <a:r>
                <a:rPr lang="en-US" sz="3200" dirty="0" err="1">
                  <a:effectLst/>
                  <a:latin typeface="Arial" panose="020B0604020202020204" pitchFamily="34" charset="0"/>
                  <a:ea typeface="Calibri" panose="020F0502020204030204" pitchFamily="34" charset="0"/>
                  <a:cs typeface="Arial" panose="020B0604020202020204" pitchFamily="34" charset="0"/>
                </a:rPr>
                <a:t>Kể</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lại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câu</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chuyện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cho</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người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thân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nghe</a:t>
              </a:r>
              <a:r>
                <a:rPr lang="en-US" sz="3200" dirty="0">
                  <a:latin typeface="Arial" panose="020B0604020202020204" pitchFamily="34" charset="0"/>
                  <a:ea typeface="Calibri" panose="020F0502020204030204" pitchFamily="34" charset="0"/>
                  <a:cs typeface="Arial" panose="020B0604020202020204" pitchFamily="34" charset="0"/>
                </a:rPr>
                <a:t>.</a:t>
              </a:r>
            </a:p>
            <a:p>
              <a:pPr marL="457200" indent="-457200">
                <a:lnSpc>
                  <a:spcPct val="115000"/>
                </a:lnSpc>
                <a:spcAft>
                  <a:spcPts val="800"/>
                </a:spcAft>
                <a:buAutoNum type="arabicPeriod"/>
              </a:pPr>
              <a:r>
                <a:rPr lang="en-US" sz="3200" i="0" dirty="0" err="1">
                  <a:effectLst/>
                  <a:latin typeface="Arial" panose="020B0604020202020204" pitchFamily="34" charset="0"/>
                  <a:cs typeface="Arial" panose="020B0604020202020204" pitchFamily="34" charset="0"/>
                </a:rPr>
                <a:t>Chuẩn</a:t>
              </a:r>
              <a:r>
                <a:rPr lang="en-US" sz="3200" i="0" dirty="0">
                  <a:effectLst/>
                  <a:latin typeface="Arial" panose="020B0604020202020204" pitchFamily="34" charset="0"/>
                  <a:cs typeface="Arial" panose="020B0604020202020204" pitchFamily="34" charset="0"/>
                </a:rPr>
                <a:t> </a:t>
              </a:r>
              <a:r>
                <a:rPr lang="en-US" sz="3200" i="0" dirty="0" err="1">
                  <a:effectLst/>
                  <a:latin typeface="Arial" panose="020B0604020202020204" pitchFamily="34" charset="0"/>
                  <a:cs typeface="Arial" panose="020B0604020202020204" pitchFamily="34" charset="0"/>
                </a:rPr>
                <a:t>bị</a:t>
              </a:r>
              <a:r>
                <a:rPr lang="en-US" sz="3200" i="0" dirty="0">
                  <a:effectLst/>
                  <a:latin typeface="Arial" panose="020B0604020202020204" pitchFamily="34" charset="0"/>
                  <a:cs typeface="Arial" panose="020B0604020202020204" pitchFamily="34" charset="0"/>
                </a:rPr>
                <a:t> </a:t>
              </a:r>
              <a:r>
                <a:rPr lang="en-US" sz="3200" i="0" dirty="0" err="1">
                  <a:effectLst/>
                  <a:latin typeface="Arial" panose="020B0604020202020204" pitchFamily="34" charset="0"/>
                  <a:cs typeface="Arial" panose="020B0604020202020204" pitchFamily="34" charset="0"/>
                </a:rPr>
                <a:t>bài</a:t>
              </a:r>
              <a:r>
                <a:rPr lang="en-US" sz="3200" i="0" dirty="0">
                  <a:effectLst/>
                  <a:latin typeface="Arial" panose="020B0604020202020204" pitchFamily="34" charset="0"/>
                  <a:cs typeface="Arial" panose="020B0604020202020204" pitchFamily="34" charset="0"/>
                </a:rPr>
                <a:t> </a:t>
              </a:r>
              <a:r>
                <a:rPr lang="en-US" sz="3200" i="0" dirty="0" err="1">
                  <a:effectLst/>
                  <a:latin typeface="Arial" panose="020B0604020202020204" pitchFamily="34" charset="0"/>
                  <a:cs typeface="Arial" panose="020B0604020202020204" pitchFamily="34" charset="0"/>
                </a:rPr>
                <a:t>sau</a:t>
              </a:r>
              <a:r>
                <a:rPr lang="en-US" sz="3200"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Kể</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chuyện</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đã</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nghe</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đã</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đọc</a:t>
              </a:r>
              <a:r>
                <a:rPr lang="en-US" sz="3200" b="1" i="0" dirty="0">
                  <a:effectLst/>
                  <a:latin typeface="Arial" panose="020B0604020202020204" pitchFamily="34" charset="0"/>
                  <a:cs typeface="Arial" panose="020B0604020202020204" pitchFamily="34" charset="0"/>
                </a:rPr>
                <a:t>.</a:t>
              </a:r>
              <a:endParaRPr lang="en-US" sz="3200" b="1"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descr="A picture containing sky, outdoor, transport, watercraft&#10;&#10;Description automatically generated">
            <a:extLst>
              <a:ext uri="{FF2B5EF4-FFF2-40B4-BE49-F238E27FC236}">
                <a16:creationId xmlns:a16="http://schemas.microsoft.com/office/drawing/2014/main" id="{D3CF9F0D-460B-4CEC-ACA9-FC61C2B4238D}"/>
              </a:ext>
            </a:extLst>
          </p:cNvPr>
          <p:cNvPicPr>
            <a:picLocks noChangeAspect="1"/>
          </p:cNvPicPr>
          <p:nvPr/>
        </p:nvPicPr>
        <p:blipFill rotWithShape="1">
          <a:blip r:embed="rId6">
            <a:extLst>
              <a:ext uri="{28A0092B-C50C-407E-A947-70E740481C1C}">
                <a14:useLocalDpi xmlns:a14="http://schemas.microsoft.com/office/drawing/2010/main" val="0"/>
              </a:ext>
            </a:extLst>
          </a:blip>
          <a:srcRect l="33403" t="19681" r="29661" b="17873"/>
          <a:stretch/>
        </p:blipFill>
        <p:spPr>
          <a:xfrm>
            <a:off x="0" y="3316406"/>
            <a:ext cx="2793083" cy="3541594"/>
          </a:xfrm>
          <a:prstGeom prst="rect">
            <a:avLst/>
          </a:prstGeom>
        </p:spPr>
      </p:pic>
      <p:sp>
        <p:nvSpPr>
          <p:cNvPr id="12" name="Rectangle 11">
            <a:extLst>
              <a:ext uri="{FF2B5EF4-FFF2-40B4-BE49-F238E27FC236}">
                <a16:creationId xmlns:a16="http://schemas.microsoft.com/office/drawing/2014/main" id="{E2075327-E132-4043-B10A-2FEE49ECF9FD}"/>
              </a:ext>
            </a:extLst>
          </p:cNvPr>
          <p:cNvSpPr/>
          <p:nvPr/>
        </p:nvSpPr>
        <p:spPr>
          <a:xfrm>
            <a:off x="2793083" y="5868537"/>
            <a:ext cx="9398439" cy="992420"/>
          </a:xfrm>
          <a:prstGeom prst="rect">
            <a:avLst/>
          </a:prstGeom>
          <a:solidFill>
            <a:srgbClr val="8BD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11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2" name="Cloud 1">
            <a:extLst>
              <a:ext uri="{FF2B5EF4-FFF2-40B4-BE49-F238E27FC236}">
                <a16:creationId xmlns:a16="http://schemas.microsoft.com/office/drawing/2014/main" id="{C177362D-DBC2-417A-B56B-65637D2B9109}"/>
              </a:ext>
            </a:extLst>
          </p:cNvPr>
          <p:cNvSpPr/>
          <p:nvPr/>
        </p:nvSpPr>
        <p:spPr>
          <a:xfrm>
            <a:off x="3939380" y="164729"/>
            <a:ext cx="4774839" cy="1631282"/>
          </a:xfrm>
          <a:prstGeom prst="cloud">
            <a:avLst/>
          </a:prstGeom>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Mục</a:t>
            </a:r>
            <a:r>
              <a:rPr lang="en-US" sz="5400" b="1" dirty="0">
                <a:solidFill>
                  <a:schemeClr val="tx1"/>
                </a:solidFill>
                <a:effectLst>
                  <a:outerShdw blurRad="38100" dist="38100" dir="2700000" algn="tl">
                    <a:srgbClr val="000000">
                      <a:alpha val="43137"/>
                    </a:srgbClr>
                  </a:outerShdw>
                </a:effectLst>
                <a:latin typeface="#9Slide07 SVNUT Triumph Press" panose="00000500000000000000" pitchFamily="2" charset="0"/>
              </a:rPr>
              <a:t> </a:t>
            </a:r>
            <a:r>
              <a:rPr lang="en-US" sz="54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tiêu</a:t>
            </a:r>
            <a:endParaRPr lang="en-US" sz="5400" b="1" dirty="0">
              <a:solidFill>
                <a:schemeClr val="tx1"/>
              </a:solidFill>
              <a:effectLst>
                <a:outerShdw blurRad="38100" dist="38100" dir="2700000" algn="tl">
                  <a:srgbClr val="000000">
                    <a:alpha val="43137"/>
                  </a:srgbClr>
                </a:outerShdw>
              </a:effectLst>
              <a:latin typeface="#9Slide07 SVNUT Triumph Press" panose="00000500000000000000" pitchFamily="2" charset="0"/>
            </a:endParaRPr>
          </a:p>
        </p:txBody>
      </p:sp>
      <p:grpSp>
        <p:nvGrpSpPr>
          <p:cNvPr id="6" name="Group 5">
            <a:extLst>
              <a:ext uri="{FF2B5EF4-FFF2-40B4-BE49-F238E27FC236}">
                <a16:creationId xmlns:a16="http://schemas.microsoft.com/office/drawing/2014/main" id="{7AC61952-0C71-4497-B156-A1083FCAFA66}"/>
              </a:ext>
            </a:extLst>
          </p:cNvPr>
          <p:cNvGrpSpPr/>
          <p:nvPr/>
        </p:nvGrpSpPr>
        <p:grpSpPr>
          <a:xfrm>
            <a:off x="867347" y="2094656"/>
            <a:ext cx="10506506" cy="1175370"/>
            <a:chOff x="867347" y="2094656"/>
            <a:chExt cx="10506506" cy="1175370"/>
          </a:xfrm>
        </p:grpSpPr>
        <p:sp>
          <p:nvSpPr>
            <p:cNvPr id="4" name="Rectangle: Rounded Corners 3">
              <a:extLst>
                <a:ext uri="{FF2B5EF4-FFF2-40B4-BE49-F238E27FC236}">
                  <a16:creationId xmlns:a16="http://schemas.microsoft.com/office/drawing/2014/main" id="{A01A6EE4-BE2F-47BA-9FCA-3F88973A759A}"/>
                </a:ext>
              </a:extLst>
            </p:cNvPr>
            <p:cNvSpPr/>
            <p:nvPr/>
          </p:nvSpPr>
          <p:spPr>
            <a:xfrm>
              <a:off x="1361051" y="2111181"/>
              <a:ext cx="10012802" cy="1052189"/>
            </a:xfrm>
            <a:custGeom>
              <a:avLst/>
              <a:gdLst>
                <a:gd name="connsiteX0" fmla="*/ 0 w 10012802"/>
                <a:gd name="connsiteY0" fmla="*/ 175368 h 1052189"/>
                <a:gd name="connsiteX1" fmla="*/ 175368 w 10012802"/>
                <a:gd name="connsiteY1" fmla="*/ 0 h 1052189"/>
                <a:gd name="connsiteX2" fmla="*/ 9837434 w 10012802"/>
                <a:gd name="connsiteY2" fmla="*/ 0 h 1052189"/>
                <a:gd name="connsiteX3" fmla="*/ 10012802 w 10012802"/>
                <a:gd name="connsiteY3" fmla="*/ 175368 h 1052189"/>
                <a:gd name="connsiteX4" fmla="*/ 10012802 w 10012802"/>
                <a:gd name="connsiteY4" fmla="*/ 876821 h 1052189"/>
                <a:gd name="connsiteX5" fmla="*/ 9837434 w 10012802"/>
                <a:gd name="connsiteY5" fmla="*/ 1052189 h 1052189"/>
                <a:gd name="connsiteX6" fmla="*/ 175368 w 10012802"/>
                <a:gd name="connsiteY6" fmla="*/ 1052189 h 1052189"/>
                <a:gd name="connsiteX7" fmla="*/ 0 w 10012802"/>
                <a:gd name="connsiteY7" fmla="*/ 876821 h 1052189"/>
                <a:gd name="connsiteX8" fmla="*/ 0 w 10012802"/>
                <a:gd name="connsiteY8" fmla="*/ 175368 h 10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802" h="1052189" fill="none" extrusionOk="0">
                  <a:moveTo>
                    <a:pt x="0" y="175368"/>
                  </a:moveTo>
                  <a:cubicBezTo>
                    <a:pt x="-5037" y="74173"/>
                    <a:pt x="67004" y="8881"/>
                    <a:pt x="175368" y="0"/>
                  </a:cubicBezTo>
                  <a:cubicBezTo>
                    <a:pt x="2319736" y="-124994"/>
                    <a:pt x="5834171" y="-10734"/>
                    <a:pt x="9837434" y="0"/>
                  </a:cubicBezTo>
                  <a:cubicBezTo>
                    <a:pt x="9931106" y="-315"/>
                    <a:pt x="10013730" y="96755"/>
                    <a:pt x="10012802" y="175368"/>
                  </a:cubicBezTo>
                  <a:cubicBezTo>
                    <a:pt x="9958137" y="401107"/>
                    <a:pt x="10002356" y="786431"/>
                    <a:pt x="10012802" y="876821"/>
                  </a:cubicBezTo>
                  <a:cubicBezTo>
                    <a:pt x="10007574" y="970489"/>
                    <a:pt x="9942067" y="1060188"/>
                    <a:pt x="9837434" y="1052189"/>
                  </a:cubicBezTo>
                  <a:cubicBezTo>
                    <a:pt x="7193013" y="1185492"/>
                    <a:pt x="2843801" y="1056600"/>
                    <a:pt x="175368" y="1052189"/>
                  </a:cubicBezTo>
                  <a:cubicBezTo>
                    <a:pt x="90087" y="1065876"/>
                    <a:pt x="5571" y="987107"/>
                    <a:pt x="0" y="876821"/>
                  </a:cubicBezTo>
                  <a:cubicBezTo>
                    <a:pt x="56169" y="796339"/>
                    <a:pt x="850" y="328878"/>
                    <a:pt x="0" y="175368"/>
                  </a:cubicBezTo>
                  <a:close/>
                </a:path>
                <a:path w="10012802" h="1052189" stroke="0" extrusionOk="0">
                  <a:moveTo>
                    <a:pt x="0" y="175368"/>
                  </a:moveTo>
                  <a:cubicBezTo>
                    <a:pt x="5057" y="87802"/>
                    <a:pt x="85779" y="1173"/>
                    <a:pt x="175368" y="0"/>
                  </a:cubicBezTo>
                  <a:cubicBezTo>
                    <a:pt x="4205529" y="-128372"/>
                    <a:pt x="8498856" y="60133"/>
                    <a:pt x="9837434" y="0"/>
                  </a:cubicBezTo>
                  <a:cubicBezTo>
                    <a:pt x="9949314" y="-8437"/>
                    <a:pt x="9998316" y="67662"/>
                    <a:pt x="10012802" y="175368"/>
                  </a:cubicBezTo>
                  <a:cubicBezTo>
                    <a:pt x="9958494" y="482555"/>
                    <a:pt x="9991405" y="573079"/>
                    <a:pt x="10012802" y="876821"/>
                  </a:cubicBezTo>
                  <a:cubicBezTo>
                    <a:pt x="10020401" y="991458"/>
                    <a:pt x="9938340" y="1067850"/>
                    <a:pt x="9837434" y="1052189"/>
                  </a:cubicBezTo>
                  <a:cubicBezTo>
                    <a:pt x="7745592" y="1183499"/>
                    <a:pt x="2437717" y="1195688"/>
                    <a:pt x="175368" y="1052189"/>
                  </a:cubicBezTo>
                  <a:cubicBezTo>
                    <a:pt x="83735" y="1048623"/>
                    <a:pt x="869" y="970629"/>
                    <a:pt x="0" y="876821"/>
                  </a:cubicBezTo>
                  <a:cubicBezTo>
                    <a:pt x="-47963" y="572528"/>
                    <a:pt x="30639" y="256675"/>
                    <a:pt x="0" y="175368"/>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a:t>   </a:t>
              </a:r>
              <a:r>
                <a:rPr lang="en-US" sz="3200" dirty="0" err="1"/>
                <a:t>Kể</a:t>
              </a:r>
              <a:r>
                <a:rPr lang="en-US" sz="3200" dirty="0"/>
                <a:t> </a:t>
              </a:r>
              <a:r>
                <a:rPr lang="en-US" sz="3200" dirty="0" err="1"/>
                <a:t>lại</a:t>
              </a:r>
              <a:r>
                <a:rPr lang="en-US" sz="3200" dirty="0"/>
                <a:t> </a:t>
              </a:r>
              <a:r>
                <a:rPr lang="en-US" sz="3200" dirty="0" err="1"/>
                <a:t>được</a:t>
              </a:r>
              <a:r>
                <a:rPr lang="en-US" sz="3200" dirty="0"/>
                <a:t> </a:t>
              </a:r>
              <a:r>
                <a:rPr lang="en-US" sz="3200" dirty="0" err="1"/>
                <a:t>từng</a:t>
              </a:r>
              <a:r>
                <a:rPr lang="en-US" sz="3200" dirty="0"/>
                <a:t> </a:t>
              </a:r>
              <a:r>
                <a:rPr lang="en-US" sz="3200" dirty="0" err="1"/>
                <a:t>đoạn</a:t>
              </a:r>
              <a:r>
                <a:rPr lang="en-US" sz="3200" dirty="0"/>
                <a:t> </a:t>
              </a:r>
              <a:r>
                <a:rPr lang="en-US" sz="3200" dirty="0" err="1"/>
                <a:t>và</a:t>
              </a:r>
              <a:r>
                <a:rPr lang="en-US" sz="3200" dirty="0"/>
                <a:t> </a:t>
              </a:r>
              <a:r>
                <a:rPr lang="en-US" sz="3200" dirty="0" err="1"/>
                <a:t>toàn</a:t>
              </a:r>
              <a:r>
                <a:rPr lang="en-US" sz="3200" dirty="0"/>
                <a:t> </a:t>
              </a:r>
              <a:r>
                <a:rPr lang="en-US" sz="3200" dirty="0" err="1"/>
                <a:t>bộ</a:t>
              </a:r>
              <a:r>
                <a:rPr lang="en-US" sz="3200" dirty="0"/>
                <a:t> </a:t>
              </a:r>
              <a:r>
                <a:rPr lang="en-US" sz="3200" dirty="0" err="1"/>
                <a:t>câu</a:t>
              </a:r>
              <a:r>
                <a:rPr lang="en-US" sz="3200" dirty="0"/>
                <a:t> </a:t>
              </a:r>
              <a:r>
                <a:rPr lang="en-US" sz="3200" dirty="0" err="1"/>
                <a:t>chuyện</a:t>
              </a:r>
              <a:r>
                <a:rPr lang="en-US" sz="3200" dirty="0"/>
                <a:t> </a:t>
              </a:r>
              <a:r>
                <a:rPr lang="en-US" sz="3200" dirty="0" err="1"/>
                <a:t>dựa</a:t>
              </a:r>
              <a:r>
                <a:rPr lang="en-US" sz="3200" dirty="0"/>
                <a:t> </a:t>
              </a:r>
              <a:r>
                <a:rPr lang="en-US" sz="3200" dirty="0" err="1"/>
                <a:t>vào</a:t>
              </a:r>
              <a:r>
                <a:rPr lang="en-US" sz="3200" dirty="0"/>
                <a:t> </a:t>
              </a:r>
              <a:r>
                <a:rPr lang="en-US" sz="3200" dirty="0" err="1"/>
                <a:t>tranh</a:t>
              </a:r>
              <a:r>
                <a:rPr lang="en-US" sz="3200" dirty="0"/>
                <a:t> </a:t>
              </a:r>
              <a:r>
                <a:rPr lang="en-US" sz="3200" dirty="0" err="1"/>
                <a:t>minh</a:t>
              </a:r>
              <a:r>
                <a:rPr lang="en-US" sz="3200" dirty="0"/>
                <a:t> </a:t>
              </a:r>
              <a:r>
                <a:rPr lang="en-US" sz="3200" dirty="0" err="1"/>
                <a:t>họa</a:t>
              </a:r>
              <a:r>
                <a:rPr lang="en-US" sz="3200" dirty="0"/>
                <a:t>.</a:t>
              </a:r>
            </a:p>
          </p:txBody>
        </p:sp>
        <p:pic>
          <p:nvPicPr>
            <p:cNvPr id="3" name="Picture 2">
              <a:extLst>
                <a:ext uri="{FF2B5EF4-FFF2-40B4-BE49-F238E27FC236}">
                  <a16:creationId xmlns:a16="http://schemas.microsoft.com/office/drawing/2014/main" id="{9C60B9CD-A8E2-4247-8B28-50D9F1B6ED7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grpSp>
        <p:nvGrpSpPr>
          <p:cNvPr id="10" name="Group 9">
            <a:extLst>
              <a:ext uri="{FF2B5EF4-FFF2-40B4-BE49-F238E27FC236}">
                <a16:creationId xmlns:a16="http://schemas.microsoft.com/office/drawing/2014/main" id="{7FAE8724-4E9D-4DFD-B7C7-E2A57EABD04A}"/>
              </a:ext>
            </a:extLst>
          </p:cNvPr>
          <p:cNvGrpSpPr/>
          <p:nvPr/>
        </p:nvGrpSpPr>
        <p:grpSpPr>
          <a:xfrm>
            <a:off x="867341" y="3542554"/>
            <a:ext cx="10506512" cy="1175370"/>
            <a:chOff x="867341" y="2174942"/>
            <a:chExt cx="10795270" cy="1175370"/>
          </a:xfrm>
        </p:grpSpPr>
        <p:sp>
          <p:nvSpPr>
            <p:cNvPr id="11" name="Rectangle: Rounded Corners 10">
              <a:extLst>
                <a:ext uri="{FF2B5EF4-FFF2-40B4-BE49-F238E27FC236}">
                  <a16:creationId xmlns:a16="http://schemas.microsoft.com/office/drawing/2014/main" id="{59C3CD02-1D7D-41DF-9462-2ECD8A96A284}"/>
                </a:ext>
              </a:extLst>
            </p:cNvPr>
            <p:cNvSpPr/>
            <p:nvPr/>
          </p:nvSpPr>
          <p:spPr>
            <a:xfrm>
              <a:off x="1361051" y="2223476"/>
              <a:ext cx="10301560" cy="914400"/>
            </a:xfrm>
            <a:custGeom>
              <a:avLst/>
              <a:gdLst>
                <a:gd name="connsiteX0" fmla="*/ 0 w 10301560"/>
                <a:gd name="connsiteY0" fmla="*/ 152403 h 914400"/>
                <a:gd name="connsiteX1" fmla="*/ 152403 w 10301560"/>
                <a:gd name="connsiteY1" fmla="*/ 0 h 914400"/>
                <a:gd name="connsiteX2" fmla="*/ 10149157 w 10301560"/>
                <a:gd name="connsiteY2" fmla="*/ 0 h 914400"/>
                <a:gd name="connsiteX3" fmla="*/ 10301560 w 10301560"/>
                <a:gd name="connsiteY3" fmla="*/ 152403 h 914400"/>
                <a:gd name="connsiteX4" fmla="*/ 10301560 w 10301560"/>
                <a:gd name="connsiteY4" fmla="*/ 761997 h 914400"/>
                <a:gd name="connsiteX5" fmla="*/ 10149157 w 10301560"/>
                <a:gd name="connsiteY5" fmla="*/ 914400 h 914400"/>
                <a:gd name="connsiteX6" fmla="*/ 152403 w 10301560"/>
                <a:gd name="connsiteY6" fmla="*/ 914400 h 914400"/>
                <a:gd name="connsiteX7" fmla="*/ 0 w 10301560"/>
                <a:gd name="connsiteY7" fmla="*/ 761997 h 914400"/>
                <a:gd name="connsiteX8" fmla="*/ 0 w 1030156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1560" h="914400" fill="none" extrusionOk="0">
                  <a:moveTo>
                    <a:pt x="0" y="152403"/>
                  </a:moveTo>
                  <a:cubicBezTo>
                    <a:pt x="-4849" y="64054"/>
                    <a:pt x="64382" y="2971"/>
                    <a:pt x="152403" y="0"/>
                  </a:cubicBezTo>
                  <a:cubicBezTo>
                    <a:pt x="2222817" y="-124994"/>
                    <a:pt x="8875593" y="-10734"/>
                    <a:pt x="10149157" y="0"/>
                  </a:cubicBezTo>
                  <a:cubicBezTo>
                    <a:pt x="10231091" y="-221"/>
                    <a:pt x="10302356" y="83865"/>
                    <a:pt x="10301560" y="152403"/>
                  </a:cubicBezTo>
                  <a:cubicBezTo>
                    <a:pt x="10341260" y="293742"/>
                    <a:pt x="10347218" y="494009"/>
                    <a:pt x="10301560" y="761997"/>
                  </a:cubicBezTo>
                  <a:cubicBezTo>
                    <a:pt x="10299827" y="845111"/>
                    <a:pt x="10239971" y="921231"/>
                    <a:pt x="10149157" y="914400"/>
                  </a:cubicBezTo>
                  <a:cubicBezTo>
                    <a:pt x="7357048" y="1047703"/>
                    <a:pt x="2314355" y="918811"/>
                    <a:pt x="152403" y="914400"/>
                  </a:cubicBezTo>
                  <a:cubicBezTo>
                    <a:pt x="71072" y="917758"/>
                    <a:pt x="4092" y="856033"/>
                    <a:pt x="0" y="761997"/>
                  </a:cubicBezTo>
                  <a:cubicBezTo>
                    <a:pt x="21168" y="654598"/>
                    <a:pt x="8568" y="363327"/>
                    <a:pt x="0" y="152403"/>
                  </a:cubicBezTo>
                  <a:close/>
                </a:path>
                <a:path w="10301560" h="914400" stroke="0" extrusionOk="0">
                  <a:moveTo>
                    <a:pt x="0" y="152403"/>
                  </a:moveTo>
                  <a:cubicBezTo>
                    <a:pt x="5080" y="77563"/>
                    <a:pt x="84138" y="2568"/>
                    <a:pt x="152403" y="0"/>
                  </a:cubicBezTo>
                  <a:cubicBezTo>
                    <a:pt x="4424571" y="-128372"/>
                    <a:pt x="6668111" y="60133"/>
                    <a:pt x="10149157" y="0"/>
                  </a:cubicBezTo>
                  <a:cubicBezTo>
                    <a:pt x="10237745" y="-2481"/>
                    <a:pt x="10294305" y="62798"/>
                    <a:pt x="10301560" y="152403"/>
                  </a:cubicBezTo>
                  <a:cubicBezTo>
                    <a:pt x="10352343" y="313343"/>
                    <a:pt x="10258874" y="568748"/>
                    <a:pt x="10301560" y="761997"/>
                  </a:cubicBezTo>
                  <a:cubicBezTo>
                    <a:pt x="10304414" y="852846"/>
                    <a:pt x="10235627" y="923285"/>
                    <a:pt x="10149157" y="914400"/>
                  </a:cubicBezTo>
                  <a:cubicBezTo>
                    <a:pt x="6849627" y="1045710"/>
                    <a:pt x="4609880"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t>Biết</a:t>
              </a:r>
              <a:r>
                <a:rPr lang="en-US" sz="3200" dirty="0"/>
                <a:t> </a:t>
              </a:r>
              <a:r>
                <a:rPr lang="en-US" sz="3200" dirty="0" err="1"/>
                <a:t>theo</a:t>
              </a:r>
              <a:r>
                <a:rPr lang="en-US" sz="3200" dirty="0"/>
                <a:t> </a:t>
              </a:r>
              <a:r>
                <a:rPr lang="en-US" sz="3200" dirty="0" err="1"/>
                <a:t>dõi</a:t>
              </a:r>
              <a:r>
                <a:rPr lang="en-US" sz="3200" dirty="0"/>
                <a:t>, </a:t>
              </a:r>
              <a:r>
                <a:rPr lang="en-US" sz="3200" dirty="0" err="1"/>
                <a:t>nhận</a:t>
              </a:r>
              <a:r>
                <a:rPr lang="en-US" sz="3200" dirty="0"/>
                <a:t> </a:t>
              </a:r>
              <a:r>
                <a:rPr lang="en-US" sz="3200" dirty="0" err="1"/>
                <a:t>xét</a:t>
              </a:r>
              <a:r>
                <a:rPr lang="en-US" sz="3200" dirty="0"/>
                <a:t> </a:t>
              </a:r>
              <a:r>
                <a:rPr lang="en-US" sz="3200" dirty="0" err="1"/>
                <a:t>và</a:t>
              </a:r>
              <a:r>
                <a:rPr lang="en-US" sz="3200" dirty="0"/>
                <a:t> </a:t>
              </a:r>
              <a:r>
                <a:rPr lang="en-US" sz="3200" dirty="0" err="1"/>
                <a:t>đánh</a:t>
              </a:r>
              <a:r>
                <a:rPr lang="en-US" sz="3200" dirty="0"/>
                <a:t> </a:t>
              </a:r>
              <a:r>
                <a:rPr lang="en-US" sz="3200" dirty="0" err="1"/>
                <a:t>giá</a:t>
              </a:r>
              <a:r>
                <a:rPr lang="en-US" sz="3200" dirty="0"/>
                <a:t> </a:t>
              </a:r>
              <a:r>
                <a:rPr lang="en-US" sz="3200" dirty="0" err="1"/>
                <a:t>lời</a:t>
              </a:r>
              <a:r>
                <a:rPr lang="en-US" sz="3200" dirty="0"/>
                <a:t> </a:t>
              </a:r>
              <a:r>
                <a:rPr lang="en-US" sz="3200" dirty="0" err="1"/>
                <a:t>kể</a:t>
              </a:r>
              <a:r>
                <a:rPr lang="en-US" sz="3200" dirty="0"/>
                <a:t> </a:t>
              </a:r>
              <a:r>
                <a:rPr lang="en-US" sz="3200" dirty="0" err="1"/>
                <a:t>của</a:t>
              </a:r>
              <a:r>
                <a:rPr lang="en-US" sz="3200" dirty="0"/>
                <a:t> </a:t>
              </a:r>
              <a:r>
                <a:rPr lang="en-US" sz="3200" dirty="0" err="1"/>
                <a:t>bạn</a:t>
              </a:r>
              <a:r>
                <a:rPr lang="en-US" sz="3200" dirty="0"/>
                <a:t>.</a:t>
              </a:r>
            </a:p>
          </p:txBody>
        </p:sp>
        <p:pic>
          <p:nvPicPr>
            <p:cNvPr id="12" name="Picture 11">
              <a:extLst>
                <a:ext uri="{FF2B5EF4-FFF2-40B4-BE49-F238E27FC236}">
                  <a16:creationId xmlns:a16="http://schemas.microsoft.com/office/drawing/2014/main" id="{8243DB38-6379-4E40-AE0D-2764103842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2" b="26636" l="8164" r="32916"/>
                      </a14:imgEffect>
                    </a14:imgLayer>
                  </a14:imgProps>
                </a:ext>
              </a:extLst>
            </a:blip>
            <a:srcRect l="5070" t="3254" r="63990" b="70766"/>
            <a:stretch/>
          </p:blipFill>
          <p:spPr>
            <a:xfrm rot="7000357">
              <a:off x="773120" y="2269163"/>
              <a:ext cx="1175370" cy="986928"/>
            </a:xfrm>
            <a:prstGeom prst="rect">
              <a:avLst/>
            </a:prstGeom>
          </p:spPr>
        </p:pic>
      </p:grpSp>
      <p:grpSp>
        <p:nvGrpSpPr>
          <p:cNvPr id="13" name="Group 12">
            <a:extLst>
              <a:ext uri="{FF2B5EF4-FFF2-40B4-BE49-F238E27FC236}">
                <a16:creationId xmlns:a16="http://schemas.microsoft.com/office/drawing/2014/main" id="{B30DE37F-1C36-4BC4-8BC3-753C124CF3CB}"/>
              </a:ext>
            </a:extLst>
          </p:cNvPr>
          <p:cNvGrpSpPr/>
          <p:nvPr/>
        </p:nvGrpSpPr>
        <p:grpSpPr>
          <a:xfrm>
            <a:off x="656051" y="4972114"/>
            <a:ext cx="10717802" cy="1175370"/>
            <a:chOff x="867347" y="2094656"/>
            <a:chExt cx="9963124" cy="1175370"/>
          </a:xfrm>
        </p:grpSpPr>
        <p:sp>
          <p:nvSpPr>
            <p:cNvPr id="14" name="Rectangle: Rounded Corners 13">
              <a:extLst>
                <a:ext uri="{FF2B5EF4-FFF2-40B4-BE49-F238E27FC236}">
                  <a16:creationId xmlns:a16="http://schemas.microsoft.com/office/drawing/2014/main" id="{774FD762-D540-4C66-B5E9-B4BE7CA357BB}"/>
                </a:ext>
              </a:extLst>
            </p:cNvPr>
            <p:cNvSpPr/>
            <p:nvPr/>
          </p:nvSpPr>
          <p:spPr>
            <a:xfrm>
              <a:off x="1361051" y="2111182"/>
              <a:ext cx="9469420" cy="914400"/>
            </a:xfrm>
            <a:custGeom>
              <a:avLst/>
              <a:gdLst>
                <a:gd name="connsiteX0" fmla="*/ 0 w 9469420"/>
                <a:gd name="connsiteY0" fmla="*/ 152403 h 914400"/>
                <a:gd name="connsiteX1" fmla="*/ 152403 w 9469420"/>
                <a:gd name="connsiteY1" fmla="*/ 0 h 914400"/>
                <a:gd name="connsiteX2" fmla="*/ 9317017 w 9469420"/>
                <a:gd name="connsiteY2" fmla="*/ 0 h 914400"/>
                <a:gd name="connsiteX3" fmla="*/ 9469420 w 9469420"/>
                <a:gd name="connsiteY3" fmla="*/ 152403 h 914400"/>
                <a:gd name="connsiteX4" fmla="*/ 9469420 w 9469420"/>
                <a:gd name="connsiteY4" fmla="*/ 761997 h 914400"/>
                <a:gd name="connsiteX5" fmla="*/ 9317017 w 9469420"/>
                <a:gd name="connsiteY5" fmla="*/ 914400 h 914400"/>
                <a:gd name="connsiteX6" fmla="*/ 152403 w 9469420"/>
                <a:gd name="connsiteY6" fmla="*/ 914400 h 914400"/>
                <a:gd name="connsiteX7" fmla="*/ 0 w 9469420"/>
                <a:gd name="connsiteY7" fmla="*/ 761997 h 914400"/>
                <a:gd name="connsiteX8" fmla="*/ 0 w 946942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9420" h="914400" fill="none" extrusionOk="0">
                  <a:moveTo>
                    <a:pt x="0" y="152403"/>
                  </a:moveTo>
                  <a:cubicBezTo>
                    <a:pt x="-4849" y="64054"/>
                    <a:pt x="64382" y="2971"/>
                    <a:pt x="152403" y="0"/>
                  </a:cubicBezTo>
                  <a:cubicBezTo>
                    <a:pt x="2468589" y="-124994"/>
                    <a:pt x="5592868" y="-10734"/>
                    <a:pt x="9317017" y="0"/>
                  </a:cubicBezTo>
                  <a:cubicBezTo>
                    <a:pt x="9398951" y="-221"/>
                    <a:pt x="9470216" y="83865"/>
                    <a:pt x="9469420" y="152403"/>
                  </a:cubicBezTo>
                  <a:cubicBezTo>
                    <a:pt x="9509120" y="293742"/>
                    <a:pt x="9515078" y="494009"/>
                    <a:pt x="9469420" y="761997"/>
                  </a:cubicBezTo>
                  <a:cubicBezTo>
                    <a:pt x="9467687" y="845111"/>
                    <a:pt x="9407831" y="921231"/>
                    <a:pt x="9317017" y="914400"/>
                  </a:cubicBezTo>
                  <a:cubicBezTo>
                    <a:pt x="7220106" y="1047703"/>
                    <a:pt x="2403934" y="918811"/>
                    <a:pt x="152403" y="914400"/>
                  </a:cubicBezTo>
                  <a:cubicBezTo>
                    <a:pt x="71072" y="917758"/>
                    <a:pt x="4092" y="856033"/>
                    <a:pt x="0" y="761997"/>
                  </a:cubicBezTo>
                  <a:cubicBezTo>
                    <a:pt x="21168" y="654598"/>
                    <a:pt x="8568" y="363327"/>
                    <a:pt x="0" y="152403"/>
                  </a:cubicBezTo>
                  <a:close/>
                </a:path>
                <a:path w="9469420" h="914400" stroke="0" extrusionOk="0">
                  <a:moveTo>
                    <a:pt x="0" y="152403"/>
                  </a:moveTo>
                  <a:cubicBezTo>
                    <a:pt x="5080" y="77563"/>
                    <a:pt x="84138" y="2568"/>
                    <a:pt x="152403" y="0"/>
                  </a:cubicBezTo>
                  <a:cubicBezTo>
                    <a:pt x="3214301" y="-128372"/>
                    <a:pt x="7668208" y="60133"/>
                    <a:pt x="9317017" y="0"/>
                  </a:cubicBezTo>
                  <a:cubicBezTo>
                    <a:pt x="9405605" y="-2481"/>
                    <a:pt x="9462165" y="62798"/>
                    <a:pt x="9469420" y="152403"/>
                  </a:cubicBezTo>
                  <a:cubicBezTo>
                    <a:pt x="9520203" y="313343"/>
                    <a:pt x="9426734" y="568748"/>
                    <a:pt x="9469420" y="761997"/>
                  </a:cubicBezTo>
                  <a:cubicBezTo>
                    <a:pt x="9472274" y="852846"/>
                    <a:pt x="9403487" y="923285"/>
                    <a:pt x="9317017" y="914400"/>
                  </a:cubicBezTo>
                  <a:cubicBezTo>
                    <a:pt x="6961359" y="1045710"/>
                    <a:pt x="3145944"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t>Hiểu</a:t>
              </a:r>
              <a:r>
                <a:rPr lang="en-US" sz="3200" dirty="0"/>
                <a:t> ý </a:t>
              </a:r>
              <a:r>
                <a:rPr lang="en-US" sz="3200" dirty="0" err="1"/>
                <a:t>nghĩa</a:t>
              </a:r>
              <a:r>
                <a:rPr lang="en-US" sz="3200" dirty="0"/>
                <a:t> </a:t>
              </a:r>
              <a:r>
                <a:rPr lang="en-US" sz="3200" dirty="0" err="1"/>
                <a:t>câu</a:t>
              </a:r>
              <a:r>
                <a:rPr lang="en-US" sz="3200" dirty="0"/>
                <a:t> </a:t>
              </a:r>
              <a:r>
                <a:rPr lang="en-US" sz="3200" dirty="0" err="1"/>
                <a:t>chuyện</a:t>
              </a:r>
              <a:r>
                <a:rPr lang="en-US" sz="3200" dirty="0"/>
                <a:t>. </a:t>
              </a:r>
            </a:p>
          </p:txBody>
        </p:sp>
        <p:pic>
          <p:nvPicPr>
            <p:cNvPr id="15" name="Picture 14">
              <a:extLst>
                <a:ext uri="{FF2B5EF4-FFF2-40B4-BE49-F238E27FC236}">
                  <a16:creationId xmlns:a16="http://schemas.microsoft.com/office/drawing/2014/main" id="{9FCAA771-3936-4E2E-834B-2FA35F59088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spTree>
    <p:custDataLst>
      <p:tags r:id="rId1"/>
    </p:custDataLst>
    <p:extLst>
      <p:ext uri="{BB962C8B-B14F-4D97-AF65-F5344CB8AC3E}">
        <p14:creationId xmlns:p14="http://schemas.microsoft.com/office/powerpoint/2010/main" val="391611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9C94FB-3639-4C0E-82C8-860802E67276}"/>
              </a:ext>
            </a:extLst>
          </p:cNvPr>
          <p:cNvGrpSpPr/>
          <p:nvPr/>
        </p:nvGrpSpPr>
        <p:grpSpPr>
          <a:xfrm>
            <a:off x="449179" y="612230"/>
            <a:ext cx="11293642" cy="5331370"/>
            <a:chOff x="449179" y="612230"/>
            <a:chExt cx="11293642" cy="5331370"/>
          </a:xfrm>
        </p:grpSpPr>
        <p:sp>
          <p:nvSpPr>
            <p:cNvPr id="2" name="Rectangle: Rounded Corners 1">
              <a:extLst>
                <a:ext uri="{FF2B5EF4-FFF2-40B4-BE49-F238E27FC236}">
                  <a16:creationId xmlns:a16="http://schemas.microsoft.com/office/drawing/2014/main" id="{3AD2FEFC-1F65-4BCC-BA16-C096B0DFE137}"/>
                </a:ext>
              </a:extLst>
            </p:cNvPr>
            <p:cNvSpPr/>
            <p:nvPr/>
          </p:nvSpPr>
          <p:spPr>
            <a:xfrm>
              <a:off x="770021" y="770021"/>
              <a:ext cx="10972800" cy="5173579"/>
            </a:xfrm>
            <a:prstGeom prst="roundRect">
              <a:avLst/>
            </a:prstGeom>
            <a:solidFill>
              <a:schemeClr val="accent3">
                <a:lumMod val="20000"/>
                <a:lumOff val="80000"/>
                <a:alpha val="8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7FFF7D1-762E-40C3-A203-1FC221D733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54" b="98610" l="3369" r="94681">
                          <a14:foregroundMark x1="10106" y1="33720" x2="3723" y2="46698"/>
                          <a14:foregroundMark x1="89539" y1="33720" x2="94858" y2="43917"/>
                          <a14:foregroundMark x1="33688" y1="83893" x2="77305" y2="95944"/>
                          <a14:foregroundMark x1="77305" y1="95944" x2="78191" y2="96871"/>
                          <a14:foregroundMark x1="27837" y1="91194" x2="67021" y2="98610"/>
                          <a14:foregroundMark x1="42376" y1="9154" x2="58688" y2="9733"/>
                          <a14:foregroundMark x1="58688" y1="9733" x2="60638" y2="10197"/>
                        </a14:backgroundRemoval>
                      </a14:imgEffect>
                    </a14:imgLayer>
                  </a14:imgProps>
                </a:ext>
              </a:extLst>
            </a:blip>
            <a:stretch>
              <a:fillRect/>
            </a:stretch>
          </p:blipFill>
          <p:spPr>
            <a:xfrm>
              <a:off x="449179" y="612230"/>
              <a:ext cx="3484232" cy="5331370"/>
            </a:xfrm>
            <a:prstGeom prst="rect">
              <a:avLst/>
            </a:prstGeom>
          </p:spPr>
        </p:pic>
        <p:sp>
          <p:nvSpPr>
            <p:cNvPr id="4" name="TextBox 3">
              <a:extLst>
                <a:ext uri="{FF2B5EF4-FFF2-40B4-BE49-F238E27FC236}">
                  <a16:creationId xmlns:a16="http://schemas.microsoft.com/office/drawing/2014/main" id="{29D04639-8714-4A74-A108-D36145CB8DFA}"/>
                </a:ext>
              </a:extLst>
            </p:cNvPr>
            <p:cNvSpPr txBox="1"/>
            <p:nvPr/>
          </p:nvSpPr>
          <p:spPr>
            <a:xfrm>
              <a:off x="3819569" y="1720840"/>
              <a:ext cx="6930190" cy="3416320"/>
            </a:xfrm>
            <a:prstGeom prst="rect">
              <a:avLst/>
            </a:prstGeom>
            <a:noFill/>
          </p:spPr>
          <p:txBody>
            <a:bodyPr wrap="square" rtlCol="0">
              <a:spAutoFit/>
            </a:bodyPr>
            <a:lstStyle/>
            <a:p>
              <a:pPr algn="ctr"/>
              <a:r>
                <a:rPr lang="en-US" sz="5400" dirty="0" err="1">
                  <a:latin typeface="Arial" panose="020B0604020202020204" pitchFamily="34" charset="0"/>
                  <a:ea typeface="Cambria" panose="02040503050406030204" pitchFamily="18" charset="0"/>
                  <a:cs typeface="Arial" panose="020B0604020202020204" pitchFamily="34" charset="0"/>
                </a:rPr>
                <a:t>Các</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bạn</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hãy</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cùng</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tớ</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vượt</a:t>
              </a:r>
              <a:r>
                <a:rPr lang="en-US" sz="5400" dirty="0">
                  <a:latin typeface="Arial" panose="020B0604020202020204" pitchFamily="34" charset="0"/>
                  <a:ea typeface="Cambria" panose="02040503050406030204" pitchFamily="18" charset="0"/>
                  <a:cs typeface="Arial" panose="020B0604020202020204" pitchFamily="34" charset="0"/>
                </a:rPr>
                <a:t> qua </a:t>
              </a:r>
              <a:r>
                <a:rPr lang="en-US" sz="5400" dirty="0" err="1">
                  <a:latin typeface="Arial" panose="020B0604020202020204" pitchFamily="34" charset="0"/>
                  <a:ea typeface="Cambria" panose="02040503050406030204" pitchFamily="18" charset="0"/>
                  <a:cs typeface="Arial" panose="020B0604020202020204" pitchFamily="34" charset="0"/>
                </a:rPr>
                <a:t>các</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chặng</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thử</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thách</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để</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tìm</a:t>
              </a:r>
              <a:r>
                <a:rPr lang="en-US" sz="5400" dirty="0">
                  <a:latin typeface="Arial" panose="020B0604020202020204" pitchFamily="34" charset="0"/>
                  <a:ea typeface="Cambria" panose="02040503050406030204" pitchFamily="18" charset="0"/>
                  <a:cs typeface="Arial" panose="020B0604020202020204" pitchFamily="34" charset="0"/>
                </a:rPr>
                <a:t> ra </a:t>
              </a:r>
              <a:r>
                <a:rPr lang="en-US" sz="5400" dirty="0" err="1">
                  <a:latin typeface="Arial" panose="020B0604020202020204" pitchFamily="34" charset="0"/>
                  <a:ea typeface="Cambria" panose="02040503050406030204" pitchFamily="18" charset="0"/>
                  <a:cs typeface="Arial" panose="020B0604020202020204" pitchFamily="34" charset="0"/>
                </a:rPr>
                <a:t>kho</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báu</a:t>
              </a:r>
              <a:r>
                <a:rPr lang="en-US" sz="5400" dirty="0">
                  <a:latin typeface="Arial" panose="020B0604020202020204" pitchFamily="34" charset="0"/>
                  <a:ea typeface="Cambria" panose="02040503050406030204" pitchFamily="18" charset="0"/>
                  <a:cs typeface="Arial" panose="020B0604020202020204" pitchFamily="34" charset="0"/>
                </a:rPr>
                <a:t> </a:t>
              </a:r>
              <a:r>
                <a:rPr lang="en-US" sz="5400" dirty="0" err="1">
                  <a:latin typeface="Arial" panose="020B0604020202020204" pitchFamily="34" charset="0"/>
                  <a:ea typeface="Cambria" panose="02040503050406030204" pitchFamily="18" charset="0"/>
                  <a:cs typeface="Arial" panose="020B0604020202020204" pitchFamily="34" charset="0"/>
                </a:rPr>
                <a:t>nhé</a:t>
              </a:r>
              <a:r>
                <a:rPr lang="en-US" sz="5400" dirty="0">
                  <a:latin typeface="Arial" panose="020B0604020202020204" pitchFamily="34" charset="0"/>
                  <a:ea typeface="Cambria" panose="02040503050406030204" pitchFamily="18" charset="0"/>
                  <a:cs typeface="Arial" panose="020B0604020202020204" pitchFamily="34" charset="0"/>
                </a:rPr>
                <a:t>!</a:t>
              </a:r>
            </a:p>
          </p:txBody>
        </p:sp>
      </p:grpSp>
    </p:spTree>
    <p:extLst>
      <p:ext uri="{BB962C8B-B14F-4D97-AF65-F5344CB8AC3E}">
        <p14:creationId xmlns:p14="http://schemas.microsoft.com/office/powerpoint/2010/main" val="221527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56CB96C-E3E5-4625-BC68-60B660435426}"/>
              </a:ext>
            </a:extLst>
          </p:cNvPr>
          <p:cNvGrpSpPr/>
          <p:nvPr/>
        </p:nvGrpSpPr>
        <p:grpSpPr>
          <a:xfrm>
            <a:off x="3192378" y="1790700"/>
            <a:ext cx="6096000" cy="2667000"/>
            <a:chOff x="3192378" y="1790700"/>
            <a:chExt cx="6096000" cy="2667000"/>
          </a:xfrm>
        </p:grpSpPr>
        <p:grpSp>
          <p:nvGrpSpPr>
            <p:cNvPr id="6" name="Group 5">
              <a:extLst>
                <a:ext uri="{FF2B5EF4-FFF2-40B4-BE49-F238E27FC236}">
                  <a16:creationId xmlns:a16="http://schemas.microsoft.com/office/drawing/2014/main" id="{3257143A-2B13-4C55-87FA-DB0F921DE63C}"/>
                </a:ext>
              </a:extLst>
            </p:cNvPr>
            <p:cNvGrpSpPr/>
            <p:nvPr/>
          </p:nvGrpSpPr>
          <p:grpSpPr>
            <a:xfrm>
              <a:off x="3192378" y="1790700"/>
              <a:ext cx="6096000" cy="2667000"/>
              <a:chOff x="3192378" y="1790700"/>
              <a:chExt cx="6096000" cy="2667000"/>
            </a:xfrm>
          </p:grpSpPr>
          <p:pic>
            <p:nvPicPr>
              <p:cNvPr id="2" name="Picture 1">
                <a:extLst>
                  <a:ext uri="{FF2B5EF4-FFF2-40B4-BE49-F238E27FC236}">
                    <a16:creationId xmlns:a16="http://schemas.microsoft.com/office/drawing/2014/main" id="{752E1CC4-37F5-4693-B024-4931A828BB80}"/>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50343" y="1790700"/>
                <a:ext cx="4980071" cy="2667000"/>
              </a:xfrm>
              <a:prstGeom prst="rect">
                <a:avLst/>
              </a:prstGeom>
            </p:spPr>
          </p:pic>
          <p:sp>
            <p:nvSpPr>
              <p:cNvPr id="5" name="TextBox 4">
                <a:extLst>
                  <a:ext uri="{FF2B5EF4-FFF2-40B4-BE49-F238E27FC236}">
                    <a16:creationId xmlns:a16="http://schemas.microsoft.com/office/drawing/2014/main" id="{F5916DC7-3987-4395-BF0A-B4E3D1AD145E}"/>
                  </a:ext>
                </a:extLst>
              </p:cNvPr>
              <p:cNvSpPr txBox="1"/>
              <p:nvPr/>
            </p:nvSpPr>
            <p:spPr>
              <a:xfrm>
                <a:off x="3192378" y="2662535"/>
                <a:ext cx="6096000" cy="584775"/>
              </a:xfrm>
              <a:prstGeom prst="rect">
                <a:avLst/>
              </a:prstGeom>
              <a:noFill/>
            </p:spPr>
            <p:txBody>
              <a:bodyPr wrap="square">
                <a:spAutoFit/>
              </a:bodyPr>
              <a:lstStyle/>
              <a:p>
                <a:pPr algn="ctr"/>
                <a:r>
                  <a:rPr lang="en-US" sz="32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Bản</a:t>
                </a:r>
                <a:r>
                  <a:rPr lang="en-US" sz="3200" b="1" dirty="0">
                    <a:solidFill>
                      <a:schemeClr val="tx1"/>
                    </a:solidFill>
                    <a:effectLst>
                      <a:outerShdw blurRad="38100" dist="38100" dir="2700000" algn="tl">
                        <a:srgbClr val="000000">
                          <a:alpha val="43137"/>
                        </a:srgbClr>
                      </a:outerShdw>
                    </a:effectLst>
                    <a:latin typeface="#9Slide07 SVNUT Triumph Press" panose="00000500000000000000" pitchFamily="2" charset="0"/>
                  </a:rPr>
                  <a:t> </a:t>
                </a:r>
                <a:r>
                  <a:rPr lang="en-US" sz="32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đồ</a:t>
                </a:r>
                <a:r>
                  <a:rPr lang="en-US" sz="3200" b="1" dirty="0">
                    <a:solidFill>
                      <a:schemeClr val="tx1"/>
                    </a:solidFill>
                    <a:effectLst>
                      <a:outerShdw blurRad="38100" dist="38100" dir="2700000" algn="tl">
                        <a:srgbClr val="000000">
                          <a:alpha val="43137"/>
                        </a:srgbClr>
                      </a:outerShdw>
                    </a:effectLst>
                    <a:latin typeface="#9Slide07 SVNUT Triumph Press" panose="00000500000000000000" pitchFamily="2" charset="0"/>
                  </a:rPr>
                  <a:t> </a:t>
                </a:r>
                <a:r>
                  <a:rPr lang="en-US" sz="32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đạo</a:t>
                </a:r>
                <a:r>
                  <a:rPr lang="en-US" sz="3200" b="1" dirty="0">
                    <a:solidFill>
                      <a:schemeClr val="tx1"/>
                    </a:solidFill>
                    <a:effectLst>
                      <a:outerShdw blurRad="38100" dist="38100" dir="2700000" algn="tl">
                        <a:srgbClr val="000000">
                          <a:alpha val="43137"/>
                        </a:srgbClr>
                      </a:outerShdw>
                    </a:effectLst>
                    <a:latin typeface="#9Slide07 SVNUT Triumph Press" panose="00000500000000000000" pitchFamily="2" charset="0"/>
                  </a:rPr>
                  <a:t> </a:t>
                </a:r>
                <a:r>
                  <a:rPr lang="en-US" sz="32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tặc</a:t>
                </a:r>
                <a:endParaRPr lang="en-US" sz="3200" b="1" dirty="0">
                  <a:solidFill>
                    <a:schemeClr val="tx1"/>
                  </a:solidFill>
                  <a:effectLst>
                    <a:outerShdw blurRad="38100" dist="38100" dir="2700000" algn="tl">
                      <a:srgbClr val="000000">
                        <a:alpha val="43137"/>
                      </a:srgbClr>
                    </a:outerShdw>
                  </a:effectLst>
                  <a:latin typeface="#9Slide07 SVNUT Triumph Press" panose="00000500000000000000" pitchFamily="2" charset="0"/>
                </a:endParaRPr>
              </a:p>
            </p:txBody>
          </p:sp>
        </p:grpSp>
        <p:pic>
          <p:nvPicPr>
            <p:cNvPr id="7" name="Picture 6">
              <a:extLst>
                <a:ext uri="{FF2B5EF4-FFF2-40B4-BE49-F238E27FC236}">
                  <a16:creationId xmlns:a16="http://schemas.microsoft.com/office/drawing/2014/main" id="{22C87FB7-9551-404A-99FA-D5A537814695}"/>
                </a:ext>
              </a:extLst>
            </p:cNvPr>
            <p:cNvPicPr>
              <a:picLocks noChangeAspect="1"/>
            </p:cNvPicPr>
            <p:nvPr/>
          </p:nvPicPr>
          <p:blipFill rotWithShape="1">
            <a:blip r:embed="rId5"/>
            <a:srcRect l="50000" t="8799" r="7515" b="14110"/>
            <a:stretch/>
          </p:blipFill>
          <p:spPr>
            <a:xfrm>
              <a:off x="5883440" y="3157501"/>
              <a:ext cx="810127" cy="736129"/>
            </a:xfrm>
            <a:prstGeom prst="rect">
              <a:avLst/>
            </a:prstGeom>
          </p:spPr>
        </p:pic>
      </p:grpSp>
    </p:spTree>
    <p:extLst>
      <p:ext uri="{BB962C8B-B14F-4D97-AF65-F5344CB8AC3E}">
        <p14:creationId xmlns:p14="http://schemas.microsoft.com/office/powerpoint/2010/main" val="202749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31" y="23212"/>
            <a:ext cx="12191522" cy="6858000"/>
          </a:xfrm>
          <a:prstGeom prst="rect">
            <a:avLst/>
          </a:prstGeom>
        </p:spPr>
      </p:pic>
      <p:sp>
        <p:nvSpPr>
          <p:cNvPr id="9" name="Rectangle 8"/>
          <p:cNvSpPr/>
          <p:nvPr/>
        </p:nvSpPr>
        <p:spPr>
          <a:xfrm>
            <a:off x="3430703" y="1496771"/>
            <a:ext cx="10824886" cy="646331"/>
          </a:xfrm>
          <a:prstGeom prst="rect">
            <a:avLst/>
          </a:prstGeom>
        </p:spPr>
        <p:txBody>
          <a:bodyPr wrap="square">
            <a:spAutoFit/>
          </a:bodyPr>
          <a:lstStyle/>
          <a:p>
            <a:r>
              <a:rPr lang="en-US" sz="3600" b="1" dirty="0" err="1">
                <a:solidFill>
                  <a:srgbClr val="226B93"/>
                </a:solidFill>
                <a:latin typeface="Arial" panose="020B0604020202020204" pitchFamily="34" charset="0"/>
                <a:ea typeface="Cambria" panose="02040503050406030204" pitchFamily="18" charset="0"/>
                <a:cs typeface="Arial" panose="020B0604020202020204" pitchFamily="34" charset="0"/>
              </a:rPr>
              <a:t>Chặng</a:t>
            </a:r>
            <a:r>
              <a:rPr lang="en-US" sz="3600" b="1" dirty="0">
                <a:solidFill>
                  <a:srgbClr val="226B93"/>
                </a:solidFill>
                <a:latin typeface="Arial" panose="020B0604020202020204" pitchFamily="34" charset="0"/>
                <a:ea typeface="Cambria" panose="02040503050406030204" pitchFamily="18" charset="0"/>
                <a:cs typeface="Arial" panose="020B0604020202020204" pitchFamily="34" charset="0"/>
              </a:rPr>
              <a:t> 1: </a:t>
            </a:r>
            <a:r>
              <a:rPr lang="en-US" sz="3600" b="1" dirty="0" err="1">
                <a:latin typeface="Arial" panose="020B0604020202020204" pitchFamily="34" charset="0"/>
                <a:ea typeface="Cambria" panose="02040503050406030204" pitchFamily="18" charset="0"/>
                <a:cs typeface="Arial" panose="020B0604020202020204" pitchFamily="34" charset="0"/>
              </a:rPr>
              <a:t>Đảo</a:t>
            </a:r>
            <a:r>
              <a:rPr lang="en-US" sz="3600" b="1" dirty="0">
                <a:latin typeface="Arial" panose="020B0604020202020204" pitchFamily="34" charset="0"/>
                <a:ea typeface="Cambria" panose="02040503050406030204" pitchFamily="18" charset="0"/>
                <a:cs typeface="Arial" panose="020B0604020202020204" pitchFamily="34" charset="0"/>
              </a:rPr>
              <a:t> </a:t>
            </a:r>
            <a:r>
              <a:rPr lang="en-US" sz="3600" b="1" dirty="0" err="1">
                <a:latin typeface="Arial" panose="020B0604020202020204" pitchFamily="34" charset="0"/>
                <a:ea typeface="Cambria" panose="02040503050406030204" pitchFamily="18" charset="0"/>
                <a:cs typeface="Arial" panose="020B0604020202020204" pitchFamily="34" charset="0"/>
              </a:rPr>
              <a:t>rượu</a:t>
            </a:r>
            <a:r>
              <a:rPr lang="en-US" sz="3600" b="1" dirty="0">
                <a:latin typeface="Arial" panose="020B0604020202020204" pitchFamily="34" charset="0"/>
                <a:ea typeface="Cambria" panose="02040503050406030204" pitchFamily="18" charset="0"/>
                <a:cs typeface="Arial" panose="020B0604020202020204" pitchFamily="34" charset="0"/>
              </a:rPr>
              <a:t> Rum</a:t>
            </a:r>
            <a:endParaRPr lang="en-US" sz="3600" dirty="0">
              <a:latin typeface="Arial" panose="020B0604020202020204" pitchFamily="34" charset="0"/>
              <a:ea typeface="Cambria" panose="02040503050406030204" pitchFamily="18" charset="0"/>
              <a:cs typeface="Arial" panose="020B0604020202020204" pitchFamily="34" charset="0"/>
            </a:endParaRPr>
          </a:p>
        </p:txBody>
      </p:sp>
      <p:sp>
        <p:nvSpPr>
          <p:cNvPr id="10" name="Rectangle 9"/>
          <p:cNvSpPr/>
          <p:nvPr/>
        </p:nvSpPr>
        <p:spPr>
          <a:xfrm>
            <a:off x="3430703" y="2828641"/>
            <a:ext cx="10733443" cy="662810"/>
          </a:xfrm>
          <a:prstGeom prst="rect">
            <a:avLst/>
          </a:prstGeom>
        </p:spPr>
        <p:txBody>
          <a:bodyPr wrap="square">
            <a:spAutoFit/>
          </a:bodyPr>
          <a:lstStyle/>
          <a:p>
            <a:pPr>
              <a:lnSpc>
                <a:spcPct val="112000"/>
              </a:lnSpc>
              <a:spcAft>
                <a:spcPts val="800"/>
              </a:spcAft>
            </a:pPr>
            <a:r>
              <a:rPr lang="en-US" sz="3600" b="1" dirty="0" err="1">
                <a:solidFill>
                  <a:srgbClr val="226B93"/>
                </a:solidFill>
                <a:latin typeface="Arial" panose="020B0604020202020204" pitchFamily="34" charset="0"/>
                <a:ea typeface="Cambria" panose="02040503050406030204" pitchFamily="18" charset="0"/>
                <a:cs typeface="Arial" panose="020B0604020202020204" pitchFamily="34" charset="0"/>
              </a:rPr>
              <a:t>Chặng</a:t>
            </a:r>
            <a:r>
              <a:rPr lang="en-US" sz="3600" b="1" dirty="0">
                <a:solidFill>
                  <a:srgbClr val="226B93"/>
                </a:solidFill>
                <a:latin typeface="Arial" panose="020B0604020202020204" pitchFamily="34" charset="0"/>
                <a:ea typeface="Cambria" panose="02040503050406030204" pitchFamily="18" charset="0"/>
                <a:cs typeface="Arial" panose="020B0604020202020204" pitchFamily="34" charset="0"/>
              </a:rPr>
              <a:t> 2: </a:t>
            </a:r>
            <a:r>
              <a:rPr lang="en-US" sz="3600" b="1" dirty="0" err="1">
                <a:latin typeface="Arial" panose="020B0604020202020204" pitchFamily="34" charset="0"/>
                <a:ea typeface="Cambria" panose="02040503050406030204" pitchFamily="18" charset="0"/>
                <a:cs typeface="Arial" panose="020B0604020202020204" pitchFamily="34" charset="0"/>
              </a:rPr>
              <a:t>Đảo</a:t>
            </a:r>
            <a:r>
              <a:rPr lang="en-US" sz="3600" b="1" dirty="0">
                <a:latin typeface="Arial" panose="020B0604020202020204" pitchFamily="34" charset="0"/>
                <a:ea typeface="Cambria" panose="02040503050406030204" pitchFamily="18" charset="0"/>
                <a:cs typeface="Arial" panose="020B0604020202020204" pitchFamily="34" charset="0"/>
              </a:rPr>
              <a:t> </a:t>
            </a:r>
            <a:r>
              <a:rPr lang="en-US" sz="3600" b="1" dirty="0" err="1">
                <a:latin typeface="Arial" panose="020B0604020202020204" pitchFamily="34" charset="0"/>
                <a:ea typeface="Cambria" panose="02040503050406030204" pitchFamily="18" charset="0"/>
                <a:cs typeface="Arial" panose="020B0604020202020204" pitchFamily="34" charset="0"/>
              </a:rPr>
              <a:t>dừa</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3329873" y="4220611"/>
            <a:ext cx="10055095" cy="662810"/>
          </a:xfrm>
          <a:prstGeom prst="rect">
            <a:avLst/>
          </a:prstGeom>
        </p:spPr>
        <p:txBody>
          <a:bodyPr wrap="square">
            <a:spAutoFit/>
          </a:bodyPr>
          <a:lstStyle/>
          <a:p>
            <a:pPr algn="just">
              <a:lnSpc>
                <a:spcPct val="112000"/>
              </a:lnSpc>
              <a:spcAft>
                <a:spcPts val="800"/>
              </a:spcAft>
            </a:pPr>
            <a:r>
              <a:rPr lang="en-US" sz="3600" b="1" dirty="0" err="1">
                <a:solidFill>
                  <a:srgbClr val="226B93"/>
                </a:solidFill>
                <a:latin typeface="Arial" panose="020B0604020202020204" pitchFamily="34" charset="0"/>
                <a:ea typeface="Calibri" panose="020F0502020204030204" pitchFamily="34" charset="0"/>
                <a:cs typeface="Arial" panose="020B0604020202020204" pitchFamily="34" charset="0"/>
              </a:rPr>
              <a:t>Chặng</a:t>
            </a:r>
            <a:r>
              <a:rPr lang="en-US" sz="3600" b="1" dirty="0">
                <a:solidFill>
                  <a:srgbClr val="226B93"/>
                </a:solidFill>
                <a:latin typeface="Arial" panose="020B0604020202020204" pitchFamily="34" charset="0"/>
                <a:ea typeface="Calibri" panose="020F0502020204030204" pitchFamily="34" charset="0"/>
                <a:cs typeface="Arial" panose="020B0604020202020204" pitchFamily="34" charset="0"/>
              </a:rPr>
              <a:t> 3: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Chạm</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trán</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thủy</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quái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7CDB7C26-55F5-4202-BA72-8F97800D2608}"/>
              </a:ext>
            </a:extLst>
          </p:cNvPr>
          <p:cNvSpPr/>
          <p:nvPr/>
        </p:nvSpPr>
        <p:spPr>
          <a:xfrm>
            <a:off x="822960" y="2140371"/>
            <a:ext cx="11135360" cy="515586"/>
          </a:xfrm>
          <a:custGeom>
            <a:avLst/>
            <a:gdLst>
              <a:gd name="connsiteX0" fmla="*/ 0 w 11135360"/>
              <a:gd name="connsiteY0" fmla="*/ 335280 h 515586"/>
              <a:gd name="connsiteX1" fmla="*/ 325120 w 11135360"/>
              <a:gd name="connsiteY1" fmla="*/ 213360 h 515586"/>
              <a:gd name="connsiteX2" fmla="*/ 528320 w 11135360"/>
              <a:gd name="connsiteY2" fmla="*/ 152400 h 515586"/>
              <a:gd name="connsiteX3" fmla="*/ 711200 w 11135360"/>
              <a:gd name="connsiteY3" fmla="*/ 132080 h 515586"/>
              <a:gd name="connsiteX4" fmla="*/ 1554480 w 11135360"/>
              <a:gd name="connsiteY4" fmla="*/ 132080 h 515586"/>
              <a:gd name="connsiteX5" fmla="*/ 1889760 w 11135360"/>
              <a:gd name="connsiteY5" fmla="*/ 142240 h 515586"/>
              <a:gd name="connsiteX6" fmla="*/ 1981200 w 11135360"/>
              <a:gd name="connsiteY6" fmla="*/ 152400 h 515586"/>
              <a:gd name="connsiteX7" fmla="*/ 2042160 w 11135360"/>
              <a:gd name="connsiteY7" fmla="*/ 172720 h 515586"/>
              <a:gd name="connsiteX8" fmla="*/ 2164080 w 11135360"/>
              <a:gd name="connsiteY8" fmla="*/ 193040 h 515586"/>
              <a:gd name="connsiteX9" fmla="*/ 2235200 w 11135360"/>
              <a:gd name="connsiteY9" fmla="*/ 223520 h 515586"/>
              <a:gd name="connsiteX10" fmla="*/ 2346960 w 11135360"/>
              <a:gd name="connsiteY10" fmla="*/ 243840 h 515586"/>
              <a:gd name="connsiteX11" fmla="*/ 2377440 w 11135360"/>
              <a:gd name="connsiteY11" fmla="*/ 254000 h 515586"/>
              <a:gd name="connsiteX12" fmla="*/ 2468880 w 11135360"/>
              <a:gd name="connsiteY12" fmla="*/ 274320 h 515586"/>
              <a:gd name="connsiteX13" fmla="*/ 2509520 w 11135360"/>
              <a:gd name="connsiteY13" fmla="*/ 294640 h 515586"/>
              <a:gd name="connsiteX14" fmla="*/ 2590800 w 11135360"/>
              <a:gd name="connsiteY14" fmla="*/ 314960 h 515586"/>
              <a:gd name="connsiteX15" fmla="*/ 2682240 w 11135360"/>
              <a:gd name="connsiteY15" fmla="*/ 355600 h 515586"/>
              <a:gd name="connsiteX16" fmla="*/ 2794000 w 11135360"/>
              <a:gd name="connsiteY16" fmla="*/ 375920 h 515586"/>
              <a:gd name="connsiteX17" fmla="*/ 2824480 w 11135360"/>
              <a:gd name="connsiteY17" fmla="*/ 386080 h 515586"/>
              <a:gd name="connsiteX18" fmla="*/ 2895600 w 11135360"/>
              <a:gd name="connsiteY18" fmla="*/ 416560 h 515586"/>
              <a:gd name="connsiteX19" fmla="*/ 3088640 w 11135360"/>
              <a:gd name="connsiteY19" fmla="*/ 426720 h 515586"/>
              <a:gd name="connsiteX20" fmla="*/ 3423920 w 11135360"/>
              <a:gd name="connsiteY20" fmla="*/ 436880 h 515586"/>
              <a:gd name="connsiteX21" fmla="*/ 3586480 w 11135360"/>
              <a:gd name="connsiteY21" fmla="*/ 426720 h 515586"/>
              <a:gd name="connsiteX22" fmla="*/ 3616960 w 11135360"/>
              <a:gd name="connsiteY22" fmla="*/ 416560 h 515586"/>
              <a:gd name="connsiteX23" fmla="*/ 3820160 w 11135360"/>
              <a:gd name="connsiteY23" fmla="*/ 406400 h 515586"/>
              <a:gd name="connsiteX24" fmla="*/ 3942080 w 11135360"/>
              <a:gd name="connsiteY24" fmla="*/ 386080 h 515586"/>
              <a:gd name="connsiteX25" fmla="*/ 3972560 w 11135360"/>
              <a:gd name="connsiteY25" fmla="*/ 375920 h 515586"/>
              <a:gd name="connsiteX26" fmla="*/ 4064000 w 11135360"/>
              <a:gd name="connsiteY26" fmla="*/ 365760 h 515586"/>
              <a:gd name="connsiteX27" fmla="*/ 4287520 w 11135360"/>
              <a:gd name="connsiteY27" fmla="*/ 314960 h 515586"/>
              <a:gd name="connsiteX28" fmla="*/ 4450080 w 11135360"/>
              <a:gd name="connsiteY28" fmla="*/ 294640 h 515586"/>
              <a:gd name="connsiteX29" fmla="*/ 4541520 w 11135360"/>
              <a:gd name="connsiteY29" fmla="*/ 274320 h 515586"/>
              <a:gd name="connsiteX30" fmla="*/ 4643120 w 11135360"/>
              <a:gd name="connsiteY30" fmla="*/ 243840 h 515586"/>
              <a:gd name="connsiteX31" fmla="*/ 4683760 w 11135360"/>
              <a:gd name="connsiteY31" fmla="*/ 233680 h 515586"/>
              <a:gd name="connsiteX32" fmla="*/ 4724400 w 11135360"/>
              <a:gd name="connsiteY32" fmla="*/ 213360 h 515586"/>
              <a:gd name="connsiteX33" fmla="*/ 4815840 w 11135360"/>
              <a:gd name="connsiteY33" fmla="*/ 203200 h 515586"/>
              <a:gd name="connsiteX34" fmla="*/ 5069840 w 11135360"/>
              <a:gd name="connsiteY34" fmla="*/ 162560 h 515586"/>
              <a:gd name="connsiteX35" fmla="*/ 5242560 w 11135360"/>
              <a:gd name="connsiteY35" fmla="*/ 152400 h 515586"/>
              <a:gd name="connsiteX36" fmla="*/ 5425440 w 11135360"/>
              <a:gd name="connsiteY36" fmla="*/ 132080 h 515586"/>
              <a:gd name="connsiteX37" fmla="*/ 5740400 w 11135360"/>
              <a:gd name="connsiteY37" fmla="*/ 142240 h 515586"/>
              <a:gd name="connsiteX38" fmla="*/ 5872480 w 11135360"/>
              <a:gd name="connsiteY38" fmla="*/ 162560 h 515586"/>
              <a:gd name="connsiteX39" fmla="*/ 5913120 w 11135360"/>
              <a:gd name="connsiteY39" fmla="*/ 172720 h 515586"/>
              <a:gd name="connsiteX40" fmla="*/ 6004560 w 11135360"/>
              <a:gd name="connsiteY40" fmla="*/ 193040 h 515586"/>
              <a:gd name="connsiteX41" fmla="*/ 6106160 w 11135360"/>
              <a:gd name="connsiteY41" fmla="*/ 233680 h 515586"/>
              <a:gd name="connsiteX42" fmla="*/ 6146800 w 11135360"/>
              <a:gd name="connsiteY42" fmla="*/ 254000 h 515586"/>
              <a:gd name="connsiteX43" fmla="*/ 6177280 w 11135360"/>
              <a:gd name="connsiteY43" fmla="*/ 264160 h 515586"/>
              <a:gd name="connsiteX44" fmla="*/ 6238240 w 11135360"/>
              <a:gd name="connsiteY44" fmla="*/ 304800 h 515586"/>
              <a:gd name="connsiteX45" fmla="*/ 6268720 w 11135360"/>
              <a:gd name="connsiteY45" fmla="*/ 314960 h 515586"/>
              <a:gd name="connsiteX46" fmla="*/ 6309360 w 11135360"/>
              <a:gd name="connsiteY46" fmla="*/ 335280 h 515586"/>
              <a:gd name="connsiteX47" fmla="*/ 6339840 w 11135360"/>
              <a:gd name="connsiteY47" fmla="*/ 355600 h 515586"/>
              <a:gd name="connsiteX48" fmla="*/ 6471920 w 11135360"/>
              <a:gd name="connsiteY48" fmla="*/ 386080 h 515586"/>
              <a:gd name="connsiteX49" fmla="*/ 6543040 w 11135360"/>
              <a:gd name="connsiteY49" fmla="*/ 416560 h 515586"/>
              <a:gd name="connsiteX50" fmla="*/ 6624320 w 11135360"/>
              <a:gd name="connsiteY50" fmla="*/ 447040 h 515586"/>
              <a:gd name="connsiteX51" fmla="*/ 6736080 w 11135360"/>
              <a:gd name="connsiteY51" fmla="*/ 467360 h 515586"/>
              <a:gd name="connsiteX52" fmla="*/ 6786880 w 11135360"/>
              <a:gd name="connsiteY52" fmla="*/ 477520 h 515586"/>
              <a:gd name="connsiteX53" fmla="*/ 7020560 w 11135360"/>
              <a:gd name="connsiteY53" fmla="*/ 487680 h 515586"/>
              <a:gd name="connsiteX54" fmla="*/ 7487920 w 11135360"/>
              <a:gd name="connsiteY54" fmla="*/ 477520 h 515586"/>
              <a:gd name="connsiteX55" fmla="*/ 7752080 w 11135360"/>
              <a:gd name="connsiteY55" fmla="*/ 436880 h 515586"/>
              <a:gd name="connsiteX56" fmla="*/ 7874000 w 11135360"/>
              <a:gd name="connsiteY56" fmla="*/ 426720 h 515586"/>
              <a:gd name="connsiteX57" fmla="*/ 7945120 w 11135360"/>
              <a:gd name="connsiteY57" fmla="*/ 416560 h 515586"/>
              <a:gd name="connsiteX58" fmla="*/ 8026400 w 11135360"/>
              <a:gd name="connsiteY58" fmla="*/ 396240 h 515586"/>
              <a:gd name="connsiteX59" fmla="*/ 8148320 w 11135360"/>
              <a:gd name="connsiteY59" fmla="*/ 365760 h 515586"/>
              <a:gd name="connsiteX60" fmla="*/ 8188960 w 11135360"/>
              <a:gd name="connsiteY60" fmla="*/ 355600 h 515586"/>
              <a:gd name="connsiteX61" fmla="*/ 8270240 w 11135360"/>
              <a:gd name="connsiteY61" fmla="*/ 325120 h 515586"/>
              <a:gd name="connsiteX62" fmla="*/ 8361680 w 11135360"/>
              <a:gd name="connsiteY62" fmla="*/ 294640 h 515586"/>
              <a:gd name="connsiteX63" fmla="*/ 8442960 w 11135360"/>
              <a:gd name="connsiteY63" fmla="*/ 254000 h 515586"/>
              <a:gd name="connsiteX64" fmla="*/ 8473440 w 11135360"/>
              <a:gd name="connsiteY64" fmla="*/ 233680 h 515586"/>
              <a:gd name="connsiteX65" fmla="*/ 8514080 w 11135360"/>
              <a:gd name="connsiteY65" fmla="*/ 213360 h 515586"/>
              <a:gd name="connsiteX66" fmla="*/ 8707120 w 11135360"/>
              <a:gd name="connsiteY66" fmla="*/ 111760 h 515586"/>
              <a:gd name="connsiteX67" fmla="*/ 8829040 w 11135360"/>
              <a:gd name="connsiteY67" fmla="*/ 81280 h 515586"/>
              <a:gd name="connsiteX68" fmla="*/ 8920480 w 11135360"/>
              <a:gd name="connsiteY68" fmla="*/ 40640 h 515586"/>
              <a:gd name="connsiteX69" fmla="*/ 9113520 w 11135360"/>
              <a:gd name="connsiteY69" fmla="*/ 0 h 515586"/>
              <a:gd name="connsiteX70" fmla="*/ 9692640 w 11135360"/>
              <a:gd name="connsiteY70" fmla="*/ 10160 h 515586"/>
              <a:gd name="connsiteX71" fmla="*/ 9763760 w 11135360"/>
              <a:gd name="connsiteY71" fmla="*/ 20320 h 515586"/>
              <a:gd name="connsiteX72" fmla="*/ 9885680 w 11135360"/>
              <a:gd name="connsiteY72" fmla="*/ 50800 h 515586"/>
              <a:gd name="connsiteX73" fmla="*/ 9926320 w 11135360"/>
              <a:gd name="connsiteY73" fmla="*/ 60960 h 515586"/>
              <a:gd name="connsiteX74" fmla="*/ 10007600 w 11135360"/>
              <a:gd name="connsiteY74" fmla="*/ 91440 h 515586"/>
              <a:gd name="connsiteX75" fmla="*/ 10099040 w 11135360"/>
              <a:gd name="connsiteY75" fmla="*/ 111760 h 515586"/>
              <a:gd name="connsiteX76" fmla="*/ 10170160 w 11135360"/>
              <a:gd name="connsiteY76" fmla="*/ 132080 h 515586"/>
              <a:gd name="connsiteX77" fmla="*/ 10332720 w 11135360"/>
              <a:gd name="connsiteY77" fmla="*/ 142240 h 515586"/>
              <a:gd name="connsiteX78" fmla="*/ 10414000 w 11135360"/>
              <a:gd name="connsiteY78" fmla="*/ 162560 h 515586"/>
              <a:gd name="connsiteX79" fmla="*/ 10952480 w 11135360"/>
              <a:gd name="connsiteY79" fmla="*/ 162560 h 515586"/>
              <a:gd name="connsiteX80" fmla="*/ 11023600 w 11135360"/>
              <a:gd name="connsiteY80" fmla="*/ 152400 h 515586"/>
              <a:gd name="connsiteX81" fmla="*/ 11054080 w 11135360"/>
              <a:gd name="connsiteY81" fmla="*/ 132080 h 515586"/>
              <a:gd name="connsiteX82" fmla="*/ 11084560 w 11135360"/>
              <a:gd name="connsiteY82" fmla="*/ 121920 h 515586"/>
              <a:gd name="connsiteX83" fmla="*/ 11135360 w 11135360"/>
              <a:gd name="connsiteY83" fmla="*/ 71120 h 5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135360" h="515586">
                <a:moveTo>
                  <a:pt x="0" y="335280"/>
                </a:moveTo>
                <a:cubicBezTo>
                  <a:pt x="202486" y="226249"/>
                  <a:pt x="67993" y="285356"/>
                  <a:pt x="325120" y="213360"/>
                </a:cubicBezTo>
                <a:cubicBezTo>
                  <a:pt x="463442" y="174630"/>
                  <a:pt x="295080" y="205409"/>
                  <a:pt x="528320" y="152400"/>
                </a:cubicBezTo>
                <a:cubicBezTo>
                  <a:pt x="550920" y="147264"/>
                  <a:pt x="697677" y="133432"/>
                  <a:pt x="711200" y="132080"/>
                </a:cubicBezTo>
                <a:cubicBezTo>
                  <a:pt x="1010592" y="57232"/>
                  <a:pt x="753727" y="117781"/>
                  <a:pt x="1554480" y="132080"/>
                </a:cubicBezTo>
                <a:cubicBezTo>
                  <a:pt x="1666273" y="134076"/>
                  <a:pt x="1778000" y="138853"/>
                  <a:pt x="1889760" y="142240"/>
                </a:cubicBezTo>
                <a:cubicBezTo>
                  <a:pt x="1920240" y="145627"/>
                  <a:pt x="1951128" y="146386"/>
                  <a:pt x="1981200" y="152400"/>
                </a:cubicBezTo>
                <a:cubicBezTo>
                  <a:pt x="2002203" y="156601"/>
                  <a:pt x="2021251" y="168074"/>
                  <a:pt x="2042160" y="172720"/>
                </a:cubicBezTo>
                <a:cubicBezTo>
                  <a:pt x="2082379" y="181658"/>
                  <a:pt x="2123440" y="186267"/>
                  <a:pt x="2164080" y="193040"/>
                </a:cubicBezTo>
                <a:cubicBezTo>
                  <a:pt x="2187787" y="203200"/>
                  <a:pt x="2210961" y="214706"/>
                  <a:pt x="2235200" y="223520"/>
                </a:cubicBezTo>
                <a:cubicBezTo>
                  <a:pt x="2266197" y="234792"/>
                  <a:pt x="2318398" y="239760"/>
                  <a:pt x="2346960" y="243840"/>
                </a:cubicBezTo>
                <a:cubicBezTo>
                  <a:pt x="2357120" y="247227"/>
                  <a:pt x="2367050" y="251403"/>
                  <a:pt x="2377440" y="254000"/>
                </a:cubicBezTo>
                <a:cubicBezTo>
                  <a:pt x="2407731" y="261573"/>
                  <a:pt x="2439037" y="265138"/>
                  <a:pt x="2468880" y="274320"/>
                </a:cubicBezTo>
                <a:cubicBezTo>
                  <a:pt x="2483356" y="278774"/>
                  <a:pt x="2495152" y="289851"/>
                  <a:pt x="2509520" y="294640"/>
                </a:cubicBezTo>
                <a:cubicBezTo>
                  <a:pt x="2536014" y="303471"/>
                  <a:pt x="2564465" y="305665"/>
                  <a:pt x="2590800" y="314960"/>
                </a:cubicBezTo>
                <a:cubicBezTo>
                  <a:pt x="2622253" y="326061"/>
                  <a:pt x="2651108" y="343626"/>
                  <a:pt x="2682240" y="355600"/>
                </a:cubicBezTo>
                <a:cubicBezTo>
                  <a:pt x="2710547" y="366487"/>
                  <a:pt x="2770051" y="372499"/>
                  <a:pt x="2794000" y="375920"/>
                </a:cubicBezTo>
                <a:cubicBezTo>
                  <a:pt x="2804160" y="379307"/>
                  <a:pt x="2814536" y="382103"/>
                  <a:pt x="2824480" y="386080"/>
                </a:cubicBezTo>
                <a:cubicBezTo>
                  <a:pt x="2848427" y="395659"/>
                  <a:pt x="2870108" y="412638"/>
                  <a:pt x="2895600" y="416560"/>
                </a:cubicBezTo>
                <a:cubicBezTo>
                  <a:pt x="2959286" y="426358"/>
                  <a:pt x="3024252" y="424244"/>
                  <a:pt x="3088640" y="426720"/>
                </a:cubicBezTo>
                <a:lnTo>
                  <a:pt x="3423920" y="436880"/>
                </a:lnTo>
                <a:cubicBezTo>
                  <a:pt x="3478107" y="433493"/>
                  <a:pt x="3532486" y="432404"/>
                  <a:pt x="3586480" y="426720"/>
                </a:cubicBezTo>
                <a:cubicBezTo>
                  <a:pt x="3597131" y="425599"/>
                  <a:pt x="3606291" y="417488"/>
                  <a:pt x="3616960" y="416560"/>
                </a:cubicBezTo>
                <a:cubicBezTo>
                  <a:pt x="3684523" y="410685"/>
                  <a:pt x="3752427" y="409787"/>
                  <a:pt x="3820160" y="406400"/>
                </a:cubicBezTo>
                <a:cubicBezTo>
                  <a:pt x="3860800" y="399627"/>
                  <a:pt x="3901680" y="394160"/>
                  <a:pt x="3942080" y="386080"/>
                </a:cubicBezTo>
                <a:cubicBezTo>
                  <a:pt x="3952582" y="383980"/>
                  <a:pt x="3961996" y="377681"/>
                  <a:pt x="3972560" y="375920"/>
                </a:cubicBezTo>
                <a:cubicBezTo>
                  <a:pt x="4002810" y="370878"/>
                  <a:pt x="4033708" y="370543"/>
                  <a:pt x="4064000" y="365760"/>
                </a:cubicBezTo>
                <a:cubicBezTo>
                  <a:pt x="4188643" y="346080"/>
                  <a:pt x="4153968" y="343076"/>
                  <a:pt x="4287520" y="314960"/>
                </a:cubicBezTo>
                <a:cubicBezTo>
                  <a:pt x="4319925" y="308138"/>
                  <a:pt x="4423297" y="297616"/>
                  <a:pt x="4450080" y="294640"/>
                </a:cubicBezTo>
                <a:cubicBezTo>
                  <a:pt x="4537287" y="265571"/>
                  <a:pt x="4398472" y="310082"/>
                  <a:pt x="4541520" y="274320"/>
                </a:cubicBezTo>
                <a:cubicBezTo>
                  <a:pt x="4575822" y="265744"/>
                  <a:pt x="4609123" y="253554"/>
                  <a:pt x="4643120" y="243840"/>
                </a:cubicBezTo>
                <a:cubicBezTo>
                  <a:pt x="4656546" y="240004"/>
                  <a:pt x="4670685" y="238583"/>
                  <a:pt x="4683760" y="233680"/>
                </a:cubicBezTo>
                <a:cubicBezTo>
                  <a:pt x="4697941" y="228362"/>
                  <a:pt x="4709642" y="216766"/>
                  <a:pt x="4724400" y="213360"/>
                </a:cubicBezTo>
                <a:cubicBezTo>
                  <a:pt x="4754282" y="206464"/>
                  <a:pt x="4785360" y="206587"/>
                  <a:pt x="4815840" y="203200"/>
                </a:cubicBezTo>
                <a:cubicBezTo>
                  <a:pt x="4912773" y="170889"/>
                  <a:pt x="4870001" y="183056"/>
                  <a:pt x="5069840" y="162560"/>
                </a:cubicBezTo>
                <a:cubicBezTo>
                  <a:pt x="5127212" y="156676"/>
                  <a:pt x="5184987" y="155787"/>
                  <a:pt x="5242560" y="152400"/>
                </a:cubicBezTo>
                <a:cubicBezTo>
                  <a:pt x="5307767" y="141532"/>
                  <a:pt x="5354215" y="132080"/>
                  <a:pt x="5425440" y="132080"/>
                </a:cubicBezTo>
                <a:cubicBezTo>
                  <a:pt x="5530481" y="132080"/>
                  <a:pt x="5635413" y="138853"/>
                  <a:pt x="5740400" y="142240"/>
                </a:cubicBezTo>
                <a:cubicBezTo>
                  <a:pt x="5774558" y="147120"/>
                  <a:pt x="5837238" y="155512"/>
                  <a:pt x="5872480" y="162560"/>
                </a:cubicBezTo>
                <a:cubicBezTo>
                  <a:pt x="5886172" y="165298"/>
                  <a:pt x="5899514" y="169580"/>
                  <a:pt x="5913120" y="172720"/>
                </a:cubicBezTo>
                <a:lnTo>
                  <a:pt x="6004560" y="193040"/>
                </a:lnTo>
                <a:cubicBezTo>
                  <a:pt x="6099868" y="240694"/>
                  <a:pt x="5980613" y="183461"/>
                  <a:pt x="6106160" y="233680"/>
                </a:cubicBezTo>
                <a:cubicBezTo>
                  <a:pt x="6120222" y="239305"/>
                  <a:pt x="6132879" y="248034"/>
                  <a:pt x="6146800" y="254000"/>
                </a:cubicBezTo>
                <a:cubicBezTo>
                  <a:pt x="6156644" y="258219"/>
                  <a:pt x="6167918" y="258959"/>
                  <a:pt x="6177280" y="264160"/>
                </a:cubicBezTo>
                <a:cubicBezTo>
                  <a:pt x="6198628" y="276020"/>
                  <a:pt x="6216892" y="292940"/>
                  <a:pt x="6238240" y="304800"/>
                </a:cubicBezTo>
                <a:cubicBezTo>
                  <a:pt x="6247602" y="310001"/>
                  <a:pt x="6258876" y="310741"/>
                  <a:pt x="6268720" y="314960"/>
                </a:cubicBezTo>
                <a:cubicBezTo>
                  <a:pt x="6282641" y="320926"/>
                  <a:pt x="6296210" y="327766"/>
                  <a:pt x="6309360" y="335280"/>
                </a:cubicBezTo>
                <a:cubicBezTo>
                  <a:pt x="6319962" y="341338"/>
                  <a:pt x="6328407" y="351313"/>
                  <a:pt x="6339840" y="355600"/>
                </a:cubicBezTo>
                <a:cubicBezTo>
                  <a:pt x="6406247" y="380503"/>
                  <a:pt x="6392935" y="346587"/>
                  <a:pt x="6471920" y="386080"/>
                </a:cubicBezTo>
                <a:cubicBezTo>
                  <a:pt x="6543281" y="421760"/>
                  <a:pt x="6483242" y="394136"/>
                  <a:pt x="6543040" y="416560"/>
                </a:cubicBezTo>
                <a:cubicBezTo>
                  <a:pt x="6552959" y="420280"/>
                  <a:pt x="6606383" y="443196"/>
                  <a:pt x="6624320" y="447040"/>
                </a:cubicBezTo>
                <a:cubicBezTo>
                  <a:pt x="6661344" y="454974"/>
                  <a:pt x="6698864" y="460382"/>
                  <a:pt x="6736080" y="467360"/>
                </a:cubicBezTo>
                <a:cubicBezTo>
                  <a:pt x="6753053" y="470542"/>
                  <a:pt x="6769655" y="476290"/>
                  <a:pt x="6786880" y="477520"/>
                </a:cubicBezTo>
                <a:cubicBezTo>
                  <a:pt x="6864649" y="483075"/>
                  <a:pt x="6942667" y="484293"/>
                  <a:pt x="7020560" y="487680"/>
                </a:cubicBezTo>
                <a:cubicBezTo>
                  <a:pt x="7188492" y="543657"/>
                  <a:pt x="7051926" y="502199"/>
                  <a:pt x="7487920" y="477520"/>
                </a:cubicBezTo>
                <a:cubicBezTo>
                  <a:pt x="7628292" y="469574"/>
                  <a:pt x="7582123" y="461160"/>
                  <a:pt x="7752080" y="436880"/>
                </a:cubicBezTo>
                <a:cubicBezTo>
                  <a:pt x="7792451" y="431113"/>
                  <a:pt x="7833443" y="430989"/>
                  <a:pt x="7874000" y="426720"/>
                </a:cubicBezTo>
                <a:cubicBezTo>
                  <a:pt x="7897816" y="424213"/>
                  <a:pt x="7921413" y="419947"/>
                  <a:pt x="7945120" y="416560"/>
                </a:cubicBezTo>
                <a:cubicBezTo>
                  <a:pt x="8003388" y="397137"/>
                  <a:pt x="7946708" y="414630"/>
                  <a:pt x="8026400" y="396240"/>
                </a:cubicBezTo>
                <a:cubicBezTo>
                  <a:pt x="8067218" y="386820"/>
                  <a:pt x="8107680" y="375920"/>
                  <a:pt x="8148320" y="365760"/>
                </a:cubicBezTo>
                <a:cubicBezTo>
                  <a:pt x="8161867" y="362373"/>
                  <a:pt x="8175885" y="360503"/>
                  <a:pt x="8188960" y="355600"/>
                </a:cubicBezTo>
                <a:cubicBezTo>
                  <a:pt x="8216053" y="345440"/>
                  <a:pt x="8242954" y="334750"/>
                  <a:pt x="8270240" y="325120"/>
                </a:cubicBezTo>
                <a:cubicBezTo>
                  <a:pt x="8300537" y="314427"/>
                  <a:pt x="8332943" y="309008"/>
                  <a:pt x="8361680" y="294640"/>
                </a:cubicBezTo>
                <a:cubicBezTo>
                  <a:pt x="8388773" y="281093"/>
                  <a:pt x="8417756" y="270803"/>
                  <a:pt x="8442960" y="254000"/>
                </a:cubicBezTo>
                <a:cubicBezTo>
                  <a:pt x="8453120" y="247227"/>
                  <a:pt x="8462838" y="239738"/>
                  <a:pt x="8473440" y="233680"/>
                </a:cubicBezTo>
                <a:cubicBezTo>
                  <a:pt x="8486590" y="226166"/>
                  <a:pt x="8500784" y="220613"/>
                  <a:pt x="8514080" y="213360"/>
                </a:cubicBezTo>
                <a:cubicBezTo>
                  <a:pt x="8559960" y="188335"/>
                  <a:pt x="8668430" y="121432"/>
                  <a:pt x="8707120" y="111760"/>
                </a:cubicBezTo>
                <a:lnTo>
                  <a:pt x="8829040" y="81280"/>
                </a:lnTo>
                <a:cubicBezTo>
                  <a:pt x="8869071" y="54593"/>
                  <a:pt x="8862445" y="55149"/>
                  <a:pt x="8920480" y="40640"/>
                </a:cubicBezTo>
                <a:cubicBezTo>
                  <a:pt x="9065632" y="4352"/>
                  <a:pt x="9000930" y="16084"/>
                  <a:pt x="9113520" y="0"/>
                </a:cubicBezTo>
                <a:lnTo>
                  <a:pt x="9692640" y="10160"/>
                </a:lnTo>
                <a:cubicBezTo>
                  <a:pt x="9716576" y="10908"/>
                  <a:pt x="9740326" y="15387"/>
                  <a:pt x="9763760" y="20320"/>
                </a:cubicBezTo>
                <a:cubicBezTo>
                  <a:pt x="9804752" y="28950"/>
                  <a:pt x="9845040" y="40640"/>
                  <a:pt x="9885680" y="50800"/>
                </a:cubicBezTo>
                <a:cubicBezTo>
                  <a:pt x="9899227" y="54187"/>
                  <a:pt x="9913355" y="55774"/>
                  <a:pt x="9926320" y="60960"/>
                </a:cubicBezTo>
                <a:cubicBezTo>
                  <a:pt x="9941858" y="67175"/>
                  <a:pt x="9986364" y="86131"/>
                  <a:pt x="10007600" y="91440"/>
                </a:cubicBezTo>
                <a:cubicBezTo>
                  <a:pt x="10037891" y="99013"/>
                  <a:pt x="10068749" y="104187"/>
                  <a:pt x="10099040" y="111760"/>
                </a:cubicBezTo>
                <a:cubicBezTo>
                  <a:pt x="10122959" y="117740"/>
                  <a:pt x="10145712" y="128891"/>
                  <a:pt x="10170160" y="132080"/>
                </a:cubicBezTo>
                <a:cubicBezTo>
                  <a:pt x="10223996" y="139102"/>
                  <a:pt x="10278533" y="138853"/>
                  <a:pt x="10332720" y="142240"/>
                </a:cubicBezTo>
                <a:cubicBezTo>
                  <a:pt x="10359813" y="149013"/>
                  <a:pt x="10386203" y="159870"/>
                  <a:pt x="10414000" y="162560"/>
                </a:cubicBezTo>
                <a:cubicBezTo>
                  <a:pt x="10611916" y="181713"/>
                  <a:pt x="10748806" y="169349"/>
                  <a:pt x="10952480" y="162560"/>
                </a:cubicBezTo>
                <a:cubicBezTo>
                  <a:pt x="10976187" y="159173"/>
                  <a:pt x="11000663" y="159281"/>
                  <a:pt x="11023600" y="152400"/>
                </a:cubicBezTo>
                <a:cubicBezTo>
                  <a:pt x="11035296" y="148891"/>
                  <a:pt x="11043158" y="137541"/>
                  <a:pt x="11054080" y="132080"/>
                </a:cubicBezTo>
                <a:cubicBezTo>
                  <a:pt x="11063659" y="127291"/>
                  <a:pt x="11074400" y="125307"/>
                  <a:pt x="11084560" y="121920"/>
                </a:cubicBezTo>
                <a:lnTo>
                  <a:pt x="11135360" y="7112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D750706-3D2F-4716-812A-FB5FCE7E08CD}"/>
              </a:ext>
            </a:extLst>
          </p:cNvPr>
          <p:cNvSpPr/>
          <p:nvPr/>
        </p:nvSpPr>
        <p:spPr>
          <a:xfrm>
            <a:off x="822960" y="3441564"/>
            <a:ext cx="11135360" cy="515586"/>
          </a:xfrm>
          <a:custGeom>
            <a:avLst/>
            <a:gdLst>
              <a:gd name="connsiteX0" fmla="*/ 0 w 11135360"/>
              <a:gd name="connsiteY0" fmla="*/ 335280 h 515586"/>
              <a:gd name="connsiteX1" fmla="*/ 325120 w 11135360"/>
              <a:gd name="connsiteY1" fmla="*/ 213360 h 515586"/>
              <a:gd name="connsiteX2" fmla="*/ 528320 w 11135360"/>
              <a:gd name="connsiteY2" fmla="*/ 152400 h 515586"/>
              <a:gd name="connsiteX3" fmla="*/ 711200 w 11135360"/>
              <a:gd name="connsiteY3" fmla="*/ 132080 h 515586"/>
              <a:gd name="connsiteX4" fmla="*/ 1554480 w 11135360"/>
              <a:gd name="connsiteY4" fmla="*/ 132080 h 515586"/>
              <a:gd name="connsiteX5" fmla="*/ 1889760 w 11135360"/>
              <a:gd name="connsiteY5" fmla="*/ 142240 h 515586"/>
              <a:gd name="connsiteX6" fmla="*/ 1981200 w 11135360"/>
              <a:gd name="connsiteY6" fmla="*/ 152400 h 515586"/>
              <a:gd name="connsiteX7" fmla="*/ 2042160 w 11135360"/>
              <a:gd name="connsiteY7" fmla="*/ 172720 h 515586"/>
              <a:gd name="connsiteX8" fmla="*/ 2164080 w 11135360"/>
              <a:gd name="connsiteY8" fmla="*/ 193040 h 515586"/>
              <a:gd name="connsiteX9" fmla="*/ 2235200 w 11135360"/>
              <a:gd name="connsiteY9" fmla="*/ 223520 h 515586"/>
              <a:gd name="connsiteX10" fmla="*/ 2346960 w 11135360"/>
              <a:gd name="connsiteY10" fmla="*/ 243840 h 515586"/>
              <a:gd name="connsiteX11" fmla="*/ 2377440 w 11135360"/>
              <a:gd name="connsiteY11" fmla="*/ 254000 h 515586"/>
              <a:gd name="connsiteX12" fmla="*/ 2468880 w 11135360"/>
              <a:gd name="connsiteY12" fmla="*/ 274320 h 515586"/>
              <a:gd name="connsiteX13" fmla="*/ 2509520 w 11135360"/>
              <a:gd name="connsiteY13" fmla="*/ 294640 h 515586"/>
              <a:gd name="connsiteX14" fmla="*/ 2590800 w 11135360"/>
              <a:gd name="connsiteY14" fmla="*/ 314960 h 515586"/>
              <a:gd name="connsiteX15" fmla="*/ 2682240 w 11135360"/>
              <a:gd name="connsiteY15" fmla="*/ 355600 h 515586"/>
              <a:gd name="connsiteX16" fmla="*/ 2794000 w 11135360"/>
              <a:gd name="connsiteY16" fmla="*/ 375920 h 515586"/>
              <a:gd name="connsiteX17" fmla="*/ 2824480 w 11135360"/>
              <a:gd name="connsiteY17" fmla="*/ 386080 h 515586"/>
              <a:gd name="connsiteX18" fmla="*/ 2895600 w 11135360"/>
              <a:gd name="connsiteY18" fmla="*/ 416560 h 515586"/>
              <a:gd name="connsiteX19" fmla="*/ 3088640 w 11135360"/>
              <a:gd name="connsiteY19" fmla="*/ 426720 h 515586"/>
              <a:gd name="connsiteX20" fmla="*/ 3423920 w 11135360"/>
              <a:gd name="connsiteY20" fmla="*/ 436880 h 515586"/>
              <a:gd name="connsiteX21" fmla="*/ 3586480 w 11135360"/>
              <a:gd name="connsiteY21" fmla="*/ 426720 h 515586"/>
              <a:gd name="connsiteX22" fmla="*/ 3616960 w 11135360"/>
              <a:gd name="connsiteY22" fmla="*/ 416560 h 515586"/>
              <a:gd name="connsiteX23" fmla="*/ 3820160 w 11135360"/>
              <a:gd name="connsiteY23" fmla="*/ 406400 h 515586"/>
              <a:gd name="connsiteX24" fmla="*/ 3942080 w 11135360"/>
              <a:gd name="connsiteY24" fmla="*/ 386080 h 515586"/>
              <a:gd name="connsiteX25" fmla="*/ 3972560 w 11135360"/>
              <a:gd name="connsiteY25" fmla="*/ 375920 h 515586"/>
              <a:gd name="connsiteX26" fmla="*/ 4064000 w 11135360"/>
              <a:gd name="connsiteY26" fmla="*/ 365760 h 515586"/>
              <a:gd name="connsiteX27" fmla="*/ 4287520 w 11135360"/>
              <a:gd name="connsiteY27" fmla="*/ 314960 h 515586"/>
              <a:gd name="connsiteX28" fmla="*/ 4450080 w 11135360"/>
              <a:gd name="connsiteY28" fmla="*/ 294640 h 515586"/>
              <a:gd name="connsiteX29" fmla="*/ 4541520 w 11135360"/>
              <a:gd name="connsiteY29" fmla="*/ 274320 h 515586"/>
              <a:gd name="connsiteX30" fmla="*/ 4643120 w 11135360"/>
              <a:gd name="connsiteY30" fmla="*/ 243840 h 515586"/>
              <a:gd name="connsiteX31" fmla="*/ 4683760 w 11135360"/>
              <a:gd name="connsiteY31" fmla="*/ 233680 h 515586"/>
              <a:gd name="connsiteX32" fmla="*/ 4724400 w 11135360"/>
              <a:gd name="connsiteY32" fmla="*/ 213360 h 515586"/>
              <a:gd name="connsiteX33" fmla="*/ 4815840 w 11135360"/>
              <a:gd name="connsiteY33" fmla="*/ 203200 h 515586"/>
              <a:gd name="connsiteX34" fmla="*/ 5069840 w 11135360"/>
              <a:gd name="connsiteY34" fmla="*/ 162560 h 515586"/>
              <a:gd name="connsiteX35" fmla="*/ 5242560 w 11135360"/>
              <a:gd name="connsiteY35" fmla="*/ 152400 h 515586"/>
              <a:gd name="connsiteX36" fmla="*/ 5425440 w 11135360"/>
              <a:gd name="connsiteY36" fmla="*/ 132080 h 515586"/>
              <a:gd name="connsiteX37" fmla="*/ 5740400 w 11135360"/>
              <a:gd name="connsiteY37" fmla="*/ 142240 h 515586"/>
              <a:gd name="connsiteX38" fmla="*/ 5872480 w 11135360"/>
              <a:gd name="connsiteY38" fmla="*/ 162560 h 515586"/>
              <a:gd name="connsiteX39" fmla="*/ 5913120 w 11135360"/>
              <a:gd name="connsiteY39" fmla="*/ 172720 h 515586"/>
              <a:gd name="connsiteX40" fmla="*/ 6004560 w 11135360"/>
              <a:gd name="connsiteY40" fmla="*/ 193040 h 515586"/>
              <a:gd name="connsiteX41" fmla="*/ 6106160 w 11135360"/>
              <a:gd name="connsiteY41" fmla="*/ 233680 h 515586"/>
              <a:gd name="connsiteX42" fmla="*/ 6146800 w 11135360"/>
              <a:gd name="connsiteY42" fmla="*/ 254000 h 515586"/>
              <a:gd name="connsiteX43" fmla="*/ 6177280 w 11135360"/>
              <a:gd name="connsiteY43" fmla="*/ 264160 h 515586"/>
              <a:gd name="connsiteX44" fmla="*/ 6238240 w 11135360"/>
              <a:gd name="connsiteY44" fmla="*/ 304800 h 515586"/>
              <a:gd name="connsiteX45" fmla="*/ 6268720 w 11135360"/>
              <a:gd name="connsiteY45" fmla="*/ 314960 h 515586"/>
              <a:gd name="connsiteX46" fmla="*/ 6309360 w 11135360"/>
              <a:gd name="connsiteY46" fmla="*/ 335280 h 515586"/>
              <a:gd name="connsiteX47" fmla="*/ 6339840 w 11135360"/>
              <a:gd name="connsiteY47" fmla="*/ 355600 h 515586"/>
              <a:gd name="connsiteX48" fmla="*/ 6471920 w 11135360"/>
              <a:gd name="connsiteY48" fmla="*/ 386080 h 515586"/>
              <a:gd name="connsiteX49" fmla="*/ 6543040 w 11135360"/>
              <a:gd name="connsiteY49" fmla="*/ 416560 h 515586"/>
              <a:gd name="connsiteX50" fmla="*/ 6624320 w 11135360"/>
              <a:gd name="connsiteY50" fmla="*/ 447040 h 515586"/>
              <a:gd name="connsiteX51" fmla="*/ 6736080 w 11135360"/>
              <a:gd name="connsiteY51" fmla="*/ 467360 h 515586"/>
              <a:gd name="connsiteX52" fmla="*/ 6786880 w 11135360"/>
              <a:gd name="connsiteY52" fmla="*/ 477520 h 515586"/>
              <a:gd name="connsiteX53" fmla="*/ 7020560 w 11135360"/>
              <a:gd name="connsiteY53" fmla="*/ 487680 h 515586"/>
              <a:gd name="connsiteX54" fmla="*/ 7487920 w 11135360"/>
              <a:gd name="connsiteY54" fmla="*/ 477520 h 515586"/>
              <a:gd name="connsiteX55" fmla="*/ 7752080 w 11135360"/>
              <a:gd name="connsiteY55" fmla="*/ 436880 h 515586"/>
              <a:gd name="connsiteX56" fmla="*/ 7874000 w 11135360"/>
              <a:gd name="connsiteY56" fmla="*/ 426720 h 515586"/>
              <a:gd name="connsiteX57" fmla="*/ 7945120 w 11135360"/>
              <a:gd name="connsiteY57" fmla="*/ 416560 h 515586"/>
              <a:gd name="connsiteX58" fmla="*/ 8026400 w 11135360"/>
              <a:gd name="connsiteY58" fmla="*/ 396240 h 515586"/>
              <a:gd name="connsiteX59" fmla="*/ 8148320 w 11135360"/>
              <a:gd name="connsiteY59" fmla="*/ 365760 h 515586"/>
              <a:gd name="connsiteX60" fmla="*/ 8188960 w 11135360"/>
              <a:gd name="connsiteY60" fmla="*/ 355600 h 515586"/>
              <a:gd name="connsiteX61" fmla="*/ 8270240 w 11135360"/>
              <a:gd name="connsiteY61" fmla="*/ 325120 h 515586"/>
              <a:gd name="connsiteX62" fmla="*/ 8361680 w 11135360"/>
              <a:gd name="connsiteY62" fmla="*/ 294640 h 515586"/>
              <a:gd name="connsiteX63" fmla="*/ 8442960 w 11135360"/>
              <a:gd name="connsiteY63" fmla="*/ 254000 h 515586"/>
              <a:gd name="connsiteX64" fmla="*/ 8473440 w 11135360"/>
              <a:gd name="connsiteY64" fmla="*/ 233680 h 515586"/>
              <a:gd name="connsiteX65" fmla="*/ 8514080 w 11135360"/>
              <a:gd name="connsiteY65" fmla="*/ 213360 h 515586"/>
              <a:gd name="connsiteX66" fmla="*/ 8707120 w 11135360"/>
              <a:gd name="connsiteY66" fmla="*/ 111760 h 515586"/>
              <a:gd name="connsiteX67" fmla="*/ 8829040 w 11135360"/>
              <a:gd name="connsiteY67" fmla="*/ 81280 h 515586"/>
              <a:gd name="connsiteX68" fmla="*/ 8920480 w 11135360"/>
              <a:gd name="connsiteY68" fmla="*/ 40640 h 515586"/>
              <a:gd name="connsiteX69" fmla="*/ 9113520 w 11135360"/>
              <a:gd name="connsiteY69" fmla="*/ 0 h 515586"/>
              <a:gd name="connsiteX70" fmla="*/ 9692640 w 11135360"/>
              <a:gd name="connsiteY70" fmla="*/ 10160 h 515586"/>
              <a:gd name="connsiteX71" fmla="*/ 9763760 w 11135360"/>
              <a:gd name="connsiteY71" fmla="*/ 20320 h 515586"/>
              <a:gd name="connsiteX72" fmla="*/ 9885680 w 11135360"/>
              <a:gd name="connsiteY72" fmla="*/ 50800 h 515586"/>
              <a:gd name="connsiteX73" fmla="*/ 9926320 w 11135360"/>
              <a:gd name="connsiteY73" fmla="*/ 60960 h 515586"/>
              <a:gd name="connsiteX74" fmla="*/ 10007600 w 11135360"/>
              <a:gd name="connsiteY74" fmla="*/ 91440 h 515586"/>
              <a:gd name="connsiteX75" fmla="*/ 10099040 w 11135360"/>
              <a:gd name="connsiteY75" fmla="*/ 111760 h 515586"/>
              <a:gd name="connsiteX76" fmla="*/ 10170160 w 11135360"/>
              <a:gd name="connsiteY76" fmla="*/ 132080 h 515586"/>
              <a:gd name="connsiteX77" fmla="*/ 10332720 w 11135360"/>
              <a:gd name="connsiteY77" fmla="*/ 142240 h 515586"/>
              <a:gd name="connsiteX78" fmla="*/ 10414000 w 11135360"/>
              <a:gd name="connsiteY78" fmla="*/ 162560 h 515586"/>
              <a:gd name="connsiteX79" fmla="*/ 10952480 w 11135360"/>
              <a:gd name="connsiteY79" fmla="*/ 162560 h 515586"/>
              <a:gd name="connsiteX80" fmla="*/ 11023600 w 11135360"/>
              <a:gd name="connsiteY80" fmla="*/ 152400 h 515586"/>
              <a:gd name="connsiteX81" fmla="*/ 11054080 w 11135360"/>
              <a:gd name="connsiteY81" fmla="*/ 132080 h 515586"/>
              <a:gd name="connsiteX82" fmla="*/ 11084560 w 11135360"/>
              <a:gd name="connsiteY82" fmla="*/ 121920 h 515586"/>
              <a:gd name="connsiteX83" fmla="*/ 11135360 w 11135360"/>
              <a:gd name="connsiteY83" fmla="*/ 71120 h 5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135360" h="515586">
                <a:moveTo>
                  <a:pt x="0" y="335280"/>
                </a:moveTo>
                <a:cubicBezTo>
                  <a:pt x="202486" y="226249"/>
                  <a:pt x="67993" y="285356"/>
                  <a:pt x="325120" y="213360"/>
                </a:cubicBezTo>
                <a:cubicBezTo>
                  <a:pt x="463442" y="174630"/>
                  <a:pt x="295080" y="205409"/>
                  <a:pt x="528320" y="152400"/>
                </a:cubicBezTo>
                <a:cubicBezTo>
                  <a:pt x="550920" y="147264"/>
                  <a:pt x="697677" y="133432"/>
                  <a:pt x="711200" y="132080"/>
                </a:cubicBezTo>
                <a:cubicBezTo>
                  <a:pt x="1010592" y="57232"/>
                  <a:pt x="753727" y="117781"/>
                  <a:pt x="1554480" y="132080"/>
                </a:cubicBezTo>
                <a:cubicBezTo>
                  <a:pt x="1666273" y="134076"/>
                  <a:pt x="1778000" y="138853"/>
                  <a:pt x="1889760" y="142240"/>
                </a:cubicBezTo>
                <a:cubicBezTo>
                  <a:pt x="1920240" y="145627"/>
                  <a:pt x="1951128" y="146386"/>
                  <a:pt x="1981200" y="152400"/>
                </a:cubicBezTo>
                <a:cubicBezTo>
                  <a:pt x="2002203" y="156601"/>
                  <a:pt x="2021251" y="168074"/>
                  <a:pt x="2042160" y="172720"/>
                </a:cubicBezTo>
                <a:cubicBezTo>
                  <a:pt x="2082379" y="181658"/>
                  <a:pt x="2123440" y="186267"/>
                  <a:pt x="2164080" y="193040"/>
                </a:cubicBezTo>
                <a:cubicBezTo>
                  <a:pt x="2187787" y="203200"/>
                  <a:pt x="2210961" y="214706"/>
                  <a:pt x="2235200" y="223520"/>
                </a:cubicBezTo>
                <a:cubicBezTo>
                  <a:pt x="2266197" y="234792"/>
                  <a:pt x="2318398" y="239760"/>
                  <a:pt x="2346960" y="243840"/>
                </a:cubicBezTo>
                <a:cubicBezTo>
                  <a:pt x="2357120" y="247227"/>
                  <a:pt x="2367050" y="251403"/>
                  <a:pt x="2377440" y="254000"/>
                </a:cubicBezTo>
                <a:cubicBezTo>
                  <a:pt x="2407731" y="261573"/>
                  <a:pt x="2439037" y="265138"/>
                  <a:pt x="2468880" y="274320"/>
                </a:cubicBezTo>
                <a:cubicBezTo>
                  <a:pt x="2483356" y="278774"/>
                  <a:pt x="2495152" y="289851"/>
                  <a:pt x="2509520" y="294640"/>
                </a:cubicBezTo>
                <a:cubicBezTo>
                  <a:pt x="2536014" y="303471"/>
                  <a:pt x="2564465" y="305665"/>
                  <a:pt x="2590800" y="314960"/>
                </a:cubicBezTo>
                <a:cubicBezTo>
                  <a:pt x="2622253" y="326061"/>
                  <a:pt x="2651108" y="343626"/>
                  <a:pt x="2682240" y="355600"/>
                </a:cubicBezTo>
                <a:cubicBezTo>
                  <a:pt x="2710547" y="366487"/>
                  <a:pt x="2770051" y="372499"/>
                  <a:pt x="2794000" y="375920"/>
                </a:cubicBezTo>
                <a:cubicBezTo>
                  <a:pt x="2804160" y="379307"/>
                  <a:pt x="2814536" y="382103"/>
                  <a:pt x="2824480" y="386080"/>
                </a:cubicBezTo>
                <a:cubicBezTo>
                  <a:pt x="2848427" y="395659"/>
                  <a:pt x="2870108" y="412638"/>
                  <a:pt x="2895600" y="416560"/>
                </a:cubicBezTo>
                <a:cubicBezTo>
                  <a:pt x="2959286" y="426358"/>
                  <a:pt x="3024252" y="424244"/>
                  <a:pt x="3088640" y="426720"/>
                </a:cubicBezTo>
                <a:lnTo>
                  <a:pt x="3423920" y="436880"/>
                </a:lnTo>
                <a:cubicBezTo>
                  <a:pt x="3478107" y="433493"/>
                  <a:pt x="3532486" y="432404"/>
                  <a:pt x="3586480" y="426720"/>
                </a:cubicBezTo>
                <a:cubicBezTo>
                  <a:pt x="3597131" y="425599"/>
                  <a:pt x="3606291" y="417488"/>
                  <a:pt x="3616960" y="416560"/>
                </a:cubicBezTo>
                <a:cubicBezTo>
                  <a:pt x="3684523" y="410685"/>
                  <a:pt x="3752427" y="409787"/>
                  <a:pt x="3820160" y="406400"/>
                </a:cubicBezTo>
                <a:cubicBezTo>
                  <a:pt x="3860800" y="399627"/>
                  <a:pt x="3901680" y="394160"/>
                  <a:pt x="3942080" y="386080"/>
                </a:cubicBezTo>
                <a:cubicBezTo>
                  <a:pt x="3952582" y="383980"/>
                  <a:pt x="3961996" y="377681"/>
                  <a:pt x="3972560" y="375920"/>
                </a:cubicBezTo>
                <a:cubicBezTo>
                  <a:pt x="4002810" y="370878"/>
                  <a:pt x="4033708" y="370543"/>
                  <a:pt x="4064000" y="365760"/>
                </a:cubicBezTo>
                <a:cubicBezTo>
                  <a:pt x="4188643" y="346080"/>
                  <a:pt x="4153968" y="343076"/>
                  <a:pt x="4287520" y="314960"/>
                </a:cubicBezTo>
                <a:cubicBezTo>
                  <a:pt x="4319925" y="308138"/>
                  <a:pt x="4423297" y="297616"/>
                  <a:pt x="4450080" y="294640"/>
                </a:cubicBezTo>
                <a:cubicBezTo>
                  <a:pt x="4537287" y="265571"/>
                  <a:pt x="4398472" y="310082"/>
                  <a:pt x="4541520" y="274320"/>
                </a:cubicBezTo>
                <a:cubicBezTo>
                  <a:pt x="4575822" y="265744"/>
                  <a:pt x="4609123" y="253554"/>
                  <a:pt x="4643120" y="243840"/>
                </a:cubicBezTo>
                <a:cubicBezTo>
                  <a:pt x="4656546" y="240004"/>
                  <a:pt x="4670685" y="238583"/>
                  <a:pt x="4683760" y="233680"/>
                </a:cubicBezTo>
                <a:cubicBezTo>
                  <a:pt x="4697941" y="228362"/>
                  <a:pt x="4709642" y="216766"/>
                  <a:pt x="4724400" y="213360"/>
                </a:cubicBezTo>
                <a:cubicBezTo>
                  <a:pt x="4754282" y="206464"/>
                  <a:pt x="4785360" y="206587"/>
                  <a:pt x="4815840" y="203200"/>
                </a:cubicBezTo>
                <a:cubicBezTo>
                  <a:pt x="4912773" y="170889"/>
                  <a:pt x="4870001" y="183056"/>
                  <a:pt x="5069840" y="162560"/>
                </a:cubicBezTo>
                <a:cubicBezTo>
                  <a:pt x="5127212" y="156676"/>
                  <a:pt x="5184987" y="155787"/>
                  <a:pt x="5242560" y="152400"/>
                </a:cubicBezTo>
                <a:cubicBezTo>
                  <a:pt x="5307767" y="141532"/>
                  <a:pt x="5354215" y="132080"/>
                  <a:pt x="5425440" y="132080"/>
                </a:cubicBezTo>
                <a:cubicBezTo>
                  <a:pt x="5530481" y="132080"/>
                  <a:pt x="5635413" y="138853"/>
                  <a:pt x="5740400" y="142240"/>
                </a:cubicBezTo>
                <a:cubicBezTo>
                  <a:pt x="5774558" y="147120"/>
                  <a:pt x="5837238" y="155512"/>
                  <a:pt x="5872480" y="162560"/>
                </a:cubicBezTo>
                <a:cubicBezTo>
                  <a:pt x="5886172" y="165298"/>
                  <a:pt x="5899514" y="169580"/>
                  <a:pt x="5913120" y="172720"/>
                </a:cubicBezTo>
                <a:lnTo>
                  <a:pt x="6004560" y="193040"/>
                </a:lnTo>
                <a:cubicBezTo>
                  <a:pt x="6099868" y="240694"/>
                  <a:pt x="5980613" y="183461"/>
                  <a:pt x="6106160" y="233680"/>
                </a:cubicBezTo>
                <a:cubicBezTo>
                  <a:pt x="6120222" y="239305"/>
                  <a:pt x="6132879" y="248034"/>
                  <a:pt x="6146800" y="254000"/>
                </a:cubicBezTo>
                <a:cubicBezTo>
                  <a:pt x="6156644" y="258219"/>
                  <a:pt x="6167918" y="258959"/>
                  <a:pt x="6177280" y="264160"/>
                </a:cubicBezTo>
                <a:cubicBezTo>
                  <a:pt x="6198628" y="276020"/>
                  <a:pt x="6216892" y="292940"/>
                  <a:pt x="6238240" y="304800"/>
                </a:cubicBezTo>
                <a:cubicBezTo>
                  <a:pt x="6247602" y="310001"/>
                  <a:pt x="6258876" y="310741"/>
                  <a:pt x="6268720" y="314960"/>
                </a:cubicBezTo>
                <a:cubicBezTo>
                  <a:pt x="6282641" y="320926"/>
                  <a:pt x="6296210" y="327766"/>
                  <a:pt x="6309360" y="335280"/>
                </a:cubicBezTo>
                <a:cubicBezTo>
                  <a:pt x="6319962" y="341338"/>
                  <a:pt x="6328407" y="351313"/>
                  <a:pt x="6339840" y="355600"/>
                </a:cubicBezTo>
                <a:cubicBezTo>
                  <a:pt x="6406247" y="380503"/>
                  <a:pt x="6392935" y="346587"/>
                  <a:pt x="6471920" y="386080"/>
                </a:cubicBezTo>
                <a:cubicBezTo>
                  <a:pt x="6543281" y="421760"/>
                  <a:pt x="6483242" y="394136"/>
                  <a:pt x="6543040" y="416560"/>
                </a:cubicBezTo>
                <a:cubicBezTo>
                  <a:pt x="6552959" y="420280"/>
                  <a:pt x="6606383" y="443196"/>
                  <a:pt x="6624320" y="447040"/>
                </a:cubicBezTo>
                <a:cubicBezTo>
                  <a:pt x="6661344" y="454974"/>
                  <a:pt x="6698864" y="460382"/>
                  <a:pt x="6736080" y="467360"/>
                </a:cubicBezTo>
                <a:cubicBezTo>
                  <a:pt x="6753053" y="470542"/>
                  <a:pt x="6769655" y="476290"/>
                  <a:pt x="6786880" y="477520"/>
                </a:cubicBezTo>
                <a:cubicBezTo>
                  <a:pt x="6864649" y="483075"/>
                  <a:pt x="6942667" y="484293"/>
                  <a:pt x="7020560" y="487680"/>
                </a:cubicBezTo>
                <a:cubicBezTo>
                  <a:pt x="7188492" y="543657"/>
                  <a:pt x="7051926" y="502199"/>
                  <a:pt x="7487920" y="477520"/>
                </a:cubicBezTo>
                <a:cubicBezTo>
                  <a:pt x="7628292" y="469574"/>
                  <a:pt x="7582123" y="461160"/>
                  <a:pt x="7752080" y="436880"/>
                </a:cubicBezTo>
                <a:cubicBezTo>
                  <a:pt x="7792451" y="431113"/>
                  <a:pt x="7833443" y="430989"/>
                  <a:pt x="7874000" y="426720"/>
                </a:cubicBezTo>
                <a:cubicBezTo>
                  <a:pt x="7897816" y="424213"/>
                  <a:pt x="7921413" y="419947"/>
                  <a:pt x="7945120" y="416560"/>
                </a:cubicBezTo>
                <a:cubicBezTo>
                  <a:pt x="8003388" y="397137"/>
                  <a:pt x="7946708" y="414630"/>
                  <a:pt x="8026400" y="396240"/>
                </a:cubicBezTo>
                <a:cubicBezTo>
                  <a:pt x="8067218" y="386820"/>
                  <a:pt x="8107680" y="375920"/>
                  <a:pt x="8148320" y="365760"/>
                </a:cubicBezTo>
                <a:cubicBezTo>
                  <a:pt x="8161867" y="362373"/>
                  <a:pt x="8175885" y="360503"/>
                  <a:pt x="8188960" y="355600"/>
                </a:cubicBezTo>
                <a:cubicBezTo>
                  <a:pt x="8216053" y="345440"/>
                  <a:pt x="8242954" y="334750"/>
                  <a:pt x="8270240" y="325120"/>
                </a:cubicBezTo>
                <a:cubicBezTo>
                  <a:pt x="8300537" y="314427"/>
                  <a:pt x="8332943" y="309008"/>
                  <a:pt x="8361680" y="294640"/>
                </a:cubicBezTo>
                <a:cubicBezTo>
                  <a:pt x="8388773" y="281093"/>
                  <a:pt x="8417756" y="270803"/>
                  <a:pt x="8442960" y="254000"/>
                </a:cubicBezTo>
                <a:cubicBezTo>
                  <a:pt x="8453120" y="247227"/>
                  <a:pt x="8462838" y="239738"/>
                  <a:pt x="8473440" y="233680"/>
                </a:cubicBezTo>
                <a:cubicBezTo>
                  <a:pt x="8486590" y="226166"/>
                  <a:pt x="8500784" y="220613"/>
                  <a:pt x="8514080" y="213360"/>
                </a:cubicBezTo>
                <a:cubicBezTo>
                  <a:pt x="8559960" y="188335"/>
                  <a:pt x="8668430" y="121432"/>
                  <a:pt x="8707120" y="111760"/>
                </a:cubicBezTo>
                <a:lnTo>
                  <a:pt x="8829040" y="81280"/>
                </a:lnTo>
                <a:cubicBezTo>
                  <a:pt x="8869071" y="54593"/>
                  <a:pt x="8862445" y="55149"/>
                  <a:pt x="8920480" y="40640"/>
                </a:cubicBezTo>
                <a:cubicBezTo>
                  <a:pt x="9065632" y="4352"/>
                  <a:pt x="9000930" y="16084"/>
                  <a:pt x="9113520" y="0"/>
                </a:cubicBezTo>
                <a:lnTo>
                  <a:pt x="9692640" y="10160"/>
                </a:lnTo>
                <a:cubicBezTo>
                  <a:pt x="9716576" y="10908"/>
                  <a:pt x="9740326" y="15387"/>
                  <a:pt x="9763760" y="20320"/>
                </a:cubicBezTo>
                <a:cubicBezTo>
                  <a:pt x="9804752" y="28950"/>
                  <a:pt x="9845040" y="40640"/>
                  <a:pt x="9885680" y="50800"/>
                </a:cubicBezTo>
                <a:cubicBezTo>
                  <a:pt x="9899227" y="54187"/>
                  <a:pt x="9913355" y="55774"/>
                  <a:pt x="9926320" y="60960"/>
                </a:cubicBezTo>
                <a:cubicBezTo>
                  <a:pt x="9941858" y="67175"/>
                  <a:pt x="9986364" y="86131"/>
                  <a:pt x="10007600" y="91440"/>
                </a:cubicBezTo>
                <a:cubicBezTo>
                  <a:pt x="10037891" y="99013"/>
                  <a:pt x="10068749" y="104187"/>
                  <a:pt x="10099040" y="111760"/>
                </a:cubicBezTo>
                <a:cubicBezTo>
                  <a:pt x="10122959" y="117740"/>
                  <a:pt x="10145712" y="128891"/>
                  <a:pt x="10170160" y="132080"/>
                </a:cubicBezTo>
                <a:cubicBezTo>
                  <a:pt x="10223996" y="139102"/>
                  <a:pt x="10278533" y="138853"/>
                  <a:pt x="10332720" y="142240"/>
                </a:cubicBezTo>
                <a:cubicBezTo>
                  <a:pt x="10359813" y="149013"/>
                  <a:pt x="10386203" y="159870"/>
                  <a:pt x="10414000" y="162560"/>
                </a:cubicBezTo>
                <a:cubicBezTo>
                  <a:pt x="10611916" y="181713"/>
                  <a:pt x="10748806" y="169349"/>
                  <a:pt x="10952480" y="162560"/>
                </a:cubicBezTo>
                <a:cubicBezTo>
                  <a:pt x="10976187" y="159173"/>
                  <a:pt x="11000663" y="159281"/>
                  <a:pt x="11023600" y="152400"/>
                </a:cubicBezTo>
                <a:cubicBezTo>
                  <a:pt x="11035296" y="148891"/>
                  <a:pt x="11043158" y="137541"/>
                  <a:pt x="11054080" y="132080"/>
                </a:cubicBezTo>
                <a:cubicBezTo>
                  <a:pt x="11063659" y="127291"/>
                  <a:pt x="11074400" y="125307"/>
                  <a:pt x="11084560" y="121920"/>
                </a:cubicBezTo>
                <a:lnTo>
                  <a:pt x="11135360" y="7112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Kết quả hình ảnh cho pirate ship clipart">
            <a:extLst>
              <a:ext uri="{FF2B5EF4-FFF2-40B4-BE49-F238E27FC236}">
                <a16:creationId xmlns:a16="http://schemas.microsoft.com/office/drawing/2014/main" id="{4C8798EB-0B3D-4880-8A35-219D8AF2E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565" y="1101921"/>
            <a:ext cx="1130349" cy="9669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Kết quả hình ảnh cho pirate ship clipart">
            <a:extLst>
              <a:ext uri="{FF2B5EF4-FFF2-40B4-BE49-F238E27FC236}">
                <a16:creationId xmlns:a16="http://schemas.microsoft.com/office/drawing/2014/main" id="{128DE768-364C-4675-89A4-4E99B526B6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564" y="2935955"/>
            <a:ext cx="1130349" cy="96695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27E3290-00DB-4303-B794-915F4451921D}"/>
              </a:ext>
            </a:extLst>
          </p:cNvPr>
          <p:cNvGrpSpPr/>
          <p:nvPr/>
        </p:nvGrpSpPr>
        <p:grpSpPr>
          <a:xfrm>
            <a:off x="3196636" y="105451"/>
            <a:ext cx="7036726" cy="1222487"/>
            <a:chOff x="3196636" y="105451"/>
            <a:chExt cx="7036726" cy="1222487"/>
          </a:xfrm>
        </p:grpSpPr>
        <p:sp>
          <p:nvSpPr>
            <p:cNvPr id="4" name="Rectangle: Rounded Corners 3">
              <a:extLst>
                <a:ext uri="{FF2B5EF4-FFF2-40B4-BE49-F238E27FC236}">
                  <a16:creationId xmlns:a16="http://schemas.microsoft.com/office/drawing/2014/main" id="{32473B9D-F761-45B2-A3AC-67664172B1D3}"/>
                </a:ext>
              </a:extLst>
            </p:cNvPr>
            <p:cNvSpPr/>
            <p:nvPr/>
          </p:nvSpPr>
          <p:spPr>
            <a:xfrm>
              <a:off x="3813387" y="164777"/>
              <a:ext cx="5664504" cy="9318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B2B8DDC2-093F-48E1-9D01-681DE3835A8D}"/>
                </a:ext>
              </a:extLst>
            </p:cNvPr>
            <p:cNvSpPr/>
            <p:nvPr/>
          </p:nvSpPr>
          <p:spPr>
            <a:xfrm>
              <a:off x="3329873" y="307661"/>
              <a:ext cx="6903489" cy="646331"/>
            </a:xfrm>
            <a:prstGeom prst="rect">
              <a:avLst/>
            </a:prstGeom>
          </p:spPr>
          <p:txBody>
            <a:bodyPr wrap="square">
              <a:spAutoFit/>
            </a:bodyPr>
            <a:lstStyle/>
            <a:p>
              <a:pPr algn="ctr"/>
              <a:r>
                <a:rPr lang="en-US" altLang="zh-CN" sz="3600" b="1" dirty="0">
                  <a:latin typeface="Cambria" panose="02040503050406030204" pitchFamily="18" charset="0"/>
                  <a:ea typeface="Cambria" panose="02040503050406030204" pitchFamily="18" charset="0"/>
                </a:rPr>
                <a:t>NỘI DUNG HÀNH TRÌNH</a:t>
              </a:r>
              <a:endParaRPr lang="zh-CN" altLang="en-US" sz="4800" b="1" dirty="0">
                <a:latin typeface="Cambria" panose="02040503050406030204" pitchFamily="18" charset="0"/>
                <a:ea typeface="字魂52号-阿开漫画体" panose="00000500000000000000" pitchFamily="2" charset="-122"/>
              </a:endParaRPr>
            </a:p>
          </p:txBody>
        </p:sp>
        <p:pic>
          <p:nvPicPr>
            <p:cNvPr id="3" name="Picture 2">
              <a:extLst>
                <a:ext uri="{FF2B5EF4-FFF2-40B4-BE49-F238E27FC236}">
                  <a16:creationId xmlns:a16="http://schemas.microsoft.com/office/drawing/2014/main" id="{AAE42CF6-AFBD-4DC8-B9B2-FF6AFE6A514F}"/>
                </a:ext>
              </a:extLst>
            </p:cNvPr>
            <p:cNvPicPr>
              <a:picLocks noChangeAspect="1"/>
            </p:cNvPicPr>
            <p:nvPr/>
          </p:nvPicPr>
          <p:blipFill rotWithShape="1">
            <a:blip r:embed="rId6"/>
            <a:srcRect l="9382" r="50004"/>
            <a:stretch/>
          </p:blipFill>
          <p:spPr>
            <a:xfrm rot="2399759">
              <a:off x="9262726" y="105451"/>
              <a:ext cx="947233" cy="1167937"/>
            </a:xfrm>
            <a:prstGeom prst="rect">
              <a:avLst/>
            </a:prstGeom>
          </p:spPr>
        </p:pic>
        <p:pic>
          <p:nvPicPr>
            <p:cNvPr id="16" name="Picture 15">
              <a:extLst>
                <a:ext uri="{FF2B5EF4-FFF2-40B4-BE49-F238E27FC236}">
                  <a16:creationId xmlns:a16="http://schemas.microsoft.com/office/drawing/2014/main" id="{EA691FF7-5F27-45C8-8A14-4CF7F3D33F51}"/>
                </a:ext>
              </a:extLst>
            </p:cNvPr>
            <p:cNvPicPr>
              <a:picLocks noChangeAspect="1"/>
            </p:cNvPicPr>
            <p:nvPr/>
          </p:nvPicPr>
          <p:blipFill rotWithShape="1">
            <a:blip r:embed="rId6"/>
            <a:srcRect l="9382" r="50004"/>
            <a:stretch/>
          </p:blipFill>
          <p:spPr>
            <a:xfrm rot="19306843" flipH="1">
              <a:off x="3196636" y="160001"/>
              <a:ext cx="947233" cy="1167937"/>
            </a:xfrm>
            <a:prstGeom prst="rect">
              <a:avLst/>
            </a:prstGeom>
          </p:spPr>
        </p:pic>
      </p:grpSp>
      <p:sp>
        <p:nvSpPr>
          <p:cNvPr id="29" name="Freeform: Shape 28">
            <a:extLst>
              <a:ext uri="{FF2B5EF4-FFF2-40B4-BE49-F238E27FC236}">
                <a16:creationId xmlns:a16="http://schemas.microsoft.com/office/drawing/2014/main" id="{F1719A88-E3C4-41DC-9E8D-2D00819F490B}"/>
              </a:ext>
            </a:extLst>
          </p:cNvPr>
          <p:cNvSpPr/>
          <p:nvPr/>
        </p:nvSpPr>
        <p:spPr>
          <a:xfrm>
            <a:off x="965197" y="5214865"/>
            <a:ext cx="11135360" cy="515586"/>
          </a:xfrm>
          <a:custGeom>
            <a:avLst/>
            <a:gdLst>
              <a:gd name="connsiteX0" fmla="*/ 0 w 11135360"/>
              <a:gd name="connsiteY0" fmla="*/ 335280 h 515586"/>
              <a:gd name="connsiteX1" fmla="*/ 325120 w 11135360"/>
              <a:gd name="connsiteY1" fmla="*/ 213360 h 515586"/>
              <a:gd name="connsiteX2" fmla="*/ 528320 w 11135360"/>
              <a:gd name="connsiteY2" fmla="*/ 152400 h 515586"/>
              <a:gd name="connsiteX3" fmla="*/ 711200 w 11135360"/>
              <a:gd name="connsiteY3" fmla="*/ 132080 h 515586"/>
              <a:gd name="connsiteX4" fmla="*/ 1554480 w 11135360"/>
              <a:gd name="connsiteY4" fmla="*/ 132080 h 515586"/>
              <a:gd name="connsiteX5" fmla="*/ 1889760 w 11135360"/>
              <a:gd name="connsiteY5" fmla="*/ 142240 h 515586"/>
              <a:gd name="connsiteX6" fmla="*/ 1981200 w 11135360"/>
              <a:gd name="connsiteY6" fmla="*/ 152400 h 515586"/>
              <a:gd name="connsiteX7" fmla="*/ 2042160 w 11135360"/>
              <a:gd name="connsiteY7" fmla="*/ 172720 h 515586"/>
              <a:gd name="connsiteX8" fmla="*/ 2164080 w 11135360"/>
              <a:gd name="connsiteY8" fmla="*/ 193040 h 515586"/>
              <a:gd name="connsiteX9" fmla="*/ 2235200 w 11135360"/>
              <a:gd name="connsiteY9" fmla="*/ 223520 h 515586"/>
              <a:gd name="connsiteX10" fmla="*/ 2346960 w 11135360"/>
              <a:gd name="connsiteY10" fmla="*/ 243840 h 515586"/>
              <a:gd name="connsiteX11" fmla="*/ 2377440 w 11135360"/>
              <a:gd name="connsiteY11" fmla="*/ 254000 h 515586"/>
              <a:gd name="connsiteX12" fmla="*/ 2468880 w 11135360"/>
              <a:gd name="connsiteY12" fmla="*/ 274320 h 515586"/>
              <a:gd name="connsiteX13" fmla="*/ 2509520 w 11135360"/>
              <a:gd name="connsiteY13" fmla="*/ 294640 h 515586"/>
              <a:gd name="connsiteX14" fmla="*/ 2590800 w 11135360"/>
              <a:gd name="connsiteY14" fmla="*/ 314960 h 515586"/>
              <a:gd name="connsiteX15" fmla="*/ 2682240 w 11135360"/>
              <a:gd name="connsiteY15" fmla="*/ 355600 h 515586"/>
              <a:gd name="connsiteX16" fmla="*/ 2794000 w 11135360"/>
              <a:gd name="connsiteY16" fmla="*/ 375920 h 515586"/>
              <a:gd name="connsiteX17" fmla="*/ 2824480 w 11135360"/>
              <a:gd name="connsiteY17" fmla="*/ 386080 h 515586"/>
              <a:gd name="connsiteX18" fmla="*/ 2895600 w 11135360"/>
              <a:gd name="connsiteY18" fmla="*/ 416560 h 515586"/>
              <a:gd name="connsiteX19" fmla="*/ 3088640 w 11135360"/>
              <a:gd name="connsiteY19" fmla="*/ 426720 h 515586"/>
              <a:gd name="connsiteX20" fmla="*/ 3423920 w 11135360"/>
              <a:gd name="connsiteY20" fmla="*/ 436880 h 515586"/>
              <a:gd name="connsiteX21" fmla="*/ 3586480 w 11135360"/>
              <a:gd name="connsiteY21" fmla="*/ 426720 h 515586"/>
              <a:gd name="connsiteX22" fmla="*/ 3616960 w 11135360"/>
              <a:gd name="connsiteY22" fmla="*/ 416560 h 515586"/>
              <a:gd name="connsiteX23" fmla="*/ 3820160 w 11135360"/>
              <a:gd name="connsiteY23" fmla="*/ 406400 h 515586"/>
              <a:gd name="connsiteX24" fmla="*/ 3942080 w 11135360"/>
              <a:gd name="connsiteY24" fmla="*/ 386080 h 515586"/>
              <a:gd name="connsiteX25" fmla="*/ 3972560 w 11135360"/>
              <a:gd name="connsiteY25" fmla="*/ 375920 h 515586"/>
              <a:gd name="connsiteX26" fmla="*/ 4064000 w 11135360"/>
              <a:gd name="connsiteY26" fmla="*/ 365760 h 515586"/>
              <a:gd name="connsiteX27" fmla="*/ 4287520 w 11135360"/>
              <a:gd name="connsiteY27" fmla="*/ 314960 h 515586"/>
              <a:gd name="connsiteX28" fmla="*/ 4450080 w 11135360"/>
              <a:gd name="connsiteY28" fmla="*/ 294640 h 515586"/>
              <a:gd name="connsiteX29" fmla="*/ 4541520 w 11135360"/>
              <a:gd name="connsiteY29" fmla="*/ 274320 h 515586"/>
              <a:gd name="connsiteX30" fmla="*/ 4643120 w 11135360"/>
              <a:gd name="connsiteY30" fmla="*/ 243840 h 515586"/>
              <a:gd name="connsiteX31" fmla="*/ 4683760 w 11135360"/>
              <a:gd name="connsiteY31" fmla="*/ 233680 h 515586"/>
              <a:gd name="connsiteX32" fmla="*/ 4724400 w 11135360"/>
              <a:gd name="connsiteY32" fmla="*/ 213360 h 515586"/>
              <a:gd name="connsiteX33" fmla="*/ 4815840 w 11135360"/>
              <a:gd name="connsiteY33" fmla="*/ 203200 h 515586"/>
              <a:gd name="connsiteX34" fmla="*/ 5069840 w 11135360"/>
              <a:gd name="connsiteY34" fmla="*/ 162560 h 515586"/>
              <a:gd name="connsiteX35" fmla="*/ 5242560 w 11135360"/>
              <a:gd name="connsiteY35" fmla="*/ 152400 h 515586"/>
              <a:gd name="connsiteX36" fmla="*/ 5425440 w 11135360"/>
              <a:gd name="connsiteY36" fmla="*/ 132080 h 515586"/>
              <a:gd name="connsiteX37" fmla="*/ 5740400 w 11135360"/>
              <a:gd name="connsiteY37" fmla="*/ 142240 h 515586"/>
              <a:gd name="connsiteX38" fmla="*/ 5872480 w 11135360"/>
              <a:gd name="connsiteY38" fmla="*/ 162560 h 515586"/>
              <a:gd name="connsiteX39" fmla="*/ 5913120 w 11135360"/>
              <a:gd name="connsiteY39" fmla="*/ 172720 h 515586"/>
              <a:gd name="connsiteX40" fmla="*/ 6004560 w 11135360"/>
              <a:gd name="connsiteY40" fmla="*/ 193040 h 515586"/>
              <a:gd name="connsiteX41" fmla="*/ 6106160 w 11135360"/>
              <a:gd name="connsiteY41" fmla="*/ 233680 h 515586"/>
              <a:gd name="connsiteX42" fmla="*/ 6146800 w 11135360"/>
              <a:gd name="connsiteY42" fmla="*/ 254000 h 515586"/>
              <a:gd name="connsiteX43" fmla="*/ 6177280 w 11135360"/>
              <a:gd name="connsiteY43" fmla="*/ 264160 h 515586"/>
              <a:gd name="connsiteX44" fmla="*/ 6238240 w 11135360"/>
              <a:gd name="connsiteY44" fmla="*/ 304800 h 515586"/>
              <a:gd name="connsiteX45" fmla="*/ 6268720 w 11135360"/>
              <a:gd name="connsiteY45" fmla="*/ 314960 h 515586"/>
              <a:gd name="connsiteX46" fmla="*/ 6309360 w 11135360"/>
              <a:gd name="connsiteY46" fmla="*/ 335280 h 515586"/>
              <a:gd name="connsiteX47" fmla="*/ 6339840 w 11135360"/>
              <a:gd name="connsiteY47" fmla="*/ 355600 h 515586"/>
              <a:gd name="connsiteX48" fmla="*/ 6471920 w 11135360"/>
              <a:gd name="connsiteY48" fmla="*/ 386080 h 515586"/>
              <a:gd name="connsiteX49" fmla="*/ 6543040 w 11135360"/>
              <a:gd name="connsiteY49" fmla="*/ 416560 h 515586"/>
              <a:gd name="connsiteX50" fmla="*/ 6624320 w 11135360"/>
              <a:gd name="connsiteY50" fmla="*/ 447040 h 515586"/>
              <a:gd name="connsiteX51" fmla="*/ 6736080 w 11135360"/>
              <a:gd name="connsiteY51" fmla="*/ 467360 h 515586"/>
              <a:gd name="connsiteX52" fmla="*/ 6786880 w 11135360"/>
              <a:gd name="connsiteY52" fmla="*/ 477520 h 515586"/>
              <a:gd name="connsiteX53" fmla="*/ 7020560 w 11135360"/>
              <a:gd name="connsiteY53" fmla="*/ 487680 h 515586"/>
              <a:gd name="connsiteX54" fmla="*/ 7487920 w 11135360"/>
              <a:gd name="connsiteY54" fmla="*/ 477520 h 515586"/>
              <a:gd name="connsiteX55" fmla="*/ 7752080 w 11135360"/>
              <a:gd name="connsiteY55" fmla="*/ 436880 h 515586"/>
              <a:gd name="connsiteX56" fmla="*/ 7874000 w 11135360"/>
              <a:gd name="connsiteY56" fmla="*/ 426720 h 515586"/>
              <a:gd name="connsiteX57" fmla="*/ 7945120 w 11135360"/>
              <a:gd name="connsiteY57" fmla="*/ 416560 h 515586"/>
              <a:gd name="connsiteX58" fmla="*/ 8026400 w 11135360"/>
              <a:gd name="connsiteY58" fmla="*/ 396240 h 515586"/>
              <a:gd name="connsiteX59" fmla="*/ 8148320 w 11135360"/>
              <a:gd name="connsiteY59" fmla="*/ 365760 h 515586"/>
              <a:gd name="connsiteX60" fmla="*/ 8188960 w 11135360"/>
              <a:gd name="connsiteY60" fmla="*/ 355600 h 515586"/>
              <a:gd name="connsiteX61" fmla="*/ 8270240 w 11135360"/>
              <a:gd name="connsiteY61" fmla="*/ 325120 h 515586"/>
              <a:gd name="connsiteX62" fmla="*/ 8361680 w 11135360"/>
              <a:gd name="connsiteY62" fmla="*/ 294640 h 515586"/>
              <a:gd name="connsiteX63" fmla="*/ 8442960 w 11135360"/>
              <a:gd name="connsiteY63" fmla="*/ 254000 h 515586"/>
              <a:gd name="connsiteX64" fmla="*/ 8473440 w 11135360"/>
              <a:gd name="connsiteY64" fmla="*/ 233680 h 515586"/>
              <a:gd name="connsiteX65" fmla="*/ 8514080 w 11135360"/>
              <a:gd name="connsiteY65" fmla="*/ 213360 h 515586"/>
              <a:gd name="connsiteX66" fmla="*/ 8707120 w 11135360"/>
              <a:gd name="connsiteY66" fmla="*/ 111760 h 515586"/>
              <a:gd name="connsiteX67" fmla="*/ 8829040 w 11135360"/>
              <a:gd name="connsiteY67" fmla="*/ 81280 h 515586"/>
              <a:gd name="connsiteX68" fmla="*/ 8920480 w 11135360"/>
              <a:gd name="connsiteY68" fmla="*/ 40640 h 515586"/>
              <a:gd name="connsiteX69" fmla="*/ 9113520 w 11135360"/>
              <a:gd name="connsiteY69" fmla="*/ 0 h 515586"/>
              <a:gd name="connsiteX70" fmla="*/ 9692640 w 11135360"/>
              <a:gd name="connsiteY70" fmla="*/ 10160 h 515586"/>
              <a:gd name="connsiteX71" fmla="*/ 9763760 w 11135360"/>
              <a:gd name="connsiteY71" fmla="*/ 20320 h 515586"/>
              <a:gd name="connsiteX72" fmla="*/ 9885680 w 11135360"/>
              <a:gd name="connsiteY72" fmla="*/ 50800 h 515586"/>
              <a:gd name="connsiteX73" fmla="*/ 9926320 w 11135360"/>
              <a:gd name="connsiteY73" fmla="*/ 60960 h 515586"/>
              <a:gd name="connsiteX74" fmla="*/ 10007600 w 11135360"/>
              <a:gd name="connsiteY74" fmla="*/ 91440 h 515586"/>
              <a:gd name="connsiteX75" fmla="*/ 10099040 w 11135360"/>
              <a:gd name="connsiteY75" fmla="*/ 111760 h 515586"/>
              <a:gd name="connsiteX76" fmla="*/ 10170160 w 11135360"/>
              <a:gd name="connsiteY76" fmla="*/ 132080 h 515586"/>
              <a:gd name="connsiteX77" fmla="*/ 10332720 w 11135360"/>
              <a:gd name="connsiteY77" fmla="*/ 142240 h 515586"/>
              <a:gd name="connsiteX78" fmla="*/ 10414000 w 11135360"/>
              <a:gd name="connsiteY78" fmla="*/ 162560 h 515586"/>
              <a:gd name="connsiteX79" fmla="*/ 10952480 w 11135360"/>
              <a:gd name="connsiteY79" fmla="*/ 162560 h 515586"/>
              <a:gd name="connsiteX80" fmla="*/ 11023600 w 11135360"/>
              <a:gd name="connsiteY80" fmla="*/ 152400 h 515586"/>
              <a:gd name="connsiteX81" fmla="*/ 11054080 w 11135360"/>
              <a:gd name="connsiteY81" fmla="*/ 132080 h 515586"/>
              <a:gd name="connsiteX82" fmla="*/ 11084560 w 11135360"/>
              <a:gd name="connsiteY82" fmla="*/ 121920 h 515586"/>
              <a:gd name="connsiteX83" fmla="*/ 11135360 w 11135360"/>
              <a:gd name="connsiteY83" fmla="*/ 71120 h 51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135360" h="515586">
                <a:moveTo>
                  <a:pt x="0" y="335280"/>
                </a:moveTo>
                <a:cubicBezTo>
                  <a:pt x="202486" y="226249"/>
                  <a:pt x="67993" y="285356"/>
                  <a:pt x="325120" y="213360"/>
                </a:cubicBezTo>
                <a:cubicBezTo>
                  <a:pt x="463442" y="174630"/>
                  <a:pt x="295080" y="205409"/>
                  <a:pt x="528320" y="152400"/>
                </a:cubicBezTo>
                <a:cubicBezTo>
                  <a:pt x="550920" y="147264"/>
                  <a:pt x="697677" y="133432"/>
                  <a:pt x="711200" y="132080"/>
                </a:cubicBezTo>
                <a:cubicBezTo>
                  <a:pt x="1010592" y="57232"/>
                  <a:pt x="753727" y="117781"/>
                  <a:pt x="1554480" y="132080"/>
                </a:cubicBezTo>
                <a:cubicBezTo>
                  <a:pt x="1666273" y="134076"/>
                  <a:pt x="1778000" y="138853"/>
                  <a:pt x="1889760" y="142240"/>
                </a:cubicBezTo>
                <a:cubicBezTo>
                  <a:pt x="1920240" y="145627"/>
                  <a:pt x="1951128" y="146386"/>
                  <a:pt x="1981200" y="152400"/>
                </a:cubicBezTo>
                <a:cubicBezTo>
                  <a:pt x="2002203" y="156601"/>
                  <a:pt x="2021251" y="168074"/>
                  <a:pt x="2042160" y="172720"/>
                </a:cubicBezTo>
                <a:cubicBezTo>
                  <a:pt x="2082379" y="181658"/>
                  <a:pt x="2123440" y="186267"/>
                  <a:pt x="2164080" y="193040"/>
                </a:cubicBezTo>
                <a:cubicBezTo>
                  <a:pt x="2187787" y="203200"/>
                  <a:pt x="2210961" y="214706"/>
                  <a:pt x="2235200" y="223520"/>
                </a:cubicBezTo>
                <a:cubicBezTo>
                  <a:pt x="2266197" y="234792"/>
                  <a:pt x="2318398" y="239760"/>
                  <a:pt x="2346960" y="243840"/>
                </a:cubicBezTo>
                <a:cubicBezTo>
                  <a:pt x="2357120" y="247227"/>
                  <a:pt x="2367050" y="251403"/>
                  <a:pt x="2377440" y="254000"/>
                </a:cubicBezTo>
                <a:cubicBezTo>
                  <a:pt x="2407731" y="261573"/>
                  <a:pt x="2439037" y="265138"/>
                  <a:pt x="2468880" y="274320"/>
                </a:cubicBezTo>
                <a:cubicBezTo>
                  <a:pt x="2483356" y="278774"/>
                  <a:pt x="2495152" y="289851"/>
                  <a:pt x="2509520" y="294640"/>
                </a:cubicBezTo>
                <a:cubicBezTo>
                  <a:pt x="2536014" y="303471"/>
                  <a:pt x="2564465" y="305665"/>
                  <a:pt x="2590800" y="314960"/>
                </a:cubicBezTo>
                <a:cubicBezTo>
                  <a:pt x="2622253" y="326061"/>
                  <a:pt x="2651108" y="343626"/>
                  <a:pt x="2682240" y="355600"/>
                </a:cubicBezTo>
                <a:cubicBezTo>
                  <a:pt x="2710547" y="366487"/>
                  <a:pt x="2770051" y="372499"/>
                  <a:pt x="2794000" y="375920"/>
                </a:cubicBezTo>
                <a:cubicBezTo>
                  <a:pt x="2804160" y="379307"/>
                  <a:pt x="2814536" y="382103"/>
                  <a:pt x="2824480" y="386080"/>
                </a:cubicBezTo>
                <a:cubicBezTo>
                  <a:pt x="2848427" y="395659"/>
                  <a:pt x="2870108" y="412638"/>
                  <a:pt x="2895600" y="416560"/>
                </a:cubicBezTo>
                <a:cubicBezTo>
                  <a:pt x="2959286" y="426358"/>
                  <a:pt x="3024252" y="424244"/>
                  <a:pt x="3088640" y="426720"/>
                </a:cubicBezTo>
                <a:lnTo>
                  <a:pt x="3423920" y="436880"/>
                </a:lnTo>
                <a:cubicBezTo>
                  <a:pt x="3478107" y="433493"/>
                  <a:pt x="3532486" y="432404"/>
                  <a:pt x="3586480" y="426720"/>
                </a:cubicBezTo>
                <a:cubicBezTo>
                  <a:pt x="3597131" y="425599"/>
                  <a:pt x="3606291" y="417488"/>
                  <a:pt x="3616960" y="416560"/>
                </a:cubicBezTo>
                <a:cubicBezTo>
                  <a:pt x="3684523" y="410685"/>
                  <a:pt x="3752427" y="409787"/>
                  <a:pt x="3820160" y="406400"/>
                </a:cubicBezTo>
                <a:cubicBezTo>
                  <a:pt x="3860800" y="399627"/>
                  <a:pt x="3901680" y="394160"/>
                  <a:pt x="3942080" y="386080"/>
                </a:cubicBezTo>
                <a:cubicBezTo>
                  <a:pt x="3952582" y="383980"/>
                  <a:pt x="3961996" y="377681"/>
                  <a:pt x="3972560" y="375920"/>
                </a:cubicBezTo>
                <a:cubicBezTo>
                  <a:pt x="4002810" y="370878"/>
                  <a:pt x="4033708" y="370543"/>
                  <a:pt x="4064000" y="365760"/>
                </a:cubicBezTo>
                <a:cubicBezTo>
                  <a:pt x="4188643" y="346080"/>
                  <a:pt x="4153968" y="343076"/>
                  <a:pt x="4287520" y="314960"/>
                </a:cubicBezTo>
                <a:cubicBezTo>
                  <a:pt x="4319925" y="308138"/>
                  <a:pt x="4423297" y="297616"/>
                  <a:pt x="4450080" y="294640"/>
                </a:cubicBezTo>
                <a:cubicBezTo>
                  <a:pt x="4537287" y="265571"/>
                  <a:pt x="4398472" y="310082"/>
                  <a:pt x="4541520" y="274320"/>
                </a:cubicBezTo>
                <a:cubicBezTo>
                  <a:pt x="4575822" y="265744"/>
                  <a:pt x="4609123" y="253554"/>
                  <a:pt x="4643120" y="243840"/>
                </a:cubicBezTo>
                <a:cubicBezTo>
                  <a:pt x="4656546" y="240004"/>
                  <a:pt x="4670685" y="238583"/>
                  <a:pt x="4683760" y="233680"/>
                </a:cubicBezTo>
                <a:cubicBezTo>
                  <a:pt x="4697941" y="228362"/>
                  <a:pt x="4709642" y="216766"/>
                  <a:pt x="4724400" y="213360"/>
                </a:cubicBezTo>
                <a:cubicBezTo>
                  <a:pt x="4754282" y="206464"/>
                  <a:pt x="4785360" y="206587"/>
                  <a:pt x="4815840" y="203200"/>
                </a:cubicBezTo>
                <a:cubicBezTo>
                  <a:pt x="4912773" y="170889"/>
                  <a:pt x="4870001" y="183056"/>
                  <a:pt x="5069840" y="162560"/>
                </a:cubicBezTo>
                <a:cubicBezTo>
                  <a:pt x="5127212" y="156676"/>
                  <a:pt x="5184987" y="155787"/>
                  <a:pt x="5242560" y="152400"/>
                </a:cubicBezTo>
                <a:cubicBezTo>
                  <a:pt x="5307767" y="141532"/>
                  <a:pt x="5354215" y="132080"/>
                  <a:pt x="5425440" y="132080"/>
                </a:cubicBezTo>
                <a:cubicBezTo>
                  <a:pt x="5530481" y="132080"/>
                  <a:pt x="5635413" y="138853"/>
                  <a:pt x="5740400" y="142240"/>
                </a:cubicBezTo>
                <a:cubicBezTo>
                  <a:pt x="5774558" y="147120"/>
                  <a:pt x="5837238" y="155512"/>
                  <a:pt x="5872480" y="162560"/>
                </a:cubicBezTo>
                <a:cubicBezTo>
                  <a:pt x="5886172" y="165298"/>
                  <a:pt x="5899514" y="169580"/>
                  <a:pt x="5913120" y="172720"/>
                </a:cubicBezTo>
                <a:lnTo>
                  <a:pt x="6004560" y="193040"/>
                </a:lnTo>
                <a:cubicBezTo>
                  <a:pt x="6099868" y="240694"/>
                  <a:pt x="5980613" y="183461"/>
                  <a:pt x="6106160" y="233680"/>
                </a:cubicBezTo>
                <a:cubicBezTo>
                  <a:pt x="6120222" y="239305"/>
                  <a:pt x="6132879" y="248034"/>
                  <a:pt x="6146800" y="254000"/>
                </a:cubicBezTo>
                <a:cubicBezTo>
                  <a:pt x="6156644" y="258219"/>
                  <a:pt x="6167918" y="258959"/>
                  <a:pt x="6177280" y="264160"/>
                </a:cubicBezTo>
                <a:cubicBezTo>
                  <a:pt x="6198628" y="276020"/>
                  <a:pt x="6216892" y="292940"/>
                  <a:pt x="6238240" y="304800"/>
                </a:cubicBezTo>
                <a:cubicBezTo>
                  <a:pt x="6247602" y="310001"/>
                  <a:pt x="6258876" y="310741"/>
                  <a:pt x="6268720" y="314960"/>
                </a:cubicBezTo>
                <a:cubicBezTo>
                  <a:pt x="6282641" y="320926"/>
                  <a:pt x="6296210" y="327766"/>
                  <a:pt x="6309360" y="335280"/>
                </a:cubicBezTo>
                <a:cubicBezTo>
                  <a:pt x="6319962" y="341338"/>
                  <a:pt x="6328407" y="351313"/>
                  <a:pt x="6339840" y="355600"/>
                </a:cubicBezTo>
                <a:cubicBezTo>
                  <a:pt x="6406247" y="380503"/>
                  <a:pt x="6392935" y="346587"/>
                  <a:pt x="6471920" y="386080"/>
                </a:cubicBezTo>
                <a:cubicBezTo>
                  <a:pt x="6543281" y="421760"/>
                  <a:pt x="6483242" y="394136"/>
                  <a:pt x="6543040" y="416560"/>
                </a:cubicBezTo>
                <a:cubicBezTo>
                  <a:pt x="6552959" y="420280"/>
                  <a:pt x="6606383" y="443196"/>
                  <a:pt x="6624320" y="447040"/>
                </a:cubicBezTo>
                <a:cubicBezTo>
                  <a:pt x="6661344" y="454974"/>
                  <a:pt x="6698864" y="460382"/>
                  <a:pt x="6736080" y="467360"/>
                </a:cubicBezTo>
                <a:cubicBezTo>
                  <a:pt x="6753053" y="470542"/>
                  <a:pt x="6769655" y="476290"/>
                  <a:pt x="6786880" y="477520"/>
                </a:cubicBezTo>
                <a:cubicBezTo>
                  <a:pt x="6864649" y="483075"/>
                  <a:pt x="6942667" y="484293"/>
                  <a:pt x="7020560" y="487680"/>
                </a:cubicBezTo>
                <a:cubicBezTo>
                  <a:pt x="7188492" y="543657"/>
                  <a:pt x="7051926" y="502199"/>
                  <a:pt x="7487920" y="477520"/>
                </a:cubicBezTo>
                <a:cubicBezTo>
                  <a:pt x="7628292" y="469574"/>
                  <a:pt x="7582123" y="461160"/>
                  <a:pt x="7752080" y="436880"/>
                </a:cubicBezTo>
                <a:cubicBezTo>
                  <a:pt x="7792451" y="431113"/>
                  <a:pt x="7833443" y="430989"/>
                  <a:pt x="7874000" y="426720"/>
                </a:cubicBezTo>
                <a:cubicBezTo>
                  <a:pt x="7897816" y="424213"/>
                  <a:pt x="7921413" y="419947"/>
                  <a:pt x="7945120" y="416560"/>
                </a:cubicBezTo>
                <a:cubicBezTo>
                  <a:pt x="8003388" y="397137"/>
                  <a:pt x="7946708" y="414630"/>
                  <a:pt x="8026400" y="396240"/>
                </a:cubicBezTo>
                <a:cubicBezTo>
                  <a:pt x="8067218" y="386820"/>
                  <a:pt x="8107680" y="375920"/>
                  <a:pt x="8148320" y="365760"/>
                </a:cubicBezTo>
                <a:cubicBezTo>
                  <a:pt x="8161867" y="362373"/>
                  <a:pt x="8175885" y="360503"/>
                  <a:pt x="8188960" y="355600"/>
                </a:cubicBezTo>
                <a:cubicBezTo>
                  <a:pt x="8216053" y="345440"/>
                  <a:pt x="8242954" y="334750"/>
                  <a:pt x="8270240" y="325120"/>
                </a:cubicBezTo>
                <a:cubicBezTo>
                  <a:pt x="8300537" y="314427"/>
                  <a:pt x="8332943" y="309008"/>
                  <a:pt x="8361680" y="294640"/>
                </a:cubicBezTo>
                <a:cubicBezTo>
                  <a:pt x="8388773" y="281093"/>
                  <a:pt x="8417756" y="270803"/>
                  <a:pt x="8442960" y="254000"/>
                </a:cubicBezTo>
                <a:cubicBezTo>
                  <a:pt x="8453120" y="247227"/>
                  <a:pt x="8462838" y="239738"/>
                  <a:pt x="8473440" y="233680"/>
                </a:cubicBezTo>
                <a:cubicBezTo>
                  <a:pt x="8486590" y="226166"/>
                  <a:pt x="8500784" y="220613"/>
                  <a:pt x="8514080" y="213360"/>
                </a:cubicBezTo>
                <a:cubicBezTo>
                  <a:pt x="8559960" y="188335"/>
                  <a:pt x="8668430" y="121432"/>
                  <a:pt x="8707120" y="111760"/>
                </a:cubicBezTo>
                <a:lnTo>
                  <a:pt x="8829040" y="81280"/>
                </a:lnTo>
                <a:cubicBezTo>
                  <a:pt x="8869071" y="54593"/>
                  <a:pt x="8862445" y="55149"/>
                  <a:pt x="8920480" y="40640"/>
                </a:cubicBezTo>
                <a:cubicBezTo>
                  <a:pt x="9065632" y="4352"/>
                  <a:pt x="9000930" y="16084"/>
                  <a:pt x="9113520" y="0"/>
                </a:cubicBezTo>
                <a:lnTo>
                  <a:pt x="9692640" y="10160"/>
                </a:lnTo>
                <a:cubicBezTo>
                  <a:pt x="9716576" y="10908"/>
                  <a:pt x="9740326" y="15387"/>
                  <a:pt x="9763760" y="20320"/>
                </a:cubicBezTo>
                <a:cubicBezTo>
                  <a:pt x="9804752" y="28950"/>
                  <a:pt x="9845040" y="40640"/>
                  <a:pt x="9885680" y="50800"/>
                </a:cubicBezTo>
                <a:cubicBezTo>
                  <a:pt x="9899227" y="54187"/>
                  <a:pt x="9913355" y="55774"/>
                  <a:pt x="9926320" y="60960"/>
                </a:cubicBezTo>
                <a:cubicBezTo>
                  <a:pt x="9941858" y="67175"/>
                  <a:pt x="9986364" y="86131"/>
                  <a:pt x="10007600" y="91440"/>
                </a:cubicBezTo>
                <a:cubicBezTo>
                  <a:pt x="10037891" y="99013"/>
                  <a:pt x="10068749" y="104187"/>
                  <a:pt x="10099040" y="111760"/>
                </a:cubicBezTo>
                <a:cubicBezTo>
                  <a:pt x="10122959" y="117740"/>
                  <a:pt x="10145712" y="128891"/>
                  <a:pt x="10170160" y="132080"/>
                </a:cubicBezTo>
                <a:cubicBezTo>
                  <a:pt x="10223996" y="139102"/>
                  <a:pt x="10278533" y="138853"/>
                  <a:pt x="10332720" y="142240"/>
                </a:cubicBezTo>
                <a:cubicBezTo>
                  <a:pt x="10359813" y="149013"/>
                  <a:pt x="10386203" y="159870"/>
                  <a:pt x="10414000" y="162560"/>
                </a:cubicBezTo>
                <a:cubicBezTo>
                  <a:pt x="10611916" y="181713"/>
                  <a:pt x="10748806" y="169349"/>
                  <a:pt x="10952480" y="162560"/>
                </a:cubicBezTo>
                <a:cubicBezTo>
                  <a:pt x="10976187" y="159173"/>
                  <a:pt x="11000663" y="159281"/>
                  <a:pt x="11023600" y="152400"/>
                </a:cubicBezTo>
                <a:cubicBezTo>
                  <a:pt x="11035296" y="148891"/>
                  <a:pt x="11043158" y="137541"/>
                  <a:pt x="11054080" y="132080"/>
                </a:cubicBezTo>
                <a:cubicBezTo>
                  <a:pt x="11063659" y="127291"/>
                  <a:pt x="11074400" y="125307"/>
                  <a:pt x="11084560" y="121920"/>
                </a:cubicBezTo>
                <a:lnTo>
                  <a:pt x="11135360" y="71120"/>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484EC93-EB23-45AD-AF01-204A40E5CA65}"/>
              </a:ext>
            </a:extLst>
          </p:cNvPr>
          <p:cNvSpPr/>
          <p:nvPr/>
        </p:nvSpPr>
        <p:spPr>
          <a:xfrm>
            <a:off x="3430703" y="5809731"/>
            <a:ext cx="10055095" cy="662810"/>
          </a:xfrm>
          <a:prstGeom prst="rect">
            <a:avLst/>
          </a:prstGeom>
        </p:spPr>
        <p:txBody>
          <a:bodyPr wrap="square">
            <a:spAutoFit/>
          </a:bodyPr>
          <a:lstStyle/>
          <a:p>
            <a:pPr algn="just">
              <a:lnSpc>
                <a:spcPct val="112000"/>
              </a:lnSpc>
              <a:spcAft>
                <a:spcPts val="800"/>
              </a:spcAft>
            </a:pPr>
            <a:r>
              <a:rPr lang="en-US" sz="3600" b="1" dirty="0" err="1">
                <a:solidFill>
                  <a:srgbClr val="226B93"/>
                </a:solidFill>
                <a:latin typeface="Arial" panose="020B0604020202020204" pitchFamily="34" charset="0"/>
                <a:ea typeface="Calibri" panose="020F0502020204030204" pitchFamily="34" charset="0"/>
                <a:cs typeface="Arial" panose="020B0604020202020204" pitchFamily="34" charset="0"/>
              </a:rPr>
              <a:t>Chặng</a:t>
            </a:r>
            <a:r>
              <a:rPr lang="en-US" sz="3600" b="1" dirty="0">
                <a:solidFill>
                  <a:srgbClr val="226B93"/>
                </a:solidFill>
                <a:latin typeface="Arial" panose="020B0604020202020204" pitchFamily="34" charset="0"/>
                <a:ea typeface="Calibri" panose="020F0502020204030204" pitchFamily="34" charset="0"/>
                <a:cs typeface="Arial" panose="020B0604020202020204" pitchFamily="34" charset="0"/>
              </a:rPr>
              <a:t> 4: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Đảo</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giấu</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b="1" dirty="0" err="1">
                <a:solidFill>
                  <a:srgbClr val="000000"/>
                </a:solidFill>
                <a:latin typeface="Arial" panose="020B0604020202020204" pitchFamily="34" charset="0"/>
                <a:ea typeface="Calibri" panose="020F0502020204030204" pitchFamily="34" charset="0"/>
                <a:cs typeface="Arial" panose="020B0604020202020204" pitchFamily="34" charset="0"/>
              </a:rPr>
              <a:t>vàng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1" name="Picture 2" descr="Kết quả hình ảnh cho pirate ship clipart">
            <a:extLst>
              <a:ext uri="{FF2B5EF4-FFF2-40B4-BE49-F238E27FC236}">
                <a16:creationId xmlns:a16="http://schemas.microsoft.com/office/drawing/2014/main" id="{BFF47878-95BD-41C0-BCF2-E272AF19F4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1983" y="4883421"/>
            <a:ext cx="1130349" cy="9669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695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6159 -0.02986 L -0.06159 -0.02963 L -0.10026 -0.03125 C -0.10104 -0.03125 -0.10169 -0.03241 -0.10247 -0.03241 C -0.10599 -0.03241 -0.11302 -0.03079 -0.11706 -0.02986 C -0.1194 -0.02778 -0.12201 -0.02616 -0.12422 -0.02338 C -0.125 -0.02269 -0.12565 -0.02153 -0.12643 -0.02083 C -0.12956 -0.01829 -0.13073 -0.01852 -0.13372 -0.0169 C -0.13451 -0.01667 -0.13516 -0.01621 -0.13594 -0.01574 L -0.17018 -0.0169 C -0.17279 -0.01713 -0.17552 -0.01736 -0.17813 -0.01829 C -0.17969 -0.01875 -0.18099 -0.02014 -0.18255 -0.02083 C -0.18451 -0.02176 -0.18633 -0.02269 -0.18841 -0.02338 C -0.19948 -0.02732 -0.1819 -0.0213 -0.19779 -0.02616 C -0.19883 -0.02639 -0.19974 -0.02685 -0.20078 -0.02732 C -0.20195 -0.02778 -0.20313 -0.02824 -0.20443 -0.02871 C -0.20534 -0.02894 -0.20625 -0.02963 -0.20729 -0.02986 C -0.21094 -0.03056 -0.21458 -0.03079 -0.21823 -0.03125 L -0.26042 -0.02986 C -0.26146 -0.02986 -0.26237 -0.02871 -0.26341 -0.02871 C -0.2694 -0.02755 -0.28151 -0.02616 -0.28151 -0.02593 C -0.28242 -0.02546 -0.28607 -0.02269 -0.28737 -0.02222 C -0.28984 -0.02107 -0.29232 -0.0206 -0.29466 -0.01968 C -0.29557 -0.01921 -0.29662 -0.01852 -0.29753 -0.01829 C -0.29909 -0.01783 -0.30052 -0.01759 -0.30195 -0.0169 C -0.30287 -0.01667 -0.30391 -0.01597 -0.30482 -0.01574 C -0.30612 -0.01528 -0.30729 -0.01482 -0.30846 -0.01435 C -0.30951 -0.01389 -0.31042 -0.01343 -0.31146 -0.01296 C -0.31263 -0.0125 -0.3138 -0.01227 -0.3151 -0.01181 C -0.31654 -0.01134 -0.31797 -0.01111 -0.3194 -0.01042 C -0.32083 -0.00996 -0.32448 -0.00718 -0.32526 -0.00671 C -0.32591 -0.00602 -0.32669 -0.00579 -0.32747 -0.00533 C -0.32839 -0.00463 -0.3293 -0.00347 -0.33034 -0.00278 C -0.33529 0.00069 -0.33138 -0.00324 -0.33542 -0.00023 C -0.33646 0.00069 -0.33737 0.00162 -0.33841 0.00254 C -0.33906 0.00301 -0.33984 0.00324 -0.3405 0.0037 C -0.34154 0.00463 -0.34245 0.00555 -0.34349 0.00648 C -0.35065 0.01204 -0.34336 0.00579 -0.35143 0.01157 C -0.35781 0.0162 -0.3513 0.01204 -0.35651 0.01667 C -0.35833 0.01829 -0.36133 0.01875 -0.36315 0.01921 C -0.36432 0.01967 -0.3655 0.02014 -0.3668 0.0206 C -0.37057 0.02222 -0.37162 0.02315 -0.37617 0.02592 C -0.37695 0.02616 -0.3776 0.02685 -0.37839 0.02708 C -0.3875 0.03125 -0.37617 0.02592 -0.38346 0.02963 C -0.38984 0.03287 -0.38333 0.02917 -0.38854 0.03241 C -0.39779 0.03194 -0.40703 0.03194 -0.41628 0.03102 C -0.41875 0.03079 -0.42109 0.02917 -0.42357 0.02847 L -0.42721 0.02708 C -0.42787 0.02616 -0.42852 0.025 -0.42943 0.02454 C -0.44128 0.01574 -0.43177 0.02361 -0.4388 0.01921 C -0.44219 0.01736 -0.4418 0.0169 -0.44466 0.01551 C -0.44662 0.01458 -0.44857 0.01366 -0.45052 0.01273 C -0.4556 0.01111 -0.45287 0.0118 -0.45846 0.01018 C -0.46042 0.00856 -0.4625 0.00717 -0.46432 0.00509 C -0.46719 0.00162 -0.46563 0.00301 -0.46875 0.00116 C -0.4694 -0.00093 -0.46992 -0.00347 -0.47083 -0.00533 C -0.47149 -0.00648 -0.4724 -0.00695 -0.47305 -0.00787 C -0.47409 -0.00926 -0.475 -0.01042 -0.47604 -0.01181 C -0.47656 -0.0125 -0.47682 -0.01366 -0.47747 -0.01435 C -0.47813 -0.01505 -0.47891 -0.01551 -0.47956 -0.01574 C -0.49323 -0.0169 -0.50677 -0.01736 -0.52044 -0.01829 C -0.52383 -0.01875 -0.52721 -0.01898 -0.5306 -0.01968 C -0.53164 -0.01968 -0.53724 -0.02153 -0.53854 -0.02222 C -0.53932 -0.02246 -0.5401 -0.02315 -0.54076 -0.02338 C -0.5418 -0.02384 -0.54271 -0.02431 -0.54375 -0.02477 L -0.56771 -0.02338 C -0.57083 -0.02315 -0.57409 -0.02246 -0.57721 -0.02222 C -0.5832 -0.02153 -0.58932 -0.0213 -0.59544 -0.02083 C -0.5974 -0.02037 -0.59935 -0.02014 -0.60117 -0.01968 C -0.60365 -0.01875 -0.60599 -0.01736 -0.60846 -0.0169 C -0.61432 -0.01597 -0.62018 -0.01621 -0.62604 -0.01574 C -0.62695 -0.01528 -0.62787 -0.01482 -0.62891 -0.01435 C -0.63034 -0.01389 -0.63177 -0.01366 -0.6332 -0.01296 C -0.63372 -0.01296 -0.63802 -0.00949 -0.63906 -0.00926 C -0.64128 -0.00857 -0.64349 -0.00833 -0.6457 -0.00787 C -0.65065 -0.00671 -0.64805 -0.00695 -0.65287 -0.00394 C -0.65521 -0.00278 -0.65716 -0.00255 -0.65951 -0.00139 C -0.66016 -0.00116 -0.66094 -0.00046 -0.66172 -0.00023 C -0.66237 0.00069 -0.66302 0.00185 -0.6638 0.00254 C -0.66471 0.00324 -0.66589 0.00278 -0.6668 0.0037 C -0.67435 0.01157 -0.66432 0.00486 -0.67109 0.00903 C -0.67344 0.01504 -0.67162 0.0118 -0.67617 0.01551 C -0.67721 0.0162 -0.67813 0.01736 -0.67917 0.01805 C -0.68073 0.01921 -0.68451 0.02129 -0.68646 0.02199 C -0.69154 0.02361 -0.69544 0.02384 -0.70104 0.02454 C -0.70456 0.02361 -0.70833 0.02315 -0.71185 0.02199 C -0.72266 0.01829 -0.71055 0.0206 -0.71992 0.01667 C -0.72188 0.01597 -0.72383 0.01597 -0.72578 0.01551 C -0.72669 0.01504 -0.72774 0.01458 -0.72865 0.01412 C -0.72956 0.01319 -0.73047 0.01227 -0.73151 0.01157 C -0.73268 0.01088 -0.73399 0.01088 -0.73516 0.01018 C -0.73594 0.00995 -0.73659 0.00926 -0.73737 0.00903 C -0.73932 0.00833 -0.74128 0.0081 -0.74323 0.00764 C -0.7444 0.00741 -0.74557 0.00671 -0.74688 0.00648 C -0.74857 0.00579 -0.75026 0.00555 -0.75195 0.00509 C -0.75469 0.00417 -0.75586 0.0037 -0.75846 0.00254 C -0.76302 -0.00162 -0.75977 0.00092 -0.76432 -0.00139 C -0.7651 -0.00185 -0.76576 -0.00255 -0.76654 -0.00278 C -0.76849 -0.00324 -0.77044 -0.00347 -0.7724 -0.00394 C -0.78776 -0.00926 -0.76862 -0.0044 -0.78399 -0.00787 C -0.7944 -0.01412 -0.78359 -0.00787 -0.79128 -0.01181 C -0.79206 -0.01227 -0.79271 -0.01296 -0.79349 -0.01296 C -0.79583 -0.01366 -0.81068 -0.01551 -0.81237 -0.01574 C -0.81745 -0.01875 -0.81133 -0.01528 -0.82109 -0.01829 C -0.82188 -0.01852 -0.82253 -0.01921 -0.82331 -0.01968 C -0.82578 -0.0206 -0.82826 -0.02083 -0.8306 -0.02222 C -0.83346 -0.02384 -0.83333 -0.02408 -0.83711 -0.02477 C -0.84219 -0.0257 -0.85247 -0.02732 -0.85247 -0.02708 L -0.87578 -0.02616 C -0.87891 -0.0257 -0.88203 -0.025 -0.88516 -0.02477 C -0.89076 -0.02431 -0.89635 -0.02408 -0.90195 -0.02338 C -0.90781 -0.02269 -0.9194 -0.02083 -0.9194 -0.0206 C -0.92044 -0.02037 -0.92135 -0.01991 -0.9224 -0.01968 C -0.92357 -0.01898 -0.92474 -0.01875 -0.92604 -0.01829 C -0.93008 -0.01644 -0.92604 -0.01736 -0.93112 -0.01574 C -0.93438 -0.01458 -0.93958 -0.01366 -0.94271 -0.01296 C -0.94375 -0.01273 -0.94466 -0.01204 -0.9457 -0.01181 C -0.94805 -0.01111 -0.95052 -0.01134 -0.95287 -0.01042 C -0.95417 -0.00996 -0.95534 -0.00857 -0.95651 -0.00787 C -0.95781 -0.00718 -0.95899 -0.00695 -0.96016 -0.00671 C -0.96237 -0.00602 -0.96458 -0.00579 -0.9668 -0.00533 C -0.96797 -0.00509 -0.96914 -0.0044 -0.97044 -0.00394 C -0.97188 -0.00347 -0.97331 -0.00301 -0.97474 -0.00278 C -0.98399 -0.00046 -0.97734 -0.00255 -0.98425 -0.00023 C -0.99206 0.00532 -0.98346 -0.00023 -0.99219 0.0037 C -0.99375 0.0044 -0.99518 0.00579 -0.99662 0.00648 L -0.99948 0.00764 C -1.00182 0.0118 -1.00026 0.01018 -1.00456 0.01018 L -1.00456 0.01042 " pathEditMode="relative" rAng="0" ptsTypes="AAAAAAAAAAAAAAAAAAAAAAAAAAAAAAAAAAAAAAAAAAAAAAAAAAAAAAAAAAAAAAAAAAAAAAAAAAAAAAAAAAAAAAAAAAAAAAAAAAAAAAAAAAAAAAAAAAAAAAAAAAAAAAAAA">
                                      <p:cBhvr>
                                        <p:cTn id="10" dur="4000" fill="hold"/>
                                        <p:tgtEl>
                                          <p:spTgt spid="24"/>
                                        </p:tgtEl>
                                        <p:attrNameLst>
                                          <p:attrName>ppt_x</p:attrName>
                                          <p:attrName>ppt_y</p:attrName>
                                        </p:attrNameLst>
                                      </p:cBhvr>
                                      <p:rCtr x="-47148" y="2986"/>
                                    </p:animMotion>
                                  </p:childTnLst>
                                </p:cTn>
                              </p:par>
                            </p:childTnLst>
                          </p:cTn>
                        </p:par>
                        <p:par>
                          <p:cTn id="11" fill="hold">
                            <p:stCondLst>
                              <p:cond delay="4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0"/>
                            </p:stCondLst>
                            <p:childTnLst>
                              <p:par>
                                <p:cTn id="16" presetID="0" presetClass="path" presetSubtype="0" accel="50000" decel="50000" fill="hold" nodeType="afterEffect">
                                  <p:stCondLst>
                                    <p:cond delay="0"/>
                                  </p:stCondLst>
                                  <p:childTnLst>
                                    <p:animMotion origin="layout" path="M -0.06159 -0.02986 L -0.06159 -0.02963 L -0.10026 -0.03125 C -0.10104 -0.03125 -0.10169 -0.03241 -0.10247 -0.03241 C -0.10599 -0.03241 -0.11302 -0.03079 -0.11706 -0.02986 C -0.1194 -0.02778 -0.12201 -0.02616 -0.12422 -0.02338 C -0.125 -0.02268 -0.12565 -0.02153 -0.12643 -0.02083 C -0.12956 -0.01829 -0.13073 -0.01852 -0.13372 -0.0169 C -0.13451 -0.01667 -0.13516 -0.0162 -0.13594 -0.01574 L -0.17018 -0.0169 C -0.17279 -0.01713 -0.17552 -0.01736 -0.17813 -0.01829 C -0.17969 -0.01875 -0.18099 -0.02014 -0.18255 -0.02083 C -0.18451 -0.02176 -0.18633 -0.02268 -0.18841 -0.02338 C -0.19948 -0.02731 -0.1819 -0.0213 -0.19779 -0.02616 C -0.19883 -0.02639 -0.19974 -0.02685 -0.20078 -0.02731 C -0.20195 -0.02778 -0.20313 -0.02824 -0.20443 -0.0287 C -0.20534 -0.02893 -0.20625 -0.02963 -0.20729 -0.02986 C -0.21094 -0.03055 -0.21458 -0.03079 -0.21823 -0.03125 L -0.26042 -0.02986 C -0.26146 -0.02986 -0.26237 -0.0287 -0.26341 -0.0287 C -0.2694 -0.02755 -0.28151 -0.02616 -0.28151 -0.02592 C -0.28242 -0.02546 -0.28607 -0.02268 -0.28737 -0.02222 C -0.28984 -0.02106 -0.29232 -0.0206 -0.29466 -0.01967 C -0.29557 -0.01921 -0.29662 -0.01852 -0.29753 -0.01829 C -0.29909 -0.01782 -0.30052 -0.01759 -0.30195 -0.0169 C -0.30287 -0.01667 -0.30391 -0.01597 -0.30482 -0.01574 C -0.30612 -0.01528 -0.30729 -0.01481 -0.30846 -0.01435 C -0.30951 -0.01389 -0.31042 -0.01342 -0.31146 -0.01296 C -0.31263 -0.0125 -0.3138 -0.01227 -0.3151 -0.0118 C -0.31654 -0.01134 -0.31797 -0.01111 -0.3194 -0.01042 C -0.32083 -0.00995 -0.32448 -0.00717 -0.32526 -0.00671 C -0.32591 -0.00602 -0.32669 -0.00579 -0.32747 -0.00532 C -0.32839 -0.00463 -0.3293 -0.00347 -0.33034 -0.00278 C -0.33529 0.0007 -0.33138 -0.00324 -0.33542 -0.00023 C -0.33646 0.0007 -0.33737 0.00162 -0.33841 0.00255 C -0.33906 0.00301 -0.33984 0.00324 -0.3405 0.0037 C -0.34154 0.00463 -0.34245 0.00556 -0.34349 0.00648 C -0.35065 0.01204 -0.34336 0.00579 -0.35143 0.01158 C -0.35781 0.0162 -0.3513 0.01204 -0.35651 0.01667 C -0.35833 0.01829 -0.36133 0.01875 -0.36315 0.01921 C -0.36432 0.01968 -0.3655 0.02014 -0.3668 0.0206 C -0.37057 0.02222 -0.37162 0.02315 -0.37617 0.02593 C -0.37695 0.02616 -0.3776 0.02685 -0.37839 0.02708 C -0.3875 0.03125 -0.37617 0.02593 -0.38346 0.02963 C -0.38984 0.03287 -0.38333 0.02917 -0.38854 0.03241 C -0.39779 0.03195 -0.40703 0.03195 -0.41628 0.03102 C -0.41875 0.03079 -0.42109 0.02917 -0.42357 0.02847 L -0.42721 0.02708 C -0.42787 0.02616 -0.42852 0.025 -0.42943 0.02454 C -0.44128 0.01574 -0.43177 0.02361 -0.4388 0.01921 C -0.44219 0.01736 -0.4418 0.0169 -0.44466 0.01551 C -0.44662 0.01458 -0.44857 0.01366 -0.45052 0.01273 C -0.4556 0.01111 -0.45287 0.01181 -0.45846 0.01019 C -0.46042 0.00857 -0.4625 0.00718 -0.46432 0.00509 C -0.46719 0.00162 -0.46563 0.00301 -0.46875 0.00116 C -0.4694 -0.00092 -0.46992 -0.00347 -0.47083 -0.00532 C -0.47149 -0.00648 -0.4724 -0.00694 -0.47305 -0.00787 C -0.47409 -0.00926 -0.475 -0.01042 -0.47604 -0.0118 C -0.47656 -0.0125 -0.47682 -0.01366 -0.47747 -0.01435 C -0.47813 -0.01505 -0.47891 -0.01551 -0.47956 -0.01574 C -0.49323 -0.0169 -0.50677 -0.01736 -0.52044 -0.01829 C -0.52396 -0.01875 -0.52721 -0.01898 -0.5306 -0.01967 C -0.53164 -0.01967 -0.53724 -0.02153 -0.53854 -0.02222 C -0.53932 -0.02245 -0.5401 -0.02315 -0.54076 -0.02338 C -0.5418 -0.02384 -0.54271 -0.0243 -0.54375 -0.02477 L -0.56771 -0.02338 C -0.57083 -0.02315 -0.57409 -0.02245 -0.57721 -0.02222 C -0.5832 -0.02153 -0.58932 -0.0213 -0.59544 -0.02083 C -0.5974 -0.02037 -0.59935 -0.02014 -0.60117 -0.01967 C -0.60365 -0.01875 -0.60599 -0.01736 -0.60846 -0.0169 C -0.61432 -0.01597 -0.62018 -0.0162 -0.62604 -0.01574 C -0.62695 -0.01528 -0.62787 -0.01481 -0.62891 -0.01435 C -0.63034 -0.01389 -0.63177 -0.01366 -0.6332 -0.01296 C -0.63372 -0.01296 -0.63802 -0.00949 -0.63906 -0.00926 C -0.64128 -0.00856 -0.64349 -0.00833 -0.6457 -0.00787 C -0.65065 -0.00671 -0.64805 -0.00694 -0.65287 -0.00393 C -0.65521 -0.00278 -0.65716 -0.00255 -0.65951 -0.00139 C -0.66016 -0.00116 -0.66094 -0.00046 -0.66172 -0.00023 C -0.66237 0.0007 -0.66302 0.00185 -0.6638 0.00255 C -0.66471 0.00324 -0.66589 0.00278 -0.6668 0.0037 C -0.67435 0.01158 -0.66432 0.00486 -0.67109 0.00903 C -0.67344 0.01505 -0.67162 0.01181 -0.67617 0.01551 C -0.67721 0.0162 -0.67813 0.01736 -0.67917 0.01806 C -0.68073 0.01921 -0.68451 0.0213 -0.68646 0.02199 C -0.69154 0.02361 -0.69544 0.02384 -0.70104 0.02454 C -0.70456 0.02361 -0.70833 0.02315 -0.71185 0.02199 C -0.72266 0.01829 -0.71055 0.0206 -0.71992 0.01667 C -0.72188 0.01597 -0.72383 0.01597 -0.72578 0.01551 C -0.72669 0.01505 -0.72774 0.01458 -0.72865 0.01412 C -0.72956 0.0132 -0.73047 0.01227 -0.73151 0.01158 C -0.73268 0.01088 -0.73399 0.01088 -0.73516 0.01019 C -0.73594 0.00995 -0.73659 0.00926 -0.73737 0.00903 C -0.73932 0.00833 -0.74128 0.0081 -0.74323 0.00764 C -0.7444 0.00741 -0.74557 0.00671 -0.74688 0.00648 C -0.74857 0.00579 -0.75026 0.00556 -0.75195 0.00509 C -0.75469 0.00417 -0.75586 0.0037 -0.75846 0.00255 C -0.76302 -0.00162 -0.75977 0.00093 -0.76432 -0.00139 C -0.7651 -0.00185 -0.76576 -0.00255 -0.76654 -0.00278 C -0.76849 -0.00324 -0.77044 -0.00347 -0.7724 -0.00393 C -0.78776 -0.00926 -0.76862 -0.0044 -0.78399 -0.00787 C -0.7944 -0.01412 -0.78359 -0.00787 -0.79128 -0.0118 C -0.79206 -0.01227 -0.79271 -0.01296 -0.79349 -0.01296 C -0.79583 -0.01366 -0.81068 -0.01551 -0.81237 -0.01574 C -0.81745 -0.01875 -0.81133 -0.01528 -0.82109 -0.01829 C -0.82188 -0.01852 -0.82253 -0.01921 -0.82331 -0.01967 C -0.82578 -0.0206 -0.82826 -0.02083 -0.8306 -0.02222 C -0.83346 -0.02384 -0.83333 -0.02407 -0.83711 -0.02477 C -0.84219 -0.02569 -0.85247 -0.02731 -0.85247 -0.02708 L -0.87578 -0.02616 C -0.87891 -0.02569 -0.88203 -0.025 -0.88516 -0.02477 C -0.89076 -0.0243 -0.89635 -0.02407 -0.90195 -0.02338 C -0.90781 -0.02268 -0.9194 -0.02083 -0.9194 -0.0206 C -0.92044 -0.02037 -0.92135 -0.01991 -0.9224 -0.01967 C -0.92357 -0.01898 -0.92474 -0.01875 -0.92604 -0.01829 C -0.93008 -0.01643 -0.92604 -0.01736 -0.93112 -0.01574 C -0.93438 -0.01458 -0.93958 -0.01366 -0.94271 -0.01296 C -0.94375 -0.01273 -0.94466 -0.01204 -0.9457 -0.0118 C -0.94805 -0.01111 -0.95052 -0.01134 -0.95287 -0.01042 C -0.95417 -0.00995 -0.95534 -0.00856 -0.95651 -0.00787 C -0.95781 -0.00717 -0.95899 -0.00694 -0.96016 -0.00671 C -0.96237 -0.00602 -0.96458 -0.00579 -0.9668 -0.00532 C -0.96797 -0.00509 -0.96914 -0.0044 -0.97044 -0.00393 C -0.97188 -0.00347 -0.97331 -0.00301 -0.97474 -0.00278 C -0.98399 -0.00046 -0.97734 -0.00255 -0.98425 -0.00023 C -0.99206 0.00533 -0.98346 -0.00023 -0.99219 0.0037 C -0.99375 0.0044 -0.99518 0.00579 -0.99662 0.00648 L -0.99948 0.00764 C -1.00182 0.01181 -1.00026 0.01019 -1.00456 0.01019 L -1.00456 0.01042 " pathEditMode="relative" rAng="0" ptsTypes="AAAAAAAAAAAAAAAAAAAAAAAAAAAAAAAAAAAAAAAAAAAAAAAAAAAAAAAAAAAAAAAAAAAAAAAAAAAAAAAAAAAAAAAAAAAAAAAAAAAAAAAAAAAAAAAAAAAAAAAAAAAAAAAAA">
                                      <p:cBhvr>
                                        <p:cTn id="17" dur="4000" fill="hold"/>
                                        <p:tgtEl>
                                          <p:spTgt spid="26"/>
                                        </p:tgtEl>
                                        <p:attrNameLst>
                                          <p:attrName>ppt_x</p:attrName>
                                          <p:attrName>ppt_y</p:attrName>
                                        </p:attrNameLst>
                                      </p:cBhvr>
                                      <p:rCtr x="-47148" y="2986"/>
                                    </p:animMotion>
                                  </p:childTnLst>
                                </p:cTn>
                              </p:par>
                            </p:childTnLst>
                          </p:cTn>
                        </p:par>
                        <p:par>
                          <p:cTn id="18" fill="hold">
                            <p:stCondLst>
                              <p:cond delay="9000"/>
                            </p:stCondLst>
                            <p:childTnLst>
                              <p:par>
                                <p:cTn id="19" presetID="2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9500"/>
                            </p:stCondLst>
                            <p:childTnLst>
                              <p:par>
                                <p:cTn id="23" presetID="22" presetClass="entr" presetSubtype="8"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par>
                          <p:cTn id="26" fill="hold">
                            <p:stCondLst>
                              <p:cond delay="10000"/>
                            </p:stCondLst>
                            <p:childTnLst>
                              <p:par>
                                <p:cTn id="27" presetID="0" presetClass="path" presetSubtype="0" accel="50000" decel="50000" fill="hold" nodeType="afterEffect">
                                  <p:stCondLst>
                                    <p:cond delay="0"/>
                                  </p:stCondLst>
                                  <p:childTnLst>
                                    <p:animMotion origin="layout" path="M -0.06159 -0.02986 L -0.06159 -0.02963 L -0.10026 -0.03125 C -0.10104 -0.03125 -0.10169 -0.03241 -0.10248 -0.03241 C -0.10599 -0.03241 -0.11302 -0.03079 -0.11706 -0.02986 C -0.1194 -0.02778 -0.12201 -0.02616 -0.12422 -0.02338 C -0.125 -0.02269 -0.12565 -0.02153 -0.12643 -0.02084 C -0.12956 -0.01829 -0.13073 -0.01852 -0.13373 -0.0169 C -0.13451 -0.01667 -0.13516 -0.01621 -0.13594 -0.01574 L -0.17018 -0.0169 C -0.17279 -0.01713 -0.17552 -0.01736 -0.17813 -0.01829 C -0.17969 -0.01875 -0.18099 -0.02014 -0.18255 -0.02084 C -0.18451 -0.02176 -0.18633 -0.02269 -0.18841 -0.02338 C -0.19948 -0.02732 -0.1819 -0.0213 -0.19779 -0.02616 C -0.19883 -0.02639 -0.19974 -0.02685 -0.20078 -0.02732 C -0.20196 -0.02778 -0.20313 -0.02824 -0.20443 -0.02871 C -0.20534 -0.02894 -0.20625 -0.02963 -0.20729 -0.02986 C -0.21094 -0.03056 -0.21459 -0.03079 -0.21823 -0.03125 L -0.26042 -0.02986 C -0.26146 -0.02986 -0.26237 -0.02871 -0.26341 -0.02871 C -0.2694 -0.02755 -0.28151 -0.02616 -0.28151 -0.02593 C -0.28242 -0.02547 -0.28607 -0.02269 -0.28737 -0.02222 C -0.28985 -0.02107 -0.29232 -0.0206 -0.29466 -0.01968 C -0.29558 -0.01922 -0.29662 -0.01852 -0.29753 -0.01829 C -0.29909 -0.01783 -0.30052 -0.0176 -0.30196 -0.0169 C -0.30287 -0.01667 -0.30391 -0.01597 -0.30482 -0.01574 C -0.30612 -0.01528 -0.30729 -0.01482 -0.30847 -0.01435 C -0.30951 -0.01389 -0.31042 -0.01343 -0.31146 -0.01297 C -0.31263 -0.0125 -0.3138 -0.01227 -0.31511 -0.01181 C -0.31654 -0.01135 -0.31797 -0.01111 -0.3194 -0.01042 C -0.32084 -0.00996 -0.32448 -0.00718 -0.32526 -0.00672 C -0.32591 -0.00602 -0.32669 -0.00579 -0.32748 -0.00533 C -0.32839 -0.00463 -0.3293 -0.00347 -0.33034 -0.00278 C -0.33529 0.00069 -0.33138 -0.00324 -0.33542 -0.00023 C -0.33646 0.00069 -0.33737 0.00162 -0.33841 0.00254 C -0.33906 0.00301 -0.33985 0.00324 -0.3405 0.0037 C -0.34154 0.00463 -0.34245 0.00555 -0.34349 0.00648 C -0.35065 0.01203 -0.34336 0.00578 -0.35143 0.01157 C -0.35781 0.0162 -0.3513 0.01203 -0.35651 0.01666 C -0.35834 0.01828 -0.36133 0.01875 -0.36315 0.01921 C -0.36433 0.01967 -0.3655 0.02014 -0.3668 0.0206 C -0.37058 0.02222 -0.37162 0.02315 -0.37617 0.02592 C -0.37696 0.02615 -0.37761 0.02685 -0.37839 0.02708 C -0.3875 0.03125 -0.37617 0.02592 -0.38347 0.02963 C -0.38985 0.03287 -0.38334 0.02916 -0.38854 0.0324 C -0.39779 0.03194 -0.40703 0.03194 -0.41628 0.03102 C -0.41875 0.03078 -0.4211 0.02916 -0.42357 0.02847 L -0.42722 0.02708 C -0.42787 0.02615 -0.42852 0.025 -0.42943 0.02453 C -0.44128 0.01574 -0.43177 0.02361 -0.4388 0.01921 C -0.44219 0.01736 -0.4418 0.0169 -0.44466 0.01551 C -0.44662 0.01458 -0.44857 0.01365 -0.45052 0.01273 C -0.4556 0.01111 -0.45287 0.0118 -0.45847 0.01018 C -0.46042 0.00856 -0.4625 0.00717 -0.46433 0.00509 C -0.46719 0.00162 -0.46563 0.00301 -0.46875 0.00115 C -0.4694 -0.00093 -0.46992 -0.00347 -0.47084 -0.00533 C -0.47149 -0.00648 -0.4724 -0.00695 -0.47305 -0.00787 C -0.47409 -0.00926 -0.475 -0.01042 -0.47604 -0.01181 C -0.47656 -0.0125 -0.47683 -0.01366 -0.47748 -0.01435 C -0.47813 -0.01505 -0.47891 -0.01551 -0.47956 -0.01574 C -0.49323 -0.0169 -0.50677 -0.01736 -0.52044 -0.01829 C -0.52396 -0.01875 -0.52722 -0.01898 -0.5306 -0.01968 C -0.53164 -0.01968 -0.53724 -0.02153 -0.53854 -0.02222 C -0.53933 -0.02246 -0.54011 -0.02315 -0.54076 -0.02338 C -0.5418 -0.02385 -0.54271 -0.02431 -0.54375 -0.02477 L -0.56771 -0.02338 C -0.57084 -0.02315 -0.57409 -0.02246 -0.57722 -0.02222 C -0.58321 -0.02153 -0.58933 -0.0213 -0.59544 -0.02084 C -0.5974 -0.02037 -0.59935 -0.02014 -0.60117 -0.01968 C -0.60365 -0.01875 -0.60599 -0.01736 -0.60847 -0.0169 C -0.61433 -0.01597 -0.62018 -0.01621 -0.62604 -0.01574 C -0.62696 -0.01528 -0.62787 -0.01482 -0.62891 -0.01435 C -0.63034 -0.01389 -0.63177 -0.01366 -0.63321 -0.01297 C -0.63373 -0.01297 -0.63802 -0.00949 -0.63906 -0.00926 C -0.64128 -0.00857 -0.64349 -0.00834 -0.64571 -0.00787 C -0.65065 -0.00672 -0.64805 -0.00695 -0.65287 -0.00394 C -0.65521 -0.00278 -0.65716 -0.00255 -0.65951 -0.00139 C -0.66016 -0.00116 -0.66094 -0.00047 -0.66172 -0.00023 C -0.66237 0.00069 -0.66302 0.00185 -0.6638 0.00254 C -0.66472 0.00324 -0.66589 0.00278 -0.6668 0.0037 C -0.67435 0.01157 -0.66433 0.00486 -0.6711 0.00903 C -0.67344 0.01504 -0.67162 0.0118 -0.67617 0.01551 C -0.67722 0.0162 -0.67813 0.01736 -0.67917 0.01805 C -0.68073 0.01921 -0.68451 0.02129 -0.68646 0.02199 C -0.69154 0.02361 -0.69544 0.02384 -0.70104 0.02453 C -0.70456 0.02361 -0.70834 0.02315 -0.71185 0.02199 C -0.72266 0.01828 -0.71055 0.0206 -0.71992 0.01666 C -0.72188 0.01597 -0.72383 0.01597 -0.72578 0.01551 C -0.72669 0.01504 -0.72774 0.01458 -0.72865 0.01412 C -0.72956 0.01319 -0.73047 0.01227 -0.73151 0.01157 C -0.73268 0.01088 -0.73399 0.01088 -0.73516 0.01018 C -0.73594 0.00995 -0.73659 0.00926 -0.73737 0.00903 C -0.73933 0.00833 -0.74128 0.0081 -0.74323 0.00764 C -0.7444 0.0074 -0.74558 0.00671 -0.74688 0.00648 C -0.74857 0.00578 -0.75026 0.00555 -0.75196 0.00509 C -0.75469 0.00416 -0.75586 0.0037 -0.75847 0.00254 C -0.76302 -0.00162 -0.75977 0.00092 -0.76433 -0.00139 C -0.76511 -0.00185 -0.76576 -0.00255 -0.76654 -0.00278 C -0.76849 -0.00324 -0.77044 -0.00347 -0.7724 -0.00394 C -0.78776 -0.00926 -0.76862 -0.0044 -0.78399 -0.00787 C -0.7944 -0.01412 -0.7836 -0.00787 -0.79128 -0.01181 C -0.79206 -0.01227 -0.79271 -0.01297 -0.79349 -0.01297 C -0.79584 -0.01366 -0.81068 -0.01551 -0.81237 -0.01574 C -0.81745 -0.01875 -0.81133 -0.01528 -0.8211 -0.01829 C -0.82188 -0.01852 -0.82253 -0.01922 -0.82331 -0.01968 C -0.82578 -0.0206 -0.82826 -0.02084 -0.8306 -0.02222 C -0.83347 -0.02385 -0.83334 -0.02408 -0.83711 -0.02477 C -0.84219 -0.0257 -0.85248 -0.02732 -0.85248 -0.02709 L -0.87578 -0.02616 C -0.87891 -0.0257 -0.88203 -0.025 -0.88516 -0.02477 C -0.89076 -0.02431 -0.89636 -0.02408 -0.90196 -0.02338 C -0.90781 -0.02269 -0.9194 -0.02084 -0.9194 -0.0206 C -0.92044 -0.02037 -0.92136 -0.01991 -0.9224 -0.01968 C -0.92357 -0.01898 -0.92474 -0.01875 -0.92604 -0.01829 C -0.93008 -0.01644 -0.92604 -0.01736 -0.93112 -0.01574 C -0.93438 -0.01459 -0.93959 -0.01366 -0.94271 -0.01297 C -0.94375 -0.01273 -0.94466 -0.01204 -0.94571 -0.01181 C -0.94805 -0.01111 -0.95052 -0.01135 -0.95287 -0.01042 C -0.95417 -0.00996 -0.95534 -0.00857 -0.95651 -0.00787 C -0.95781 -0.00718 -0.95899 -0.00695 -0.96016 -0.00672 C -0.96237 -0.00602 -0.96459 -0.00579 -0.9668 -0.00533 C -0.96797 -0.0051 -0.96914 -0.0044 -0.97044 -0.00394 C -0.97188 -0.00347 -0.97331 -0.00301 -0.97474 -0.00278 C -0.98399 -0.00047 -0.97735 -0.00255 -0.98425 -0.00023 C -0.99206 0.00532 -0.98347 -0.00023 -0.99219 0.0037 C -0.99375 0.0044 -0.99518 0.00578 -0.99662 0.00648 L -0.99948 0.00764 C -1.00183 0.0118 -1.00026 0.01018 -1.00456 0.01018 L -1.00456 0.01041 " pathEditMode="relative" rAng="0" ptsTypes="AAAAAAAAAAAAAAAAAAAAAAAAAAAAAAAAAAAAAAAAAAAAAAAAAAAAAAAAAAAAAAAAAAAAAAAAAAAAAAAAAAAAAAAAAAAAAAAAAAAAAAAAAAAAAAAAAAAAAAAAAAAAAAAAA">
                                      <p:cBhvr>
                                        <p:cTn id="28" dur="4000" fill="hold"/>
                                        <p:tgtEl>
                                          <p:spTgt spid="31"/>
                                        </p:tgtEl>
                                        <p:attrNameLst>
                                          <p:attrName>ppt_x</p:attrName>
                                          <p:attrName>ppt_y</p:attrName>
                                        </p:attrNameLst>
                                      </p:cBhvr>
                                      <p:rCtr x="-47148"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47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6D3CBC8-BA4C-4344-B38E-2D7521F2E0F9}"/>
              </a:ext>
            </a:extLst>
          </p:cNvPr>
          <p:cNvPicPr>
            <a:picLocks noChangeAspect="1"/>
          </p:cNvPicPr>
          <p:nvPr/>
        </p:nvPicPr>
        <p:blipFill>
          <a:blip r:embed="rId4"/>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367D2747-961F-4F4B-8A00-B2B89DF3630B}"/>
              </a:ext>
            </a:extLst>
          </p:cNvPr>
          <p:cNvPicPr>
            <a:picLocks noChangeAspect="1"/>
          </p:cNvPicPr>
          <p:nvPr/>
        </p:nvPicPr>
        <p:blipFill>
          <a:blip r:embed="rId5"/>
          <a:stretch>
            <a:fillRect/>
          </a:stretch>
        </p:blipFill>
        <p:spPr>
          <a:xfrm flipH="1">
            <a:off x="-2252411" y="3084113"/>
            <a:ext cx="2252411" cy="3708970"/>
          </a:xfrm>
          <a:prstGeom prst="rect">
            <a:avLst/>
          </a:prstGeom>
        </p:spPr>
      </p:pic>
      <p:sp>
        <p:nvSpPr>
          <p:cNvPr id="27" name="Speech Bubble: Oval 26">
            <a:extLst>
              <a:ext uri="{FF2B5EF4-FFF2-40B4-BE49-F238E27FC236}">
                <a16:creationId xmlns:a16="http://schemas.microsoft.com/office/drawing/2014/main" id="{9F7B2504-4543-4ED3-990B-CE1111877E53}"/>
              </a:ext>
            </a:extLst>
          </p:cNvPr>
          <p:cNvSpPr/>
          <p:nvPr/>
        </p:nvSpPr>
        <p:spPr>
          <a:xfrm>
            <a:off x="7621003" y="930442"/>
            <a:ext cx="3929313" cy="1914196"/>
          </a:xfrm>
          <a:prstGeom prst="wedgeEllipseCallout">
            <a:avLst>
              <a:gd name="adj1" fmla="val -20689"/>
              <a:gd name="adj2" fmla="val 82385"/>
            </a:avLst>
          </a:prstGeom>
          <a:solidFill>
            <a:srgbClr val="FFE69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rial" panose="020B0604020202020204" pitchFamily="34" charset="0"/>
                <a:cs typeface="Arial" panose="020B0604020202020204" pitchFamily="34" charset="0"/>
              </a:rPr>
              <a:t>Ồ! </a:t>
            </a:r>
            <a:r>
              <a:rPr lang="en-US" sz="3200" dirty="0" err="1">
                <a:solidFill>
                  <a:schemeClr val="tx1"/>
                </a:solidFill>
                <a:latin typeface="Arial" panose="020B0604020202020204" pitchFamily="34" charset="0"/>
                <a:cs typeface="Arial" panose="020B0604020202020204" pitchFamily="34" charset="0"/>
              </a:rPr>
              <a:t>Đây</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nơi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nào</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vậy</a:t>
            </a:r>
            <a:r>
              <a:rPr lang="en-US" sz="3200" dirty="0">
                <a:solidFill>
                  <a:schemeClr val="tx1"/>
                </a:solidFill>
                <a:latin typeface="Arial" panose="020B0604020202020204" pitchFamily="34" charset="0"/>
                <a:cs typeface="Arial" panose="020B0604020202020204" pitchFamily="34" charset="0"/>
              </a:rPr>
              <a:t>?</a:t>
            </a:r>
          </a:p>
        </p:txBody>
      </p:sp>
      <p:pic>
        <p:nvPicPr>
          <p:cNvPr id="28" name="Picture 27">
            <a:extLst>
              <a:ext uri="{FF2B5EF4-FFF2-40B4-BE49-F238E27FC236}">
                <a16:creationId xmlns:a16="http://schemas.microsoft.com/office/drawing/2014/main" id="{468D4CCD-2B67-45CB-9D69-E2EE678E084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042" b="96042" l="10000" r="90000">
                        <a14:foregroundMark x1="31833" y1="34583" x2="64000" y2="30000"/>
                        <a14:foregroundMark x1="38000" y1="88750" x2="51667" y2="91458"/>
                        <a14:foregroundMark x1="57833" y1="75417" x2="68500" y2="75625"/>
                        <a14:foregroundMark x1="68500" y1="75625" x2="68500" y2="76458"/>
                        <a14:foregroundMark x1="66000" y1="90417" x2="67333" y2="76042"/>
                        <a14:foregroundMark x1="41000" y1="96042" x2="63167" y2="87292"/>
                        <a14:foregroundMark x1="35333" y1="81250" x2="56500" y2="80625"/>
                        <a14:foregroundMark x1="56500" y1="80625" x2="57333" y2="80625"/>
                        <a14:foregroundMark x1="24167" y1="75000" x2="33667" y2="76458"/>
                        <a14:foregroundMark x1="34333" y1="20000" x2="45167" y2="4167"/>
                        <a14:foregroundMark x1="45167" y1="4167" x2="57500" y2="6042"/>
                        <a14:foregroundMark x1="57500" y1="6042" x2="62500" y2="19167"/>
                        <a14:foregroundMark x1="62500" y1="19167" x2="63167" y2="24375"/>
                      </a14:backgroundRemoval>
                    </a14:imgEffect>
                  </a14:imgLayer>
                </a14:imgProps>
              </a:ext>
            </a:extLst>
          </a:blip>
          <a:stretch>
            <a:fillRect/>
          </a:stretch>
        </p:blipFill>
        <p:spPr>
          <a:xfrm>
            <a:off x="7550657" y="3775080"/>
            <a:ext cx="2908795" cy="2327036"/>
          </a:xfrm>
          <a:prstGeom prst="rect">
            <a:avLst/>
          </a:prstGeom>
        </p:spPr>
      </p:pic>
      <p:sp>
        <p:nvSpPr>
          <p:cNvPr id="29" name="Speech Bubble: Oval 28">
            <a:extLst>
              <a:ext uri="{FF2B5EF4-FFF2-40B4-BE49-F238E27FC236}">
                <a16:creationId xmlns:a16="http://schemas.microsoft.com/office/drawing/2014/main" id="{9AA3A8A8-AF64-4D7F-82A2-3102C8143E19}"/>
              </a:ext>
            </a:extLst>
          </p:cNvPr>
          <p:cNvSpPr/>
          <p:nvPr/>
        </p:nvSpPr>
        <p:spPr>
          <a:xfrm>
            <a:off x="192506" y="0"/>
            <a:ext cx="8101262" cy="2485029"/>
          </a:xfrm>
          <a:prstGeom prst="wedgeEllipseCallout">
            <a:avLst>
              <a:gd name="adj1" fmla="val 12258"/>
              <a:gd name="adj2" fmla="val 91012"/>
            </a:avLst>
          </a:prstGeom>
          <a:solidFill>
            <a:srgbClr val="FFE69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Arial" panose="020B0604020202020204" pitchFamily="34" charset="0"/>
                <a:cs typeface="Arial" panose="020B0604020202020204" pitchFamily="34" charset="0"/>
              </a:rPr>
              <a:t>Chào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mừng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với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đảo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rượu</a:t>
            </a:r>
            <a:r>
              <a:rPr lang="en-US" sz="2800" dirty="0">
                <a:solidFill>
                  <a:schemeClr val="tx1"/>
                </a:solidFill>
                <a:latin typeface="Arial" panose="020B0604020202020204" pitchFamily="34" charset="0"/>
                <a:cs typeface="Arial" panose="020B0604020202020204" pitchFamily="34" charset="0"/>
              </a:rPr>
              <a:t> Rum. </a:t>
            </a:r>
            <a:r>
              <a:rPr lang="en-US" sz="2800" dirty="0" err="1">
                <a:solidFill>
                  <a:schemeClr val="tx1"/>
                </a:solidFill>
                <a:latin typeface="Arial" panose="020B0604020202020204" pitchFamily="34" charset="0"/>
                <a:cs typeface="Arial" panose="020B0604020202020204" pitchFamily="34" charset="0"/>
              </a:rPr>
              <a:t>Tớ</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chủ</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nhân</a:t>
            </a:r>
            <a:r>
              <a:rPr lang="en-US" sz="2800" dirty="0">
                <a:solidFill>
                  <a:schemeClr val="tx1"/>
                </a:solidFill>
                <a:latin typeface="Arial" panose="020B0604020202020204" pitchFamily="34" charset="0"/>
                <a:cs typeface="Arial" panose="020B0604020202020204" pitchFamily="34" charset="0"/>
              </a:rPr>
              <a:t> ở </a:t>
            </a:r>
            <a:r>
              <a:rPr lang="en-US" sz="2800" dirty="0" err="1">
                <a:solidFill>
                  <a:schemeClr val="tx1"/>
                </a:solidFill>
                <a:latin typeface="Arial" panose="020B0604020202020204" pitchFamily="34" charset="0"/>
                <a:cs typeface="Arial" panose="020B0604020202020204" pitchFamily="34" charset="0"/>
              </a:rPr>
              <a:t>đây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bạn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hãy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nêu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những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điều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biết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về</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Nguyễn</a:t>
            </a:r>
            <a:r>
              <a:rPr lang="en-US" sz="2800" dirty="0">
                <a:solidFill>
                  <a:schemeClr val="tx1"/>
                </a:solidFill>
                <a:latin typeface="Arial" panose="020B0604020202020204" pitchFamily="34" charset="0"/>
                <a:cs typeface="Arial" panose="020B0604020202020204" pitchFamily="34" charset="0"/>
              </a:rPr>
              <a:t> Khoa </a:t>
            </a:r>
            <a:r>
              <a:rPr lang="en-US" sz="2800" dirty="0" err="1">
                <a:solidFill>
                  <a:schemeClr val="tx1"/>
                </a:solidFill>
                <a:latin typeface="Arial" panose="020B0604020202020204" pitchFamily="34" charset="0"/>
                <a:cs typeface="Arial" panose="020B0604020202020204" pitchFamily="34" charset="0"/>
              </a:rPr>
              <a:t>Đăng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để</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vượt</a:t>
            </a:r>
            <a:r>
              <a:rPr lang="en-US" sz="2800" dirty="0">
                <a:solidFill>
                  <a:schemeClr val="tx1"/>
                </a:solidFill>
                <a:latin typeface="Arial" panose="020B0604020202020204" pitchFamily="34" charset="0"/>
                <a:cs typeface="Arial" panose="020B0604020202020204" pitchFamily="34" charset="0"/>
              </a:rPr>
              <a:t> qua </a:t>
            </a:r>
            <a:r>
              <a:rPr lang="en-US" sz="2800" dirty="0" err="1">
                <a:solidFill>
                  <a:schemeClr val="tx1"/>
                </a:solidFill>
                <a:latin typeface="Arial" panose="020B0604020202020204" pitchFamily="34" charset="0"/>
                <a:cs typeface="Arial" panose="020B0604020202020204" pitchFamily="34" charset="0"/>
              </a:rPr>
              <a:t>chặng</a:t>
            </a:r>
            <a:r>
              <a:rPr lang="en-US" sz="2800" dirty="0">
                <a:solidFill>
                  <a:schemeClr val="tx1"/>
                </a:solidFill>
                <a:latin typeface="Arial" panose="020B0604020202020204" pitchFamily="34" charset="0"/>
                <a:cs typeface="Arial" panose="020B0604020202020204" pitchFamily="34" charset="0"/>
              </a:rPr>
              <a:t> 1 </a:t>
            </a:r>
            <a:r>
              <a:rPr lang="en-US" sz="2800" dirty="0" err="1">
                <a:solidFill>
                  <a:schemeClr val="tx1"/>
                </a:solidFill>
                <a:latin typeface="Arial" panose="020B0604020202020204" pitchFamily="34" charset="0"/>
                <a:cs typeface="Arial" panose="020B0604020202020204" pitchFamily="34" charset="0"/>
              </a:rPr>
              <a:t>nhé</a:t>
            </a:r>
            <a:r>
              <a:rPr lang="en-US" sz="2800" dirty="0">
                <a:solidFill>
                  <a:schemeClr val="tx1"/>
                </a:solidFill>
                <a:latin typeface="Arial" panose="020B0604020202020204" pitchFamily="34" charset="0"/>
                <a:cs typeface="Arial" panose="020B0604020202020204" pitchFamily="34" charset="0"/>
              </a:rPr>
              <a:t>!</a:t>
            </a:r>
          </a:p>
        </p:txBody>
      </p:sp>
      <p:grpSp>
        <p:nvGrpSpPr>
          <p:cNvPr id="34" name="Group 33">
            <a:extLst>
              <a:ext uri="{FF2B5EF4-FFF2-40B4-BE49-F238E27FC236}">
                <a16:creationId xmlns:a16="http://schemas.microsoft.com/office/drawing/2014/main" id="{9E69AD05-6A5C-4E33-82D9-D5F4B7C29089}"/>
              </a:ext>
            </a:extLst>
          </p:cNvPr>
          <p:cNvGrpSpPr/>
          <p:nvPr/>
        </p:nvGrpSpPr>
        <p:grpSpPr>
          <a:xfrm>
            <a:off x="10019751" y="4935111"/>
            <a:ext cx="2390737" cy="1886534"/>
            <a:chOff x="10019751" y="4935111"/>
            <a:chExt cx="2390737" cy="1886534"/>
          </a:xfrm>
        </p:grpSpPr>
        <p:pic>
          <p:nvPicPr>
            <p:cNvPr id="30" name="Picture 29">
              <a:extLst>
                <a:ext uri="{FF2B5EF4-FFF2-40B4-BE49-F238E27FC236}">
                  <a16:creationId xmlns:a16="http://schemas.microsoft.com/office/drawing/2014/main" id="{865E0161-E0FF-45DF-9B44-5AE9272FE80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690144" y="4935111"/>
              <a:ext cx="1720344" cy="1857972"/>
            </a:xfrm>
            <a:prstGeom prst="rect">
              <a:avLst/>
            </a:prstGeom>
          </p:spPr>
        </p:pic>
        <p:pic>
          <p:nvPicPr>
            <p:cNvPr id="31" name="Picture 30">
              <a:extLst>
                <a:ext uri="{FF2B5EF4-FFF2-40B4-BE49-F238E27FC236}">
                  <a16:creationId xmlns:a16="http://schemas.microsoft.com/office/drawing/2014/main" id="{D2A9AB04-B093-4163-AEF1-13709F43BF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6372598">
              <a:off x="10088565" y="5032487"/>
              <a:ext cx="1720344" cy="1857972"/>
            </a:xfrm>
            <a:prstGeom prst="rect">
              <a:avLst/>
            </a:prstGeom>
          </p:spPr>
        </p:pic>
      </p:grpSp>
    </p:spTree>
    <p:custDataLst>
      <p:tags r:id="rId1"/>
    </p:custDataLst>
    <p:extLst>
      <p:ext uri="{BB962C8B-B14F-4D97-AF65-F5344CB8AC3E}">
        <p14:creationId xmlns:p14="http://schemas.microsoft.com/office/powerpoint/2010/main" val="286740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4.16667E-6 4.44444E-6 L -4.16667E-6 -0.00024 C 0.00391 -0.00047 0.0073 -0.00093 0.0112 -0.00093 C 0.03217 -0.00186 0.05638 -0.00232 0.07774 -0.00278 C 0.13972 -0.00394 0.13724 -0.00348 0.21654 -0.00394 C 0.21993 -0.00394 0.22318 -0.00394 0.22644 -0.00417 C 0.23425 -0.0044 0.24193 -0.00463 0.24987 -0.00487 C 0.27279 -0.0051 0.29584 -0.00487 0.31875 -0.0051 C 0.32526 -0.0051 0.33204 -0.00533 0.33842 -0.00556 C 0.34766 -0.00579 0.36211 -0.00649 0.37175 -0.00649 C 0.40079 -0.00672 0.42995 -0.00672 0.45912 -0.00672 L 0.45912 -0.00625 " pathEditMode="relative" rAng="0" ptsTypes="AAAAAAAAAAAA">
                                      <p:cBhvr>
                                        <p:cTn id="16" dur="2000" fill="hold"/>
                                        <p:tgtEl>
                                          <p:spTgt spid="26"/>
                                        </p:tgtEl>
                                        <p:attrNameLst>
                                          <p:attrName>ppt_x</p:attrName>
                                          <p:attrName>ppt_y</p:attrName>
                                        </p:attrNameLst>
                                      </p:cBhvr>
                                      <p:rCtr x="22956" y="-347"/>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9" grpId="0" animBg="1"/>
      <p:bldP spid="2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夏季出游2"/>
  <p:tag name="INKNOELEADERBOARD" val="-846670122"/>
</p:tagLst>
</file>

<file path=ppt/tags/tag10.xml><?xml version="1.0" encoding="utf-8"?>
<p:tagLst xmlns:a="http://schemas.openxmlformats.org/drawingml/2006/main" xmlns:r="http://schemas.openxmlformats.org/officeDocument/2006/relationships" xmlns:p="http://schemas.openxmlformats.org/presentationml/2006/main">
  <p:tag name="TIMING" val="|1.5"/>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12.xml><?xml version="1.0" encoding="utf-8"?>
<p:tagLst xmlns:a="http://schemas.openxmlformats.org/drawingml/2006/main" xmlns:r="http://schemas.openxmlformats.org/officeDocument/2006/relationships" xmlns:p="http://schemas.openxmlformats.org/presentationml/2006/main">
  <p:tag name="TIMING" val="|1.5"/>
</p:tagLst>
</file>

<file path=ppt/tags/tag13.xml><?xml version="1.0" encoding="utf-8"?>
<p:tagLst xmlns:a="http://schemas.openxmlformats.org/drawingml/2006/main" xmlns:r="http://schemas.openxmlformats.org/officeDocument/2006/relationships" xmlns:p="http://schemas.openxmlformats.org/presentationml/2006/main">
  <p:tag name="TIMING" val="|1.5"/>
</p:tagLst>
</file>

<file path=ppt/tags/tag14.xml><?xml version="1.0" encoding="utf-8"?>
<p:tagLst xmlns:a="http://schemas.openxmlformats.org/drawingml/2006/main" xmlns:r="http://schemas.openxmlformats.org/officeDocument/2006/relationships" xmlns:p="http://schemas.openxmlformats.org/presentationml/2006/main">
  <p:tag name="TIMING" val="|0.9"/>
</p:tagLst>
</file>

<file path=ppt/tags/tag15.xml><?xml version="1.0" encoding="utf-8"?>
<p:tagLst xmlns:a="http://schemas.openxmlformats.org/drawingml/2006/main" xmlns:r="http://schemas.openxmlformats.org/officeDocument/2006/relationships" xmlns:p="http://schemas.openxmlformats.org/presentationml/2006/main">
  <p:tag name="TIMING" val="|1.2"/>
</p:tagLst>
</file>

<file path=ppt/tags/tag16.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0.9"/>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ags/tag8.xml><?xml version="1.0" encoding="utf-8"?>
<p:tagLst xmlns:a="http://schemas.openxmlformats.org/drawingml/2006/main" xmlns:r="http://schemas.openxmlformats.org/officeDocument/2006/relationships" xmlns:p="http://schemas.openxmlformats.org/presentationml/2006/main">
  <p:tag name="TIMING" val="|1.5"/>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Game cướp biển template" id="{B277E9CE-684E-430F-8348-8A184A941504}" vid="{4BD1F867-75C0-4A78-BFE3-AA21B81F090B}"/>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nj4kvej">
      <a:majorFont>
        <a:latin typeface="Arial"/>
        <a:ea typeface="LiSu"/>
        <a:cs typeface=""/>
      </a:majorFont>
      <a:minorFont>
        <a:latin typeface="Arial"/>
        <a:ea typeface="LiS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Game cướp biển template" id="{B277E9CE-684E-430F-8348-8A184A941504}" vid="{4BD1F867-75C0-4A78-BFE3-AA21B81F090B}"/>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GAME - Đi tìm kho báu</Template>
  <TotalTime>671</TotalTime>
  <Words>1598</Words>
  <Application>Microsoft Office PowerPoint</Application>
  <PresentationFormat>Màn hình rộng</PresentationFormat>
  <Paragraphs>129</Paragraphs>
  <Slides>38</Slides>
  <Notes>29</Notes>
  <HiddenSlides>0</HiddenSlides>
  <MMClips>4</MMClips>
  <ScaleCrop>false</ScaleCrop>
  <HeadingPairs>
    <vt:vector size="6" baseType="variant">
      <vt:variant>
        <vt:lpstr>Phông được Dùng</vt:lpstr>
      </vt:variant>
      <vt:variant>
        <vt:i4>12</vt:i4>
      </vt:variant>
      <vt:variant>
        <vt:lpstr>Chủ đề</vt:lpstr>
      </vt:variant>
      <vt:variant>
        <vt:i4>4</vt:i4>
      </vt:variant>
      <vt:variant>
        <vt:lpstr>Tiêu đề Bản chiếu</vt:lpstr>
      </vt:variant>
      <vt:variant>
        <vt:i4>38</vt:i4>
      </vt:variant>
    </vt:vector>
  </HeadingPairs>
  <TitlesOfParts>
    <vt:vector size="54" baseType="lpstr">
      <vt:lpstr>等线</vt:lpstr>
      <vt:lpstr>等线 Light</vt:lpstr>
      <vt:lpstr>#9Slide03 Arima Madurai</vt:lpstr>
      <vt:lpstr>#9Slide03 Arima Madurai Black</vt:lpstr>
      <vt:lpstr>#9Slide03 Simplifica</vt:lpstr>
      <vt:lpstr>#9Slide07 HLT Fall For You</vt:lpstr>
      <vt:lpstr>#9Slide07 SVNUT Triumph Press</vt:lpstr>
      <vt:lpstr>#9Slide07 TALUHLA</vt:lpstr>
      <vt:lpstr>Arial</vt:lpstr>
      <vt:lpstr>Calibri</vt:lpstr>
      <vt:lpstr>Cambria</vt:lpstr>
      <vt:lpstr>Times New Roman</vt:lpstr>
      <vt:lpstr>Office 主题​​</vt:lpstr>
      <vt:lpstr>1_Office 主题​​</vt:lpstr>
      <vt:lpstr>2_Office 主题​​</vt:lpstr>
      <vt:lpstr>1_Default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Hiền Lưu Thu</dc:creator>
  <cp:lastModifiedBy>Minh Dương Anh</cp:lastModifiedBy>
  <cp:revision>62</cp:revision>
  <dcterms:created xsi:type="dcterms:W3CDTF">2020-08-25T09:17:35Z</dcterms:created>
  <dcterms:modified xsi:type="dcterms:W3CDTF">2022-02-14T01:59:10Z</dcterms:modified>
</cp:coreProperties>
</file>