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0" d="100"/>
          <a:sy n="70" d="100"/>
        </p:scale>
        <p:origin x="804" y="8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319289"/>
            <a:ext cx="7207250" cy="647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01268"/>
            <a:ext cx="2260457" cy="1330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85184"/>
            <a:ext cx="23900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90210"/>
            <a:ext cx="609600" cy="604395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31342"/>
            <a:ext cx="609600" cy="60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7724</TotalTime>
  <Words>217</Words>
  <Application>Microsoft Office PowerPoint</Application>
  <PresentationFormat>Custom</PresentationFormat>
  <Paragraphs>40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HieuHA</cp:lastModifiedBy>
  <cp:revision>574</cp:revision>
  <dcterms:created xsi:type="dcterms:W3CDTF">2010-04-30T18:19:48Z</dcterms:created>
  <dcterms:modified xsi:type="dcterms:W3CDTF">2021-09-17T09:28:01Z</dcterms:modified>
</cp:coreProperties>
</file>