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8"/>
  </p:notesMasterIdLst>
  <p:sldIdLst>
    <p:sldId id="656" r:id="rId5"/>
    <p:sldId id="608" r:id="rId6"/>
    <p:sldId id="609" r:id="rId7"/>
    <p:sldId id="651" r:id="rId8"/>
    <p:sldId id="634" r:id="rId9"/>
    <p:sldId id="652" r:id="rId10"/>
    <p:sldId id="653" r:id="rId11"/>
    <p:sldId id="654" r:id="rId12"/>
    <p:sldId id="655" r:id="rId13"/>
    <p:sldId id="635" r:id="rId14"/>
    <p:sldId id="636" r:id="rId15"/>
    <p:sldId id="649" r:id="rId16"/>
    <p:sldId id="650" r:id="rId17"/>
    <p:sldId id="657" r:id="rId18"/>
    <p:sldId id="640" r:id="rId19"/>
    <p:sldId id="658" r:id="rId20"/>
    <p:sldId id="641" r:id="rId21"/>
    <p:sldId id="659" r:id="rId22"/>
    <p:sldId id="647" r:id="rId23"/>
    <p:sldId id="648" r:id="rId24"/>
    <p:sldId id="646" r:id="rId25"/>
    <p:sldId id="612" r:id="rId26"/>
    <p:sldId id="613" r:id="rId27"/>
  </p:sldIdLst>
  <p:sldSz cx="12192000" cy="6858000"/>
  <p:notesSz cx="6858000" cy="9144000"/>
  <p:embeddedFontLst>
    <p:embeddedFont>
      <p:font typeface="Tahoma" panose="020B0604030504040204" pitchFamily="34" charset="0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#9Slide05 Dancing Script" panose="020B0604020202020204" charset="0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80" d="100"/>
          <a:sy n="80" d="100"/>
        </p:scale>
        <p:origin x="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17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1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microsoft.com/office/2007/relationships/hdphoto" Target="../media/hdphoto4.wdp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1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17" Type="http://schemas.microsoft.com/office/2007/relationships/hdphoto" Target="../media/hdphoto14.wdp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5" Type="http://schemas.microsoft.com/office/2007/relationships/hdphoto" Target="../media/hdphoto13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1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gif"/><Relationship Id="rId5" Type="http://schemas.openxmlformats.org/officeDocument/2006/relationships/image" Target="../media/image5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 rot="10800000" flipV="1">
            <a:off x="7837715" y="2832446"/>
            <a:ext cx="3277589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4A4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920" y="1729571"/>
            <a:ext cx="6428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THẦY, CÔ GIÁO VỀ DỰ TIẾT HỘI GIẢNG ÂM NHẠC 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8584" y="3499561"/>
            <a:ext cx="370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1713CB"/>
                </a:solidFill>
              </a:rPr>
              <a:t>Giáo</a:t>
            </a:r>
            <a:r>
              <a:rPr lang="en-US" sz="2800" b="1" dirty="0" smtClean="0">
                <a:solidFill>
                  <a:srgbClr val="1713CB"/>
                </a:solidFill>
              </a:rPr>
              <a:t> </a:t>
            </a:r>
            <a:r>
              <a:rPr lang="en-US" sz="2800" b="1" dirty="0" err="1" smtClean="0">
                <a:solidFill>
                  <a:srgbClr val="1713CB"/>
                </a:solidFill>
              </a:rPr>
              <a:t>viên</a:t>
            </a:r>
            <a:r>
              <a:rPr lang="en-US" sz="2800" b="1" dirty="0" smtClean="0">
                <a:solidFill>
                  <a:srgbClr val="1713CB"/>
                </a:solidFill>
              </a:rPr>
              <a:t>: </a:t>
            </a:r>
            <a:r>
              <a:rPr lang="en-US" sz="2800" b="1" dirty="0" err="1" smtClean="0">
                <a:solidFill>
                  <a:srgbClr val="1713CB"/>
                </a:solidFill>
              </a:rPr>
              <a:t>Đỗ</a:t>
            </a:r>
            <a:r>
              <a:rPr lang="en-US" sz="2800" b="1" dirty="0" smtClean="0">
                <a:solidFill>
                  <a:srgbClr val="1713CB"/>
                </a:solidFill>
              </a:rPr>
              <a:t> </a:t>
            </a:r>
            <a:r>
              <a:rPr lang="en-US" sz="2800" b="1" dirty="0" err="1" smtClean="0">
                <a:solidFill>
                  <a:srgbClr val="1713CB"/>
                </a:solidFill>
              </a:rPr>
              <a:t>Văn</a:t>
            </a:r>
            <a:r>
              <a:rPr lang="en-US" sz="2800" b="1" dirty="0" smtClean="0">
                <a:solidFill>
                  <a:srgbClr val="1713CB"/>
                </a:solidFill>
              </a:rPr>
              <a:t> </a:t>
            </a:r>
            <a:r>
              <a:rPr lang="en-US" sz="2800" b="1" dirty="0" err="1" smtClean="0">
                <a:solidFill>
                  <a:srgbClr val="1713CB"/>
                </a:solidFill>
              </a:rPr>
              <a:t>Huấn</a:t>
            </a:r>
            <a:endParaRPr lang="en-US" sz="2800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20" y="17082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4841" y="956974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37" y="824997"/>
            <a:ext cx="487273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2674366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383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7896" y="583291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Câu 1,2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365" y="2366912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Câu 3,4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832" y="450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10212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59" y="1044888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1636403"/>
            <a:ext cx="10016075" cy="7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0"/>
            <a:ext cx="5564135" cy="29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53D64D-E9C4-2BF5-750F-AEBF1F613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656" y="1942614"/>
            <a:ext cx="1885950" cy="590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4DDC152-6D6C-4B43-C1D9-0D611810B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54" y="402980"/>
            <a:ext cx="5153025" cy="5762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5" y="1352064"/>
            <a:ext cx="6618485" cy="590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BFA4605-D22C-0136-6BD8-6CC98952A8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741336" y="3182452"/>
            <a:ext cx="1747746" cy="3112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F5D557A-1DFD-9799-7D7A-4E8D835682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8"/>
          <a:stretch/>
        </p:blipFill>
        <p:spPr>
          <a:xfrm>
            <a:off x="4231406" y="3212976"/>
            <a:ext cx="1512169" cy="3112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C5DA3C3-E34C-4042-5759-79A370222E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256" y="2577399"/>
            <a:ext cx="2893079" cy="5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4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661" y="335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B433F9-9DE5-93B6-5659-BB8D28CB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13EBD79-AFDE-A96F-1F30-A36B792388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921186"/>
            <a:ext cx="3209925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9AE5D55-DC16-BE01-ED23-7E8816226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504" y="2660179"/>
            <a:ext cx="4104456" cy="3093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7958431" y="116632"/>
            <a:ext cx="3466161" cy="61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25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 smtClean="0">
                <a:solidFill>
                  <a:srgbClr val="FF0000"/>
                </a:solidFill>
                <a:latin typeface="+mj-lt"/>
              </a:rPr>
              <a:t>- Cách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297" y="330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B433F9-9DE5-93B6-5659-BB8D28CBE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8336979" y="1319411"/>
            <a:ext cx="3087614" cy="4970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43DB8B-5E9E-F9ED-B82D-9C9839A35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199" y="1891963"/>
            <a:ext cx="4981575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AF963A-7AAF-72C8-B3F6-8E8E487C7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19" y="3562272"/>
            <a:ext cx="6663808" cy="13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THỔI NỐT SI (múa vui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8" y="186625"/>
            <a:ext cx="10254181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76" y="0"/>
            <a:ext cx="5148675" cy="47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</a:t>
            </a:r>
            <a:r>
              <a:rPr lang="vi-VN" b="1" dirty="0" smtClean="0">
                <a:latin typeface="+mj-lt"/>
              </a:rPr>
              <a:t>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xong,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4498" y="448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9985" y="43292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03" y="2850032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66" y="3856129"/>
            <a:ext cx="3196867" cy="27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5686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443" y="824778"/>
            <a:ext cx="120235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</a:rPr>
              <a:t>* Trò chơi : Nối từ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- C</a:t>
            </a:r>
            <a:r>
              <a:rPr lang="vi-VN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hia 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lớp theo tổ và tổ chức trò chơi. Tổ đầu tiên đưa ra một từ ghép gồm hai âm tiết, ví dụ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“ cây xanh “.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tiếp theo sẽ lấy âm tiết thứ hai làm âm tiết thứ nhất cho từ mới , ví dụ : “ xanh tươi “. Cứ như vậy các tổ nối tiếp và quay vòng, tổ nào trong 5 giây không nghĩ ra từ tiếp theo sẽ bị loại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( Giáo viên đếm ngược thời gian trong 5 giây ).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còn lại cuối cùng là tổ thắng cuộc .</a:t>
            </a:r>
          </a:p>
        </p:txBody>
      </p:sp>
      <p:pic>
        <p:nvPicPr>
          <p:cNvPr id="3" name="Đi Học - Nhạc- Bùi Đình Thảo  Thơ- Hoàng Minh Chính - Biểu Diễn- ThụcAn_KimNgân_Lệnh Ngọc_Si S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8207" y="570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4" y="1406201"/>
            <a:ext cx="65691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9325" y="749422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</a:t>
            </a:r>
            <a:r>
              <a:rPr lang="en-US" sz="24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HÁT : </a:t>
            </a:r>
            <a:r>
              <a:rPr lang="en-US" sz="24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CHIM SÁO</a:t>
            </a:r>
            <a:endParaRPr kumimoji="0" lang="en-US" sz="24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89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pic>
        <p:nvPicPr>
          <p:cNvPr id="8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437" y="572801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tay theo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309" y="67437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921" y="5567775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95309" y="1167631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95309" y="173873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308" y="2240003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5880" y="4275"/>
            <a:ext cx="397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nối tiếp hình thức song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6377" y="2272762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854" y="0"/>
            <a:ext cx="462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hình thức tự 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10325</TotalTime>
  <Words>362</Words>
  <Application>Microsoft Office PowerPoint</Application>
  <PresentationFormat>Widescreen</PresentationFormat>
  <Paragraphs>34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Tahoma</vt:lpstr>
      <vt:lpstr>Calibri Light</vt:lpstr>
      <vt:lpstr>ZapfChancery-Medium</vt:lpstr>
      <vt:lpstr>#9Slide05 Dancing Script</vt:lpstr>
      <vt:lpstr>Cambria</vt:lpstr>
      <vt:lpstr>Calibri</vt:lpstr>
      <vt:lpstr>Times New Roman</vt:lpstr>
      <vt:lpstr>3_Office Theme</vt:lpstr>
      <vt:lpstr>2_Office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PRO</cp:lastModifiedBy>
  <cp:revision>1313</cp:revision>
  <dcterms:created xsi:type="dcterms:W3CDTF">2020-08-30T12:35:12Z</dcterms:created>
  <dcterms:modified xsi:type="dcterms:W3CDTF">2024-10-16T02:57:44Z</dcterms:modified>
</cp:coreProperties>
</file>