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0" r:id="rId2"/>
    <p:sldMasterId id="2147483712" r:id="rId3"/>
  </p:sldMasterIdLst>
  <p:notesMasterIdLst>
    <p:notesMasterId r:id="rId37"/>
  </p:notesMasterIdLst>
  <p:sldIdLst>
    <p:sldId id="357" r:id="rId4"/>
    <p:sldId id="356" r:id="rId5"/>
    <p:sldId id="316" r:id="rId6"/>
    <p:sldId id="358" r:id="rId7"/>
    <p:sldId id="359" r:id="rId8"/>
    <p:sldId id="360" r:id="rId9"/>
    <p:sldId id="361" r:id="rId10"/>
    <p:sldId id="362" r:id="rId11"/>
    <p:sldId id="363" r:id="rId12"/>
    <p:sldId id="317" r:id="rId13"/>
    <p:sldId id="333" r:id="rId14"/>
    <p:sldId id="364" r:id="rId15"/>
    <p:sldId id="334" r:id="rId16"/>
    <p:sldId id="318" r:id="rId17"/>
    <p:sldId id="335" r:id="rId18"/>
    <p:sldId id="336" r:id="rId19"/>
    <p:sldId id="337" r:id="rId20"/>
    <p:sldId id="338" r:id="rId21"/>
    <p:sldId id="339" r:id="rId22"/>
    <p:sldId id="340" r:id="rId23"/>
    <p:sldId id="341" r:id="rId24"/>
    <p:sldId id="343" r:id="rId25"/>
    <p:sldId id="344" r:id="rId26"/>
    <p:sldId id="346" r:id="rId27"/>
    <p:sldId id="345" r:id="rId28"/>
    <p:sldId id="347" r:id="rId29"/>
    <p:sldId id="348" r:id="rId30"/>
    <p:sldId id="304" r:id="rId31"/>
    <p:sldId id="349" r:id="rId32"/>
    <p:sldId id="350" r:id="rId33"/>
    <p:sldId id="351" r:id="rId34"/>
    <p:sldId id="352" r:id="rId35"/>
    <p:sldId id="286"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8" autoAdjust="0"/>
    <p:restoredTop sz="94660"/>
  </p:normalViewPr>
  <p:slideViewPr>
    <p:cSldViewPr snapToGrid="0">
      <p:cViewPr varScale="1">
        <p:scale>
          <a:sx n="88" d="100"/>
          <a:sy n="88" d="100"/>
        </p:scale>
        <p:origin x="-61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14/11/2024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28940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25629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459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331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389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849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32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14/11/2024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757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14/11/2024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233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14/11/2024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072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954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469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173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488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b="0" i="0" u="none"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b="0" i="0" u="none"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14/11/2024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53222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4.mp3"/><Relationship Id="rId7" Type="http://schemas.openxmlformats.org/officeDocument/2006/relationships/image" Target="../media/image3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9.png"/><Relationship Id="rId5" Type="http://schemas.openxmlformats.org/officeDocument/2006/relationships/slideLayout" Target="../slideLayouts/slideLayout2.xml"/><Relationship Id="rId10" Type="http://schemas.openxmlformats.org/officeDocument/2006/relationships/image" Target="../media/image38.png"/><Relationship Id="rId4" Type="http://schemas.openxmlformats.org/officeDocument/2006/relationships/audio" Target="../media/media4.mp3"/><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9.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3.png"/><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39.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9.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39.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9.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39.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9.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gif"/></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5.xml"/><Relationship Id="rId7" Type="http://schemas.openxmlformats.org/officeDocument/2006/relationships/image" Target="../media/image1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1.jpg"/><Relationship Id="rId4" Type="http://schemas.openxmlformats.org/officeDocument/2006/relationships/audio" Target="../media/audio1.wav"/><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jp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5495936" y="909958"/>
            <a:ext cx="6086923" cy="410882"/>
          </a:xfrm>
          <a:prstGeom prst="rect">
            <a:avLst/>
          </a:prstGeom>
        </p:spPr>
        <p:txBody>
          <a:bodyPr wrap="none">
            <a:spAutoFit/>
          </a:bodyPr>
          <a:lstStyle/>
          <a:p>
            <a:pPr>
              <a:lnSpc>
                <a:spcPct val="115000"/>
              </a:lnSpc>
              <a:spcAft>
                <a:spcPts val="800"/>
              </a:spcAft>
            </a:pPr>
            <a:r>
              <a:rPr lang="pt-BR" dirty="0">
                <a:latin typeface="Times New Roman" panose="02020603050405020304" pitchFamily="18" charset="0"/>
                <a:cs typeface="Times New Roman" panose="02020603050405020304" pitchFamily="18" charset="0"/>
              </a:rPr>
              <a:t>V</a:t>
            </a:r>
            <a:r>
              <a:rPr lang="pt-BR" dirty="0" smtClean="0">
                <a:latin typeface="Times New Roman" panose="02020603050405020304" pitchFamily="18" charset="0"/>
                <a:cs typeface="Times New Roman" panose="02020603050405020304" pitchFamily="18" charset="0"/>
              </a:rPr>
              <a:t>ận </a:t>
            </a:r>
            <a:r>
              <a:rPr lang="pt-BR" dirty="0">
                <a:latin typeface="Times New Roman" panose="02020603050405020304" pitchFamily="18" charset="0"/>
                <a:cs typeface="Times New Roman" panose="02020603050405020304" pitchFamily="18" charset="0"/>
              </a:rPr>
              <a:t>động theo nhịp điệu bài hát </a:t>
            </a:r>
            <a:r>
              <a:rPr lang="pt-BR" i="1" dirty="0">
                <a:latin typeface="Times New Roman" panose="02020603050405020304" pitchFamily="18" charset="0"/>
                <a:cs typeface="Times New Roman" panose="02020603050405020304" pitchFamily="18" charset="0"/>
              </a:rPr>
              <a:t>Những bông hoa những bài ca</a:t>
            </a:r>
            <a:r>
              <a:rPr lang="pt-BR"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p:cNvSpPr txBox="1"/>
          <p:nvPr/>
        </p:nvSpPr>
        <p:spPr>
          <a:xfrm>
            <a:off x="6063953" y="21212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Mở đầu</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554699"/>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1497765" y="113842"/>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6181936" y="23135"/>
            <a:ext cx="2731838" cy="587853"/>
          </a:xfrm>
          <a:prstGeom prst="rect">
            <a:avLst/>
          </a:prstGeom>
        </p:spPr>
        <p:txBody>
          <a:bodyPr wrap="none">
            <a:spAutoFit/>
          </a:bodyPr>
          <a:lstStyle/>
          <a:p>
            <a:pPr algn="just">
              <a:lnSpc>
                <a:spcPct val="115000"/>
              </a:lnSpc>
              <a:spcAft>
                <a:spcPts val="800"/>
              </a:spcAft>
            </a:pPr>
            <a:r>
              <a:rPr lang="pt-BR" sz="2800" dirty="0" smtClean="0">
                <a:latin typeface="Times New Roman" panose="02020603050405020304" pitchFamily="18" charset="0"/>
                <a:ea typeface="Calibri" panose="020F0502020204030204" pitchFamily="34" charset="0"/>
                <a:cs typeface="Times New Roman" panose="02020603050405020304" pitchFamily="18" charset="0"/>
              </a:rPr>
              <a:t>Tác giả, tác phẩm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7" name="Picture 2" descr="Truong Quang Luc - YouTub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7188" y="0"/>
            <a:ext cx="3064812" cy="30648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3101" y="1253561"/>
            <a:ext cx="9044087" cy="1338828"/>
          </a:xfrm>
          <a:prstGeom prst="rect">
            <a:avLst/>
          </a:prstGeom>
        </p:spPr>
        <p:txBody>
          <a:bodyPr wrap="square">
            <a:spAutoFit/>
          </a:bodyPr>
          <a:lstStyle/>
          <a:p>
            <a:pPr algn="just">
              <a:lnSpc>
                <a:spcPct val="150000"/>
              </a:lnSpc>
            </a:pPr>
            <a:r>
              <a:rPr lang="vi-VN" b="1" dirty="0">
                <a:solidFill>
                  <a:srgbClr val="212529"/>
                </a:solidFill>
                <a:latin typeface="Times New Roman" panose="02020603050405020304" pitchFamily="18" charset="0"/>
                <a:cs typeface="Times New Roman" panose="02020603050405020304" pitchFamily="18" charset="0"/>
              </a:rPr>
              <a:t>Trương Quang </a:t>
            </a:r>
            <a:r>
              <a:rPr lang="vi-VN" b="1" dirty="0" smtClean="0">
                <a:solidFill>
                  <a:srgbClr val="212529"/>
                </a:solidFill>
                <a:latin typeface="Times New Roman" panose="02020603050405020304" pitchFamily="18" charset="0"/>
                <a:cs typeface="Times New Roman" panose="02020603050405020304" pitchFamily="18" charset="0"/>
              </a:rPr>
              <a:t>Lục</a:t>
            </a:r>
            <a:r>
              <a:rPr lang="vi-VN" dirty="0" smtClean="0">
                <a:solidFill>
                  <a:srgbClr val="212529"/>
                </a:solidFill>
                <a:latin typeface="Times New Roman" panose="02020603050405020304" pitchFamily="18" charset="0"/>
                <a:cs typeface="Times New Roman" panose="02020603050405020304" pitchFamily="18" charset="0"/>
              </a:rPr>
              <a:t> Ông </a:t>
            </a:r>
            <a:r>
              <a:rPr lang="vi-VN" dirty="0">
                <a:solidFill>
                  <a:srgbClr val="212529"/>
                </a:solidFill>
                <a:latin typeface="Times New Roman" panose="02020603050405020304" pitchFamily="18" charset="0"/>
                <a:cs typeface="Times New Roman" panose="02020603050405020304" pitchFamily="18" charset="0"/>
              </a:rPr>
              <a:t>sinh ngày 25 tháng 2 năm 1933, quê tại xã Tịnh Khê (Sơn Mỹ), huyện Sơn Tịnh, tỉnh Quãng Ngãi. </a:t>
            </a:r>
            <a:r>
              <a:rPr lang="vi-VN" dirty="0" smtClean="0">
                <a:solidFill>
                  <a:srgbClr val="212529"/>
                </a:solidFill>
                <a:latin typeface="Times New Roman" panose="02020603050405020304" pitchFamily="18" charset="0"/>
                <a:cs typeface="Times New Roman" panose="02020603050405020304" pitchFamily="18" charset="0"/>
              </a:rPr>
              <a:t>Các bài hát tiêu biểu như bài </a:t>
            </a:r>
            <a:r>
              <a:rPr lang="vi-VN" dirty="0" smtClean="0">
                <a:latin typeface="Times New Roman" panose="02020603050405020304" pitchFamily="18" charset="0"/>
                <a:cs typeface="Times New Roman" panose="02020603050405020304" pitchFamily="18" charset="0"/>
              </a:rPr>
              <a:t>Vàm </a:t>
            </a:r>
            <a:r>
              <a:rPr lang="vi-VN" dirty="0">
                <a:latin typeface="Times New Roman" panose="02020603050405020304" pitchFamily="18" charset="0"/>
                <a:cs typeface="Times New Roman" panose="02020603050405020304" pitchFamily="18" charset="0"/>
              </a:rPr>
              <a:t>Cỏ Đông , Trái đất này là của chúng em , Tuổi mười lăm , Màu mực tím , Hoa sen Tháp Mười </a:t>
            </a:r>
          </a:p>
        </p:txBody>
      </p:sp>
      <p:sp>
        <p:nvSpPr>
          <p:cNvPr id="17" name="Rectangle 16"/>
          <p:cNvSpPr/>
          <p:nvPr/>
        </p:nvSpPr>
        <p:spPr>
          <a:xfrm>
            <a:off x="6556917" y="4155880"/>
            <a:ext cx="5658605" cy="1338828"/>
          </a:xfrm>
          <a:prstGeom prst="rect">
            <a:avLst/>
          </a:prstGeom>
        </p:spPr>
        <p:txBody>
          <a:bodyPr wrap="square">
            <a:spAutoFit/>
          </a:bodyPr>
          <a:lstStyle/>
          <a:p>
            <a:pPr algn="just">
              <a:lnSpc>
                <a:spcPct val="150000"/>
              </a:lnSpc>
            </a:pPr>
            <a:r>
              <a:rPr lang="vi-VN" dirty="0" smtClean="0">
                <a:solidFill>
                  <a:srgbClr val="212529"/>
                </a:solidFill>
                <a:latin typeface="Times New Roman" panose="02020603050405020304" pitchFamily="18" charset="0"/>
                <a:cs typeface="Times New Roman" panose="02020603050405020304" pitchFamily="18" charset="0"/>
              </a:rPr>
              <a:t>Bài hát Nếu em là... Có sắc thái tình cảm kính yêu với tốc độ vừa phải nói về một bức tranh muôn màu sắc tróng giấc mơ của các em trong đó có lòng kính yêu quý thầy cô! </a:t>
            </a: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168919"/>
      </p:ext>
    </p:extLst>
  </p:cSld>
  <p:clrMapOvr>
    <a:masterClrMapping/>
  </p:clrMapOvr>
  <p:transition spd="slow">
    <p:fade/>
    <p:sndAc>
      <p:stSnd>
        <p:snd r:embed="rId2"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sp>
        <p:nvSpPr>
          <p:cNvPr id="8" name="Rectangle 7"/>
          <p:cNvSpPr/>
          <p:nvPr/>
        </p:nvSpPr>
        <p:spPr>
          <a:xfrm>
            <a:off x="23522" y="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11456" y="0"/>
            <a:ext cx="5780544" cy="6847346"/>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740879" y="994410"/>
            <a:ext cx="609600" cy="609600"/>
          </a:xfrm>
          <a:prstGeom prst="rect">
            <a:avLst/>
          </a:prstGeom>
        </p:spPr>
      </p:pic>
      <p:pic>
        <p:nvPicPr>
          <p:cNvPr id="2" name="Hát mẫu Nếu em là">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54971" y="1041052"/>
            <a:ext cx="609600" cy="609600"/>
          </a:xfrm>
          <a:prstGeom prst="rect">
            <a:avLst/>
          </a:prstGeom>
        </p:spPr>
      </p:pic>
    </p:spTree>
    <p:extLst>
      <p:ext uri="{BB962C8B-B14F-4D97-AF65-F5344CB8AC3E}">
        <p14:creationId xmlns:p14="http://schemas.microsoft.com/office/powerpoint/2010/main" val="3517224371"/>
      </p:ext>
    </p:extLst>
  </p:cSld>
  <p:clrMapOvr>
    <a:masterClrMapping/>
  </p:clrMapOvr>
  <p:transition spd="slow">
    <p:fade/>
    <p:sndAc>
      <p:stSnd>
        <p:snd r:embed="rId6"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215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192981" y="124691"/>
            <a:ext cx="547797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mn-cs"/>
              </a:rPr>
              <a:t>Slide bổ sung GV cho HS </a:t>
            </a:r>
            <a:r>
              <a:rPr lang="en-US" sz="2000" dirty="0" smtClean="0">
                <a:solidFill>
                  <a:schemeClr val="bg1"/>
                </a:solidFill>
                <a:latin typeface="Times New Roman" panose="02020603050405020304" pitchFamily="18" charset="0"/>
              </a:rPr>
              <a:t>nghe hát mẫu bằng video</a:t>
            </a:r>
            <a:endParaRPr kumimoji="0" lang="en-US" sz="2800" b="0" i="0" u="none" strike="noStrike" kern="1200" cap="none" spc="0" normalizeH="0" baseline="0" noProof="0" dirty="0" smtClean="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699558847"/>
      </p:ext>
    </p:extLst>
  </p:cSld>
  <p:clrMapOvr>
    <a:masterClrMapping/>
  </p:clrMapOvr>
  <p:transition spd="slow">
    <p:fade/>
    <p:sndAc>
      <p:stSnd>
        <p:snd r:embed="rId3" name="chuyen trag ngăn.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sp>
        <p:nvSpPr>
          <p:cNvPr id="15" name="Rectangle 14"/>
          <p:cNvSpPr/>
          <p:nvPr/>
        </p:nvSpPr>
        <p:spPr>
          <a:xfrm>
            <a:off x="23522" y="35540"/>
            <a:ext cx="14574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Đọc lời ca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15"/>
          <p:cNvSpPr/>
          <p:nvPr/>
        </p:nvSpPr>
        <p:spPr>
          <a:xfrm>
            <a:off x="3996505" y="0"/>
            <a:ext cx="7649737" cy="3416320"/>
          </a:xfrm>
          <a:prstGeom prst="rect">
            <a:avLst/>
          </a:prstGeom>
        </p:spPr>
        <p:txBody>
          <a:bodyPr wrap="square">
            <a:spAutoFit/>
          </a:bodyPr>
          <a:lstStyle/>
          <a:p>
            <a:r>
              <a:rPr lang="vi-VN" sz="2400" dirty="0" smtClean="0">
                <a:solidFill>
                  <a:srgbClr val="171719"/>
                </a:solidFill>
                <a:latin typeface="Times New Roman" panose="02020603050405020304" pitchFamily="18" charset="0"/>
                <a:cs typeface="Times New Roman" panose="02020603050405020304" pitchFamily="18" charset="0"/>
              </a:rPr>
              <a:t>Câu 1: Nếu </a:t>
            </a:r>
            <a:r>
              <a:rPr lang="vi-VN" sz="2400" dirty="0">
                <a:solidFill>
                  <a:srgbClr val="171719"/>
                </a:solidFill>
                <a:latin typeface="Times New Roman" panose="02020603050405020304" pitchFamily="18" charset="0"/>
                <a:cs typeface="Times New Roman" panose="02020603050405020304" pitchFamily="18" charset="0"/>
              </a:rPr>
              <a:t>em là họa sĩ</a:t>
            </a:r>
            <a:r>
              <a:rPr lang="vi-VN" sz="2400" dirty="0" smtClean="0">
                <a:solidFill>
                  <a:srgbClr val="171719"/>
                </a:solidFill>
                <a:latin typeface="Times New Roman" panose="02020603050405020304" pitchFamily="18" charset="0"/>
                <a:cs typeface="Times New Roman" panose="02020603050405020304" pitchFamily="18" charset="0"/>
              </a:rPr>
              <a:t>, em </a:t>
            </a:r>
            <a:r>
              <a:rPr lang="vi-VN" sz="2400" dirty="0">
                <a:solidFill>
                  <a:srgbClr val="171719"/>
                </a:solidFill>
                <a:latin typeface="Times New Roman" panose="02020603050405020304" pitchFamily="18" charset="0"/>
                <a:cs typeface="Times New Roman" panose="02020603050405020304" pitchFamily="18" charset="0"/>
              </a:rPr>
              <a:t>sẽ vẽ bức tranh</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Câu 2: </a:t>
            </a:r>
            <a:r>
              <a:rPr lang="vi-VN" sz="2400" dirty="0" smtClean="0">
                <a:solidFill>
                  <a:srgbClr val="171719"/>
                </a:solidFill>
                <a:latin typeface="Times New Roman" panose="02020603050405020304" pitchFamily="18" charset="0"/>
                <a:cs typeface="Times New Roman" panose="02020603050405020304" pitchFamily="18" charset="0"/>
              </a:rPr>
              <a:t>Mang </a:t>
            </a:r>
            <a:r>
              <a:rPr lang="vi-VN" sz="2400" dirty="0">
                <a:solidFill>
                  <a:srgbClr val="171719"/>
                </a:solidFill>
                <a:latin typeface="Times New Roman" panose="02020603050405020304" pitchFamily="18" charset="0"/>
                <a:cs typeface="Times New Roman" panose="02020603050405020304" pitchFamily="18" charset="0"/>
              </a:rPr>
              <a:t>dáng hình thầy cô</a:t>
            </a:r>
            <a:r>
              <a:rPr lang="vi-VN" sz="2400" dirty="0" smtClean="0">
                <a:solidFill>
                  <a:srgbClr val="171719"/>
                </a:solidFill>
                <a:latin typeface="Times New Roman" panose="02020603050405020304" pitchFamily="18" charset="0"/>
                <a:cs typeface="Times New Roman" panose="02020603050405020304" pitchFamily="18" charset="0"/>
              </a:rPr>
              <a:t>, trên </a:t>
            </a:r>
            <a:r>
              <a:rPr lang="vi-VN" sz="2400" dirty="0">
                <a:solidFill>
                  <a:srgbClr val="171719"/>
                </a:solidFill>
                <a:latin typeface="Times New Roman" panose="02020603050405020304" pitchFamily="18" charset="0"/>
                <a:cs typeface="Times New Roman" panose="02020603050405020304" pitchFamily="18" charset="0"/>
              </a:rPr>
              <a:t>bục giảng trường lớp</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Câu 3: </a:t>
            </a:r>
            <a:r>
              <a:rPr lang="vi-VN" sz="2400" dirty="0" smtClean="0">
                <a:solidFill>
                  <a:srgbClr val="171719"/>
                </a:solidFill>
                <a:latin typeface="Times New Roman" panose="02020603050405020304" pitchFamily="18" charset="0"/>
                <a:cs typeface="Times New Roman" panose="02020603050405020304" pitchFamily="18" charset="0"/>
              </a:rPr>
              <a:t>Nếu </a:t>
            </a:r>
            <a:r>
              <a:rPr lang="vi-VN" sz="2400" dirty="0">
                <a:solidFill>
                  <a:srgbClr val="171719"/>
                </a:solidFill>
                <a:latin typeface="Times New Roman" panose="02020603050405020304" pitchFamily="18" charset="0"/>
                <a:cs typeface="Times New Roman" panose="02020603050405020304" pitchFamily="18" charset="0"/>
              </a:rPr>
              <a:t>em là thi sĩ</a:t>
            </a:r>
            <a:r>
              <a:rPr lang="vi-VN" sz="2400" dirty="0" smtClean="0">
                <a:solidFill>
                  <a:srgbClr val="171719"/>
                </a:solidFill>
                <a:latin typeface="Times New Roman" panose="02020603050405020304" pitchFamily="18" charset="0"/>
                <a:cs typeface="Times New Roman" panose="02020603050405020304" pitchFamily="18" charset="0"/>
              </a:rPr>
              <a:t>, em </a:t>
            </a:r>
            <a:r>
              <a:rPr lang="vi-VN" sz="2400" dirty="0">
                <a:solidFill>
                  <a:srgbClr val="171719"/>
                </a:solidFill>
                <a:latin typeface="Times New Roman" panose="02020603050405020304" pitchFamily="18" charset="0"/>
                <a:cs typeface="Times New Roman" panose="02020603050405020304" pitchFamily="18" charset="0"/>
              </a:rPr>
              <a:t>sẽ viết bài thơ</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Câu 4: </a:t>
            </a:r>
            <a:r>
              <a:rPr lang="vi-VN" sz="2400" dirty="0" smtClean="0">
                <a:solidFill>
                  <a:srgbClr val="171719"/>
                </a:solidFill>
                <a:latin typeface="Times New Roman" panose="02020603050405020304" pitchFamily="18" charset="0"/>
                <a:cs typeface="Times New Roman" panose="02020603050405020304" pitchFamily="18" charset="0"/>
              </a:rPr>
              <a:t>Lòng </a:t>
            </a:r>
            <a:r>
              <a:rPr lang="vi-VN" sz="2400" dirty="0">
                <a:solidFill>
                  <a:srgbClr val="171719"/>
                </a:solidFill>
                <a:latin typeface="Times New Roman" panose="02020603050405020304" pitchFamily="18" charset="0"/>
                <a:cs typeface="Times New Roman" panose="02020603050405020304" pitchFamily="18" charset="0"/>
              </a:rPr>
              <a:t>biết ơn thầy cô</a:t>
            </a:r>
            <a:r>
              <a:rPr lang="vi-VN" sz="2400" dirty="0" smtClean="0">
                <a:solidFill>
                  <a:srgbClr val="171719"/>
                </a:solidFill>
                <a:latin typeface="Times New Roman" panose="02020603050405020304" pitchFamily="18" charset="0"/>
                <a:cs typeface="Times New Roman" panose="02020603050405020304" pitchFamily="18" charset="0"/>
              </a:rPr>
              <a:t>, dìu </a:t>
            </a:r>
            <a:r>
              <a:rPr lang="vi-VN" sz="2400" dirty="0">
                <a:solidFill>
                  <a:srgbClr val="171719"/>
                </a:solidFill>
                <a:latin typeface="Times New Roman" panose="02020603050405020304" pitchFamily="18" charset="0"/>
                <a:cs typeface="Times New Roman" panose="02020603050405020304" pitchFamily="18" charset="0"/>
              </a:rPr>
              <a:t>dắt em nên người</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Câu 5: </a:t>
            </a:r>
            <a:r>
              <a:rPr lang="vi-VN" sz="2400" dirty="0" smtClean="0">
                <a:solidFill>
                  <a:srgbClr val="171719"/>
                </a:solidFill>
                <a:latin typeface="Times New Roman" panose="02020603050405020304" pitchFamily="18" charset="0"/>
                <a:cs typeface="Times New Roman" panose="02020603050405020304" pitchFamily="18" charset="0"/>
              </a:rPr>
              <a:t>Em </a:t>
            </a:r>
            <a:r>
              <a:rPr lang="vi-VN" sz="2400" dirty="0">
                <a:solidFill>
                  <a:srgbClr val="171719"/>
                </a:solidFill>
                <a:latin typeface="Times New Roman" panose="02020603050405020304" pitchFamily="18" charset="0"/>
                <a:cs typeface="Times New Roman" panose="02020603050405020304" pitchFamily="18" charset="0"/>
              </a:rPr>
              <a:t>không quên những lời của thầy cô</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Câu 6: </a:t>
            </a:r>
            <a:r>
              <a:rPr lang="vi-VN" sz="2400" dirty="0" smtClean="0">
                <a:solidFill>
                  <a:srgbClr val="171719"/>
                </a:solidFill>
                <a:latin typeface="Times New Roman" panose="02020603050405020304" pitchFamily="18" charset="0"/>
                <a:cs typeface="Times New Roman" panose="02020603050405020304" pitchFamily="18" charset="0"/>
              </a:rPr>
              <a:t>Đem </a:t>
            </a:r>
            <a:r>
              <a:rPr lang="vi-VN" sz="2400" dirty="0">
                <a:solidFill>
                  <a:srgbClr val="171719"/>
                </a:solidFill>
                <a:latin typeface="Times New Roman" panose="02020603050405020304" pitchFamily="18" charset="0"/>
                <a:cs typeface="Times New Roman" panose="02020603050405020304" pitchFamily="18" charset="0"/>
              </a:rPr>
              <a:t>cho em biết bao điều mới lạ</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Câu 7: </a:t>
            </a:r>
            <a:r>
              <a:rPr lang="vi-VN" sz="2400" dirty="0" smtClean="0">
                <a:solidFill>
                  <a:srgbClr val="171719"/>
                </a:solidFill>
                <a:latin typeface="Times New Roman" panose="02020603050405020304" pitchFamily="18" charset="0"/>
                <a:cs typeface="Times New Roman" panose="02020603050405020304" pitchFamily="18" charset="0"/>
              </a:rPr>
              <a:t>Ngàn </a:t>
            </a:r>
            <a:r>
              <a:rPr lang="vi-VN" sz="2400" dirty="0">
                <a:solidFill>
                  <a:srgbClr val="171719"/>
                </a:solidFill>
                <a:latin typeface="Times New Roman" panose="02020603050405020304" pitchFamily="18" charset="0"/>
                <a:cs typeface="Times New Roman" panose="02020603050405020304" pitchFamily="18" charset="0"/>
              </a:rPr>
              <a:t>lời ca chúng em tặng thầy cô</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Câu 8: </a:t>
            </a:r>
            <a:r>
              <a:rPr lang="vi-VN" sz="2400" dirty="0" smtClean="0">
                <a:solidFill>
                  <a:srgbClr val="171719"/>
                </a:solidFill>
                <a:latin typeface="Times New Roman" panose="02020603050405020304" pitchFamily="18" charset="0"/>
                <a:cs typeface="Times New Roman" panose="02020603050405020304" pitchFamily="18" charset="0"/>
              </a:rPr>
              <a:t>Lòng </a:t>
            </a:r>
            <a:r>
              <a:rPr lang="vi-VN" sz="2400" dirty="0">
                <a:solidFill>
                  <a:srgbClr val="171719"/>
                </a:solidFill>
                <a:latin typeface="Times New Roman" panose="02020603050405020304" pitchFamily="18" charset="0"/>
                <a:cs typeface="Times New Roman" panose="02020603050405020304" pitchFamily="18" charset="0"/>
              </a:rPr>
              <a:t>yêu </a:t>
            </a:r>
            <a:r>
              <a:rPr lang="vi-VN" sz="2400" dirty="0" smtClean="0">
                <a:solidFill>
                  <a:srgbClr val="171719"/>
                </a:solidFill>
                <a:latin typeface="Times New Roman" panose="02020603050405020304" pitchFamily="18" charset="0"/>
                <a:cs typeface="Times New Roman" panose="02020603050405020304" pitchFamily="18" charset="0"/>
              </a:rPr>
              <a:t>qúy </a:t>
            </a:r>
            <a:r>
              <a:rPr lang="vi-VN" sz="2400" dirty="0">
                <a:solidFill>
                  <a:srgbClr val="171719"/>
                </a:solidFill>
                <a:latin typeface="Times New Roman" panose="02020603050405020304" pitchFamily="18" charset="0"/>
                <a:cs typeface="Times New Roman" panose="02020603050405020304" pitchFamily="18" charset="0"/>
              </a:rPr>
              <a:t>của học trò chúng em</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vi-VN" sz="2400" dirty="0">
              <a:latin typeface="Times New Roman" panose="02020603050405020304" pitchFamily="18" charset="0"/>
              <a:cs typeface="Times New Roman" panose="02020603050405020304" pitchFamily="18" charset="0"/>
            </a:endParaRPr>
          </a:p>
        </p:txBody>
      </p:sp>
      <p:sp>
        <p:nvSpPr>
          <p:cNvPr id="18" name="Rectangle 17"/>
          <p:cNvSpPr/>
          <p:nvPr/>
        </p:nvSpPr>
        <p:spPr>
          <a:xfrm>
            <a:off x="5942393" y="3287006"/>
            <a:ext cx="6249607" cy="3416320"/>
          </a:xfrm>
          <a:prstGeom prst="rect">
            <a:avLst/>
          </a:prstGeom>
        </p:spPr>
        <p:txBody>
          <a:bodyPr wrap="square">
            <a:spAutoFit/>
          </a:bodyPr>
          <a:lstStyle/>
          <a:p>
            <a:r>
              <a:rPr lang="vi-VN" sz="2400" dirty="0">
                <a:solidFill>
                  <a:srgbClr val="171719"/>
                </a:solidFill>
                <a:latin typeface="Times New Roman" panose="02020603050405020304" pitchFamily="18" charset="0"/>
                <a:cs typeface="Times New Roman" panose="02020603050405020304" pitchFamily="18" charset="0"/>
              </a:rPr>
              <a:t>Nếu em là nhạc sĩ</a:t>
            </a:r>
            <a:r>
              <a:rPr lang="vi-VN" sz="2400" dirty="0" smtClean="0">
                <a:solidFill>
                  <a:srgbClr val="171719"/>
                </a:solidFill>
                <a:latin typeface="Times New Roman" panose="02020603050405020304" pitchFamily="18" charset="0"/>
                <a:cs typeface="Times New Roman" panose="02020603050405020304" pitchFamily="18" charset="0"/>
              </a:rPr>
              <a:t>, em </a:t>
            </a:r>
            <a:r>
              <a:rPr lang="vi-VN" sz="2400" dirty="0">
                <a:solidFill>
                  <a:srgbClr val="171719"/>
                </a:solidFill>
                <a:latin typeface="Times New Roman" panose="02020603050405020304" pitchFamily="18" charset="0"/>
                <a:cs typeface="Times New Roman" panose="02020603050405020304" pitchFamily="18" charset="0"/>
              </a:rPr>
              <a:t>sẽ viết khúc ca</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Mang tấm lòng đàn em</a:t>
            </a:r>
            <a:r>
              <a:rPr lang="vi-VN" sz="2400" dirty="0" smtClean="0">
                <a:solidFill>
                  <a:srgbClr val="171719"/>
                </a:solidFill>
                <a:latin typeface="Times New Roman" panose="02020603050405020304" pitchFamily="18" charset="0"/>
                <a:cs typeface="Times New Roman" panose="02020603050405020304" pitchFamily="18" charset="0"/>
              </a:rPr>
              <a:t>, đến </a:t>
            </a:r>
            <a:r>
              <a:rPr lang="vi-VN" sz="2400" dirty="0">
                <a:solidFill>
                  <a:srgbClr val="171719"/>
                </a:solidFill>
                <a:latin typeface="Times New Roman" panose="02020603050405020304" pitchFamily="18" charset="0"/>
                <a:cs typeface="Times New Roman" panose="02020603050405020304" pitchFamily="18" charset="0"/>
              </a:rPr>
              <a:t>thầy cô yêu quí</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Nếu em là văn sĩ,em sẽ viết bài văn</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Về tấm gương thầy cô</a:t>
            </a:r>
            <a:r>
              <a:rPr lang="vi-VN" sz="2400" dirty="0" smtClean="0">
                <a:solidFill>
                  <a:srgbClr val="171719"/>
                </a:solidFill>
                <a:latin typeface="Times New Roman" panose="02020603050405020304" pitchFamily="18" charset="0"/>
                <a:cs typeface="Times New Roman" panose="02020603050405020304" pitchFamily="18" charset="0"/>
              </a:rPr>
              <a:t>, ngời </a:t>
            </a:r>
            <a:r>
              <a:rPr lang="vi-VN" sz="2400" dirty="0">
                <a:solidFill>
                  <a:srgbClr val="171719"/>
                </a:solidFill>
                <a:latin typeface="Times New Roman" panose="02020603050405020304" pitchFamily="18" charset="0"/>
                <a:cs typeface="Times New Roman" panose="02020603050405020304" pitchFamily="18" charset="0"/>
              </a:rPr>
              <a:t>sáng không phai mờ</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Em không quên những lời của thầy cô</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Đem cho em biết bao điều mới lạ</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Ngàn lời ca chúng em tặng thầy cô</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Lòng yêu </a:t>
            </a:r>
            <a:r>
              <a:rPr lang="vi-VN" sz="2400" dirty="0" smtClean="0">
                <a:solidFill>
                  <a:srgbClr val="171719"/>
                </a:solidFill>
                <a:latin typeface="Times New Roman" panose="02020603050405020304" pitchFamily="18" charset="0"/>
                <a:cs typeface="Times New Roman" panose="02020603050405020304" pitchFamily="18" charset="0"/>
              </a:rPr>
              <a:t>qúy </a:t>
            </a:r>
            <a:r>
              <a:rPr lang="vi-VN" sz="2400" dirty="0">
                <a:solidFill>
                  <a:srgbClr val="171719"/>
                </a:solidFill>
                <a:latin typeface="Times New Roman" panose="02020603050405020304" pitchFamily="18" charset="0"/>
                <a:cs typeface="Times New Roman" panose="02020603050405020304" pitchFamily="18" charset="0"/>
              </a:rPr>
              <a:t>của học trò chúng </a:t>
            </a:r>
            <a:r>
              <a:rPr lang="vi-VN" sz="2400" dirty="0" smtClean="0">
                <a:solidFill>
                  <a:srgbClr val="171719"/>
                </a:solidFill>
                <a:latin typeface="Times New Roman" panose="02020603050405020304" pitchFamily="18" charset="0"/>
                <a:cs typeface="Times New Roman" panose="02020603050405020304" pitchFamily="18" charset="0"/>
              </a:rPr>
              <a:t>em.</a:t>
            </a:r>
          </a:p>
          <a:p>
            <a:r>
              <a:rPr lang="vi-VN" sz="2400" dirty="0" smtClean="0">
                <a:latin typeface="Times New Roman" panose="02020603050405020304" pitchFamily="18" charset="0"/>
                <a:cs typeface="Times New Roman" panose="02020603050405020304" pitchFamily="18" charset="0"/>
              </a:rPr>
              <a:t>Dù năm tháng vẫn ghi trong lòng em.</a:t>
            </a:r>
            <a:endParaRPr lang="vi-VN" sz="2400" dirty="0">
              <a:latin typeface="Times New Roman" panose="02020603050405020304" pitchFamily="18" charset="0"/>
              <a:cs typeface="Times New Roman" panose="02020603050405020304" pitchFamily="18" charset="0"/>
            </a:endParaRPr>
          </a:p>
        </p:txBody>
      </p:sp>
      <p:sp>
        <p:nvSpPr>
          <p:cNvPr id="19" name="Rectangle 18"/>
          <p:cNvSpPr/>
          <p:nvPr/>
        </p:nvSpPr>
        <p:spPr>
          <a:xfrm>
            <a:off x="2743200" y="103864"/>
            <a:ext cx="107273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1</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Rectangle 19"/>
          <p:cNvSpPr/>
          <p:nvPr/>
        </p:nvSpPr>
        <p:spPr>
          <a:xfrm>
            <a:off x="4672122" y="3280820"/>
            <a:ext cx="107273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2</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7686573"/>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9847"/>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54714" y="689444"/>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966" y="2784721"/>
            <a:ext cx="7475034" cy="1798429"/>
          </a:xfrm>
          <a:prstGeom prst="rect">
            <a:avLst/>
          </a:prstGeom>
        </p:spPr>
      </p:pic>
      <p:sp>
        <p:nvSpPr>
          <p:cNvPr id="15" name="Rectangle 14"/>
          <p:cNvSpPr/>
          <p:nvPr/>
        </p:nvSpPr>
        <p:spPr>
          <a:xfrm>
            <a:off x="2983767" y="3150147"/>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4825" y="-9847"/>
            <a:ext cx="9777175" cy="987470"/>
          </a:xfrm>
          <a:prstGeom prst="rect">
            <a:avLst/>
          </a:prstGeom>
        </p:spPr>
      </p:pic>
    </p:spTree>
    <p:extLst>
      <p:ext uri="{BB962C8B-B14F-4D97-AF65-F5344CB8AC3E}">
        <p14:creationId xmlns:p14="http://schemas.microsoft.com/office/powerpoint/2010/main" val="1829611216"/>
      </p:ext>
    </p:extLst>
  </p:cSld>
  <p:clrMapOvr>
    <a:masterClrMapping/>
  </p:clrMapOvr>
  <p:transition spd="slow">
    <p:fade/>
    <p:sndAc>
      <p:stSnd>
        <p:snd r:embed="rId2"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23522" y="0"/>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22" y="629317"/>
            <a:ext cx="12097626" cy="2838712"/>
          </a:xfrm>
          <a:prstGeom prst="rect">
            <a:avLst/>
          </a:prstGeom>
        </p:spPr>
      </p:pic>
    </p:spTree>
    <p:extLst>
      <p:ext uri="{BB962C8B-B14F-4D97-AF65-F5344CB8AC3E}">
        <p14:creationId xmlns:p14="http://schemas.microsoft.com/office/powerpoint/2010/main" val="589912362"/>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sp>
        <p:nvSpPr>
          <p:cNvPr id="15" name="Rectangle 14"/>
          <p:cNvSpPr/>
          <p:nvPr/>
        </p:nvSpPr>
        <p:spPr>
          <a:xfrm>
            <a:off x="3372391" y="3049786"/>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9291" y="59689"/>
            <a:ext cx="8660255" cy="2081345"/>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1003" y="3150147"/>
            <a:ext cx="7198543" cy="1792881"/>
          </a:xfrm>
          <a:prstGeom prst="rect">
            <a:avLst/>
          </a:prstGeom>
        </p:spPr>
      </p:pic>
      <p:sp>
        <p:nvSpPr>
          <p:cNvPr id="8" name="Rectangle 7"/>
          <p:cNvSpPr/>
          <p:nvPr/>
        </p:nvSpPr>
        <p:spPr>
          <a:xfrm>
            <a:off x="3499292" y="5968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35286963"/>
      </p:ext>
    </p:extLst>
  </p:cSld>
  <p:clrMapOvr>
    <a:masterClrMapping/>
  </p:clrMapOvr>
  <p:transition spd="slow">
    <p:fade/>
    <p:sndAc>
      <p:stSnd>
        <p:snd r:embed="rId2" name="chuyen trag ngă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23522" y="87278"/>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3+4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8710" y="87278"/>
            <a:ext cx="8753290" cy="3414205"/>
          </a:xfrm>
          <a:prstGeom prst="rect">
            <a:avLst/>
          </a:prstGeom>
        </p:spPr>
      </p:pic>
    </p:spTree>
    <p:extLst>
      <p:ext uri="{BB962C8B-B14F-4D97-AF65-F5344CB8AC3E}">
        <p14:creationId xmlns:p14="http://schemas.microsoft.com/office/powerpoint/2010/main" val="3970736793"/>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23522" y="87278"/>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1+2+3+4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8563" y="0"/>
            <a:ext cx="8013437" cy="4293220"/>
          </a:xfrm>
          <a:prstGeom prst="rect">
            <a:avLst/>
          </a:prstGeom>
        </p:spPr>
      </p:pic>
    </p:spTree>
    <p:extLst>
      <p:ext uri="{BB962C8B-B14F-4D97-AF65-F5344CB8AC3E}">
        <p14:creationId xmlns:p14="http://schemas.microsoft.com/office/powerpoint/2010/main" val="3531445555"/>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1960" y="0"/>
            <a:ext cx="10720039" cy="2711641"/>
          </a:xfrm>
          <a:prstGeom prst="rect">
            <a:avLst/>
          </a:prstGeom>
        </p:spPr>
      </p:pic>
      <p:sp>
        <p:nvSpPr>
          <p:cNvPr id="7" name="Rectangle 6"/>
          <p:cNvSpPr/>
          <p:nvPr/>
        </p:nvSpPr>
        <p:spPr>
          <a:xfrm>
            <a:off x="1471960" y="-281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0138" y="3813717"/>
            <a:ext cx="1240972" cy="1349297"/>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5454" y="3684402"/>
            <a:ext cx="6244684" cy="1389404"/>
          </a:xfrm>
          <a:prstGeom prst="rect">
            <a:avLst/>
          </a:prstGeom>
        </p:spPr>
      </p:pic>
      <p:sp>
        <p:nvSpPr>
          <p:cNvPr id="12" name="Rectangle 11"/>
          <p:cNvSpPr/>
          <p:nvPr/>
        </p:nvSpPr>
        <p:spPr>
          <a:xfrm>
            <a:off x="7290400" y="2936411"/>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48656077"/>
      </p:ext>
    </p:extLst>
  </p:cSld>
  <p:clrMapOvr>
    <a:masterClrMapping/>
  </p:clrMapOvr>
  <p:transition spd="slow">
    <p:fade/>
    <p:sndAc>
      <p:stSnd>
        <p:snd r:embed="rId2"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6"/>
          <a:stretch>
            <a:fillRect/>
          </a:stretch>
        </a:blipFill>
        <a:effectLst/>
      </p:bgPr>
    </p:bg>
    <p:spTree>
      <p:nvGrpSpPr>
        <p:cNvPr id="1" name=""/>
        <p:cNvGrpSpPr/>
        <p:nvPr/>
      </p:nvGrpSpPr>
      <p:grpSpPr>
        <a:xfrm>
          <a:off x="0" y="0"/>
          <a:ext cx="0" cy="0"/>
          <a:chOff x="0" y="0"/>
          <a:chExt cx="0" cy="0"/>
        </a:xfrm>
      </p:grpSpPr>
      <p:pic>
        <p:nvPicPr>
          <p:cNvPr id="5" name="KHỞI ĐỘNG GIỌNG LEGATO LIỀN BẬC - MẪU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304" y="835520"/>
            <a:ext cx="9001732" cy="5253045"/>
          </a:xfrm>
          <a:prstGeom prst="rect">
            <a:avLst/>
          </a:prstGeom>
        </p:spPr>
      </p:pic>
      <p:sp>
        <p:nvSpPr>
          <p:cNvPr id="6" name="Rectangle 5"/>
          <p:cNvSpPr/>
          <p:nvPr/>
        </p:nvSpPr>
        <p:spPr>
          <a:xfrm>
            <a:off x="7510735" y="0"/>
            <a:ext cx="2279791" cy="517065"/>
          </a:xfrm>
          <a:prstGeom prst="rect">
            <a:avLst/>
          </a:prstGeom>
        </p:spPr>
        <p:txBody>
          <a:bodyPr wrap="none">
            <a:spAutoFit/>
          </a:bodyPr>
          <a:lstStyle/>
          <a:p>
            <a:pPr>
              <a:lnSpc>
                <a:spcPct val="115000"/>
              </a:lnSpc>
              <a:spcAft>
                <a:spcPts val="80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Khởi động </a:t>
            </a:r>
            <a:r>
              <a:rPr lang="en-US" sz="24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giọng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0538700"/>
      </p:ext>
    </p:extLst>
  </p:cSld>
  <p:clrMapOvr>
    <a:masterClrMapping/>
  </p:clrMapOvr>
  <p:transition spd="slow">
    <p:fade/>
    <p:sndAc>
      <p:stSnd>
        <p:snd r:embed="rId5"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35034" y="0"/>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4806" y="-1"/>
            <a:ext cx="9159261" cy="3412273"/>
          </a:xfrm>
          <a:prstGeom prst="rect">
            <a:avLst/>
          </a:prstGeom>
        </p:spPr>
      </p:pic>
    </p:spTree>
    <p:extLst>
      <p:ext uri="{BB962C8B-B14F-4D97-AF65-F5344CB8AC3E}">
        <p14:creationId xmlns:p14="http://schemas.microsoft.com/office/powerpoint/2010/main" val="2734143202"/>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35034" y="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148" y="0"/>
            <a:ext cx="11048852" cy="144965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2005" y="3581092"/>
            <a:ext cx="7460538" cy="1637679"/>
          </a:xfrm>
          <a:prstGeom prst="rect">
            <a:avLst/>
          </a:prstGeom>
        </p:spPr>
      </p:pic>
      <p:sp>
        <p:nvSpPr>
          <p:cNvPr id="11" name="Rectangle 10"/>
          <p:cNvSpPr/>
          <p:nvPr/>
        </p:nvSpPr>
        <p:spPr>
          <a:xfrm>
            <a:off x="6283166" y="3496352"/>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37586006"/>
      </p:ext>
    </p:extLst>
  </p:cSld>
  <p:clrMapOvr>
    <a:masterClrMapping/>
  </p:clrMapOvr>
  <p:transition spd="slow">
    <p:fade/>
    <p:sndAc>
      <p:stSnd>
        <p:snd r:embed="rId2"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sp>
        <p:nvSpPr>
          <p:cNvPr id="10" name="Rectangle 9"/>
          <p:cNvSpPr/>
          <p:nvPr/>
        </p:nvSpPr>
        <p:spPr>
          <a:xfrm>
            <a:off x="135034" y="0"/>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7+8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1757" y="0"/>
            <a:ext cx="10390243" cy="2575932"/>
          </a:xfrm>
          <a:prstGeom prst="rect">
            <a:avLst/>
          </a:prstGeom>
        </p:spPr>
      </p:pic>
    </p:spTree>
    <p:extLst>
      <p:ext uri="{BB962C8B-B14F-4D97-AF65-F5344CB8AC3E}">
        <p14:creationId xmlns:p14="http://schemas.microsoft.com/office/powerpoint/2010/main" val="814060603"/>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sp>
        <p:nvSpPr>
          <p:cNvPr id="10" name="Rectangle 9"/>
          <p:cNvSpPr/>
          <p:nvPr/>
        </p:nvSpPr>
        <p:spPr>
          <a:xfrm>
            <a:off x="135034" y="0"/>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5+6+7+8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5161" y="0"/>
            <a:ext cx="7976839" cy="4066414"/>
          </a:xfrm>
          <a:prstGeom prst="rect">
            <a:avLst/>
          </a:prstGeom>
        </p:spPr>
      </p:pic>
    </p:spTree>
    <p:extLst>
      <p:ext uri="{BB962C8B-B14F-4D97-AF65-F5344CB8AC3E}">
        <p14:creationId xmlns:p14="http://schemas.microsoft.com/office/powerpoint/2010/main" val="458207746"/>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sp>
        <p:nvSpPr>
          <p:cNvPr id="10" name="Rectangle 9"/>
          <p:cNvSpPr/>
          <p:nvPr/>
        </p:nvSpPr>
        <p:spPr>
          <a:xfrm>
            <a:off x="135034" y="0"/>
            <a:ext cx="9621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prstClr val="black"/>
                </a:solidFill>
                <a:latin typeface="Times New Roman" panose="02020603050405020304" pitchFamily="18" charset="0"/>
                <a:cs typeface="Times New Roman" panose="02020603050405020304" pitchFamily="18" charset="0"/>
              </a:rPr>
              <a:t>Lời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1132" y="0"/>
            <a:ext cx="7340868" cy="6810912"/>
          </a:xfrm>
          <a:prstGeom prst="rect">
            <a:avLst/>
          </a:prstGeom>
        </p:spPr>
      </p:pic>
    </p:spTree>
    <p:extLst>
      <p:ext uri="{BB962C8B-B14F-4D97-AF65-F5344CB8AC3E}">
        <p14:creationId xmlns:p14="http://schemas.microsoft.com/office/powerpoint/2010/main" val="709315649"/>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sp>
        <p:nvSpPr>
          <p:cNvPr id="10" name="Rectangle 9"/>
          <p:cNvSpPr/>
          <p:nvPr/>
        </p:nvSpPr>
        <p:spPr>
          <a:xfrm>
            <a:off x="135034" y="0"/>
            <a:ext cx="128913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kết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25107"/>
            <a:ext cx="12204416" cy="1483556"/>
          </a:xfrm>
          <a:prstGeom prst="rect">
            <a:avLst/>
          </a:prstGeom>
        </p:spPr>
      </p:pic>
    </p:spTree>
    <p:extLst>
      <p:ext uri="{BB962C8B-B14F-4D97-AF65-F5344CB8AC3E}">
        <p14:creationId xmlns:p14="http://schemas.microsoft.com/office/powerpoint/2010/main" val="115080240"/>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sp>
        <p:nvSpPr>
          <p:cNvPr id="10" name="Rectangle 9"/>
          <p:cNvSpPr/>
          <p:nvPr/>
        </p:nvSpPr>
        <p:spPr>
          <a:xfrm>
            <a:off x="135034" y="0"/>
            <a:ext cx="34852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prstClr val="black"/>
                </a:solidFill>
                <a:latin typeface="Times New Roman" panose="02020603050405020304" pitchFamily="18" charset="0"/>
                <a:cs typeface="Times New Roman" panose="02020603050405020304" pitchFamily="18" charset="0"/>
              </a:rPr>
              <a:t>Lời 2</a:t>
            </a:r>
            <a:r>
              <a:rPr lang="en-US" sz="2800" i="1" dirty="0" smtClean="0">
                <a:solidFill>
                  <a:prstClr val="black"/>
                </a:solidFill>
                <a:latin typeface="Times New Roman" panose="02020603050405020304" pitchFamily="18" charset="0"/>
                <a:cs typeface="Times New Roman" panose="02020603050405020304" pitchFamily="18" charset="0"/>
              </a:rPr>
              <a:t>(Bỏ qua khung 1)</a:t>
            </a:r>
            <a:endParaRPr kumimoji="0" lang="en-US" sz="28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2009" y="22303"/>
            <a:ext cx="6724972" cy="6858000"/>
          </a:xfrm>
          <a:prstGeom prst="rect">
            <a:avLst/>
          </a:prstGeom>
        </p:spPr>
      </p:pic>
      <p:pic>
        <p:nvPicPr>
          <p:cNvPr id="4" name="LOI I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64330" y="1244776"/>
            <a:ext cx="609600" cy="609600"/>
          </a:xfrm>
          <a:prstGeom prst="rect">
            <a:avLst/>
          </a:prstGeom>
        </p:spPr>
      </p:pic>
    </p:spTree>
    <p:extLst>
      <p:ext uri="{BB962C8B-B14F-4D97-AF65-F5344CB8AC3E}">
        <p14:creationId xmlns:p14="http://schemas.microsoft.com/office/powerpoint/2010/main" val="2654147859"/>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1456" y="0"/>
            <a:ext cx="5780544" cy="6847346"/>
          </a:xfrm>
          <a:prstGeom prst="rect">
            <a:avLst/>
          </a:prstGeom>
        </p:spPr>
      </p:pic>
      <p:sp>
        <p:nvSpPr>
          <p:cNvPr id="9" name="Rectangle 8"/>
          <p:cNvSpPr/>
          <p:nvPr/>
        </p:nvSpPr>
        <p:spPr>
          <a:xfrm>
            <a:off x="168260" y="3554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83367966"/>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192981" y="124691"/>
            <a:ext cx="55821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mn-cs"/>
              </a:rPr>
              <a:t>Slide bổ sung GV cho HS hát với hình thức Karaoke</a:t>
            </a:r>
            <a:endParaRPr kumimoji="0" lang="en-US" sz="2800" b="0" i="0" u="none" strike="noStrike" kern="1200" cap="none" spc="0" normalizeH="0" baseline="0" noProof="0" dirty="0" smtClean="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2813351046"/>
      </p:ext>
    </p:extLst>
  </p:cSld>
  <p:clrMapOvr>
    <a:masterClrMapping/>
  </p:clrMapOvr>
  <p:transition spd="slow">
    <p:fade/>
    <p:sndAc>
      <p:stSnd>
        <p:snd r:embed="rId3" name="chuyen trag ngăn.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8950" y="1527717"/>
            <a:ext cx="4993049" cy="5319627"/>
          </a:xfrm>
          <a:prstGeom prst="rect">
            <a:avLst/>
          </a:prstGeom>
        </p:spPr>
      </p:pic>
      <p:sp>
        <p:nvSpPr>
          <p:cNvPr id="9" name="Rectangle 8"/>
          <p:cNvSpPr/>
          <p:nvPr/>
        </p:nvSpPr>
        <p:spPr>
          <a:xfrm>
            <a:off x="168260" y="35540"/>
            <a:ext cx="26949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Hát</a:t>
            </a:r>
            <a:r>
              <a:rPr kumimoji="0" lang="en-US" sz="24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mn-cs"/>
              </a:rPr>
              <a:t> vỗ tay theo nhịp</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8950" y="33145"/>
            <a:ext cx="4993049" cy="1494572"/>
          </a:xfrm>
          <a:prstGeom prst="rect">
            <a:avLst/>
          </a:prstGeom>
        </p:spPr>
      </p:pic>
    </p:spTree>
    <p:extLst>
      <p:ext uri="{BB962C8B-B14F-4D97-AF65-F5344CB8AC3E}">
        <p14:creationId xmlns:p14="http://schemas.microsoft.com/office/powerpoint/2010/main" val="2311282369"/>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p:cNvSpPr/>
          <p:nvPr/>
        </p:nvSpPr>
        <p:spPr>
          <a:xfrm>
            <a:off x="8285373" y="2359536"/>
            <a:ext cx="4123968" cy="491481"/>
          </a:xfrm>
          <a:prstGeom prst="rect">
            <a:avLst/>
          </a:prstGeom>
        </p:spPr>
        <p:txBody>
          <a:bodyPr wrap="square">
            <a:spAutoFit/>
          </a:bodyPr>
          <a:lstStyle/>
          <a:p>
            <a:pPr algn="ctr">
              <a:lnSpc>
                <a:spcPct val="115000"/>
              </a:lnSpc>
              <a:spcAft>
                <a:spcPts val="0"/>
              </a:spcAft>
            </a:pPr>
            <a:r>
              <a:rPr lang="vi-VN" sz="2400" dirty="0" smtClean="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rPr>
              <a:t>Nhạc và lời: Trương Quang Lục</a:t>
            </a:r>
            <a:endParaRPr lang="en-US" sz="2400" dirty="0" smtClean="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20" name="Rectangle 19"/>
          <p:cNvSpPr/>
          <p:nvPr/>
        </p:nvSpPr>
        <p:spPr>
          <a:xfrm>
            <a:off x="6529728" y="52439"/>
            <a:ext cx="2010487" cy="691087"/>
          </a:xfrm>
          <a:prstGeom prst="rect">
            <a:avLst/>
          </a:prstGeom>
        </p:spPr>
        <p:txBody>
          <a:bodyPr wrap="none">
            <a:spAutoFit/>
          </a:bodyPr>
          <a:lstStyle/>
          <a:p>
            <a:pPr algn="ctr">
              <a:lnSpc>
                <a:spcPct val="115000"/>
              </a:lnSpc>
              <a:spcAft>
                <a:spcPts val="0"/>
              </a:spcAft>
            </a:pPr>
            <a:r>
              <a:rPr lang="en-US" sz="3600" dirty="0" smtClean="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rPr>
              <a:t>TIẾT 10  </a:t>
            </a:r>
            <a:endParaRPr lang="en-US" sz="3600" dirty="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21" name="Rectangle 20"/>
          <p:cNvSpPr/>
          <p:nvPr/>
        </p:nvSpPr>
        <p:spPr>
          <a:xfrm>
            <a:off x="6716835" y="1840613"/>
            <a:ext cx="5583836" cy="558038"/>
          </a:xfrm>
          <a:prstGeom prst="rect">
            <a:avLst/>
          </a:prstGeom>
        </p:spPr>
        <p:txBody>
          <a:bodyPr wrap="square">
            <a:spAutoFit/>
          </a:bodyPr>
          <a:lstStyle/>
          <a:p>
            <a:pPr algn="ctr">
              <a:lnSpc>
                <a:spcPct val="115000"/>
              </a:lnSpc>
              <a:spcAft>
                <a:spcPts val="0"/>
              </a:spcAft>
            </a:pPr>
            <a:r>
              <a:rPr lang="vi-VN" sz="2800" dirty="0" smtClean="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dirty="0" smtClean="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dirty="0" smtClean="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rPr>
              <a:t>NẾU EM LÀ...</a:t>
            </a:r>
            <a:endParaRPr lang="en-US" sz="2800" dirty="0" smtClean="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43033" y="124974"/>
            <a:ext cx="444889" cy="37676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5990" y="2667574"/>
            <a:ext cx="4966010" cy="417284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33"/>
            <a:ext cx="2597553" cy="804233"/>
          </a:xfrm>
          <a:prstGeom prst="rect">
            <a:avLst/>
          </a:prstGeom>
        </p:spPr>
      </p:pic>
      <p:sp>
        <p:nvSpPr>
          <p:cNvPr id="10" name="Rectangle 9"/>
          <p:cNvSpPr/>
          <p:nvPr/>
        </p:nvSpPr>
        <p:spPr>
          <a:xfrm>
            <a:off x="6662500" y="1262449"/>
            <a:ext cx="5583836" cy="558038"/>
          </a:xfrm>
          <a:prstGeom prst="rect">
            <a:avLst/>
          </a:prstGeom>
        </p:spPr>
        <p:txBody>
          <a:bodyPr wrap="square">
            <a:spAutoFit/>
          </a:bodyPr>
          <a:lstStyle/>
          <a:p>
            <a:pPr algn="ctr">
              <a:lnSpc>
                <a:spcPct val="115000"/>
              </a:lnSpc>
              <a:spcAft>
                <a:spcPts val="0"/>
              </a:spcAft>
            </a:pPr>
            <a:r>
              <a:rPr lang="vi-VN" sz="2800" dirty="0" smtClean="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2</a:t>
            </a:r>
            <a:endParaRPr lang="en-US" sz="2800" dirty="0" smtClean="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3062701"/>
      </p:ext>
    </p:extLst>
  </p:cSld>
  <p:clrMapOvr>
    <a:masterClrMapping/>
  </p:clrMapOvr>
  <p:transition spd="slow">
    <p:fade/>
    <p:sndAc>
      <p:stSnd>
        <p:snd r:embed="rId2" name="chuyen trag ngă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fltVal val="0"/>
                                          </p:val>
                                        </p:tav>
                                        <p:tav tm="100000">
                                          <p:val>
                                            <p:strVal val="#ppt_w"/>
                                          </p:val>
                                        </p:tav>
                                      </p:tavLst>
                                    </p:anim>
                                    <p:anim calcmode="lin" valueType="num">
                                      <p:cBhvr>
                                        <p:cTn id="20" dur="1000" fill="hold"/>
                                        <p:tgtEl>
                                          <p:spTgt spid="21"/>
                                        </p:tgtEl>
                                        <p:attrNameLst>
                                          <p:attrName>ppt_h</p:attrName>
                                        </p:attrNameLst>
                                      </p:cBhvr>
                                      <p:tavLst>
                                        <p:tav tm="0">
                                          <p:val>
                                            <p:fltVal val="0"/>
                                          </p:val>
                                        </p:tav>
                                        <p:tav tm="100000">
                                          <p:val>
                                            <p:strVal val="#ppt_h"/>
                                          </p:val>
                                        </p:tav>
                                      </p:tavLst>
                                    </p:anim>
                                    <p:anim calcmode="lin" valueType="num">
                                      <p:cBhvr>
                                        <p:cTn id="21" dur="1000" fill="hold"/>
                                        <p:tgtEl>
                                          <p:spTgt spid="21"/>
                                        </p:tgtEl>
                                        <p:attrNameLst>
                                          <p:attrName>style.rotation</p:attrName>
                                        </p:attrNameLst>
                                      </p:cBhvr>
                                      <p:tavLst>
                                        <p:tav tm="0">
                                          <p:val>
                                            <p:fltVal val="90"/>
                                          </p:val>
                                        </p:tav>
                                        <p:tav tm="100000">
                                          <p:val>
                                            <p:fltVal val="0"/>
                                          </p:val>
                                        </p:tav>
                                      </p:tavLst>
                                    </p:anim>
                                    <p:animEffect transition="in" filter="fade">
                                      <p:cBhvr>
                                        <p:cTn id="22" dur="1000"/>
                                        <p:tgtEl>
                                          <p:spTgt spid="2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sp>
        <p:nvSpPr>
          <p:cNvPr id="9" name="Rectangle 8"/>
          <p:cNvSpPr/>
          <p:nvPr/>
        </p:nvSpPr>
        <p:spPr>
          <a:xfrm>
            <a:off x="168260" y="35540"/>
            <a:ext cx="15151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Hát</a:t>
            </a:r>
            <a:r>
              <a:rPr kumimoji="0" lang="en-US" sz="24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mn-cs"/>
              </a:rPr>
              <a:t> tam ca</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5115" y="266372"/>
            <a:ext cx="4957582" cy="3179070"/>
          </a:xfrm>
          <a:prstGeom prst="rect">
            <a:avLst/>
          </a:prstGeom>
        </p:spPr>
      </p:pic>
    </p:spTree>
    <p:extLst>
      <p:ext uri="{BB962C8B-B14F-4D97-AF65-F5344CB8AC3E}">
        <p14:creationId xmlns:p14="http://schemas.microsoft.com/office/powerpoint/2010/main" val="426716715"/>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6918" y="35541"/>
            <a:ext cx="5635082" cy="6811804"/>
          </a:xfrm>
          <a:prstGeom prst="rect">
            <a:avLst/>
          </a:prstGeom>
        </p:spPr>
      </p:pic>
      <p:sp>
        <p:nvSpPr>
          <p:cNvPr id="9" name="Rectangle 8"/>
          <p:cNvSpPr/>
          <p:nvPr/>
        </p:nvSpPr>
        <p:spPr>
          <a:xfrm>
            <a:off x="168260" y="35540"/>
            <a:ext cx="30716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Hát vận</a:t>
            </a:r>
            <a:r>
              <a:rPr kumimoji="0" lang="en-US" sz="24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mn-cs"/>
              </a:rPr>
              <a:t> động theo nhịp</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75012004"/>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sp>
        <p:nvSpPr>
          <p:cNvPr id="9" name="Rectangle 8"/>
          <p:cNvSpPr/>
          <p:nvPr/>
        </p:nvSpPr>
        <p:spPr>
          <a:xfrm>
            <a:off x="168260" y="35540"/>
            <a:ext cx="343876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Sáng</a:t>
            </a:r>
            <a:r>
              <a:rPr kumimoji="0" lang="en-US" sz="24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mn-cs"/>
              </a:rPr>
              <a:t> tạo động tác phụ họa</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1541" y="3851363"/>
            <a:ext cx="3776976" cy="2959549"/>
          </a:xfrm>
          <a:prstGeom prst="rect">
            <a:avLst/>
          </a:prstGeom>
        </p:spPr>
      </p:pic>
    </p:spTree>
    <p:extLst>
      <p:ext uri="{BB962C8B-B14F-4D97-AF65-F5344CB8AC3E}">
        <p14:creationId xmlns:p14="http://schemas.microsoft.com/office/powerpoint/2010/main" val="3606081643"/>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1282416658"/>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6152095" y="893776"/>
            <a:ext cx="3802566"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400" dirty="0" smtClean="0">
                <a:solidFill>
                  <a:prstClr val="black"/>
                </a:solidFill>
                <a:latin typeface="Times New Roman"/>
                <a:ea typeface="Calibri"/>
              </a:rPr>
              <a:t>Luyện</a:t>
            </a:r>
            <a:r>
              <a:rPr kumimoji="0" lang="en-US" sz="2400" b="0" i="0" u="none" strike="noStrike" kern="1200" cap="none" spc="0" normalizeH="0" baseline="0" noProof="0" dirty="0" smtClean="0">
                <a:ln>
                  <a:noFill/>
                </a:ln>
                <a:solidFill>
                  <a:prstClr val="black"/>
                </a:solidFill>
                <a:effectLst/>
                <a:uLnTx/>
                <a:uFillTx/>
                <a:latin typeface="Times New Roman"/>
                <a:ea typeface="Calibri"/>
                <a:cs typeface="+mn-cs"/>
              </a:rPr>
              <a:t> cao độ và thế tay </a:t>
            </a:r>
            <a:endParaRPr kumimoji="0" lang="en-US" sz="2400" b="0" i="0" u="none" strike="noStrike" kern="1200" cap="none" spc="0" normalizeH="0" baseline="0" noProof="0" dirty="0">
              <a:ln>
                <a:noFill/>
              </a:ln>
              <a:solidFill>
                <a:prstClr val="black"/>
              </a:solidFill>
              <a:effectLst/>
              <a:uLnTx/>
              <a:uFillTx/>
              <a:latin typeface="Times New Roman"/>
              <a:ea typeface="Calibri"/>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3424" y="1540107"/>
            <a:ext cx="8207300" cy="198367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3901702"/>
            <a:ext cx="3647573" cy="2973726"/>
          </a:xfrm>
          <a:prstGeom prst="rect">
            <a:avLst/>
          </a:prstGeom>
        </p:spPr>
      </p:pic>
      <p:sp>
        <p:nvSpPr>
          <p:cNvPr id="6" name="Rectangle 5"/>
          <p:cNvSpPr/>
          <p:nvPr/>
        </p:nvSpPr>
        <p:spPr>
          <a:xfrm>
            <a:off x="1722410" y="-18395"/>
            <a:ext cx="5583836" cy="558038"/>
          </a:xfrm>
          <a:prstGeom prst="rect">
            <a:avLst/>
          </a:prstGeom>
        </p:spPr>
        <p:txBody>
          <a:bodyPr wrap="square">
            <a:spAutoFit/>
          </a:bodyPr>
          <a:lstStyle/>
          <a:p>
            <a:pPr algn="ctr">
              <a:lnSpc>
                <a:spcPct val="115000"/>
              </a:lnSpc>
              <a:spcAft>
                <a:spcPts val="0"/>
              </a:spcAft>
            </a:pPr>
            <a:r>
              <a:rPr lang="vi-VN" sz="2800" dirty="0" smtClean="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2</a:t>
            </a:r>
            <a:endParaRPr lang="en-US" sz="2800" dirty="0" smtClean="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TextBox 8"/>
          <p:cNvSpPr txBox="1"/>
          <p:nvPr/>
        </p:nvSpPr>
        <p:spPr>
          <a:xfrm>
            <a:off x="7001446" y="33064"/>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05658529"/>
      </p:ext>
    </p:extLst>
  </p:cSld>
  <p:clrMapOvr>
    <a:masterClrMapping/>
  </p:clrMapOvr>
  <p:transition spd="slow">
    <p:fade/>
    <p:sndAc>
      <p:stSnd>
        <p:snd r:embed="rId2" name="chuyen trag ngă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5528044" y="834021"/>
            <a:ext cx="4145345"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a:ea typeface="Calibri"/>
                <a:cs typeface="+mn-cs"/>
              </a:rPr>
              <a:t>Luyện</a:t>
            </a:r>
            <a:r>
              <a:rPr kumimoji="0" lang="en-US" sz="2400" b="0" i="0" u="none" strike="noStrike" kern="1200" cap="none" spc="0" normalizeH="0" noProof="0" dirty="0" smtClean="0">
                <a:ln>
                  <a:noFill/>
                </a:ln>
                <a:solidFill>
                  <a:prstClr val="black"/>
                </a:solidFill>
                <a:effectLst/>
                <a:uLnTx/>
                <a:uFillTx/>
                <a:latin typeface="Times New Roman"/>
                <a:ea typeface="Calibri"/>
                <a:cs typeface="+mn-cs"/>
              </a:rPr>
              <a:t> tập tiết tấu chung của bài</a:t>
            </a:r>
            <a:endParaRPr kumimoji="0" lang="en-US" sz="2400" b="0" i="0" u="none" strike="noStrike" kern="1200" cap="none" spc="0" normalizeH="0" baseline="0" noProof="0" dirty="0">
              <a:ln>
                <a:noFill/>
              </a:ln>
              <a:solidFill>
                <a:prstClr val="black"/>
              </a:solidFill>
              <a:effectLst/>
              <a:uLnTx/>
              <a:uFillTx/>
              <a:latin typeface="Times New Roman"/>
              <a:ea typeface="Calibri"/>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2970" y="2816837"/>
            <a:ext cx="248290" cy="25404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4356" y="1940313"/>
            <a:ext cx="8429820" cy="591014"/>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0040" y="2780244"/>
            <a:ext cx="248290" cy="254042"/>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298" y="2780244"/>
            <a:ext cx="248290" cy="254042"/>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3560" y="2780244"/>
            <a:ext cx="248290" cy="254042"/>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2881" y="2792613"/>
            <a:ext cx="248290" cy="254042"/>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8397" y="2804468"/>
            <a:ext cx="248290" cy="254042"/>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7298" y="2804468"/>
            <a:ext cx="248290" cy="254042"/>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7461" y="2809339"/>
            <a:ext cx="248290" cy="254042"/>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4075" y="2792613"/>
            <a:ext cx="248290" cy="254042"/>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1626" y="2811261"/>
            <a:ext cx="248290" cy="254042"/>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1738" y="2823567"/>
            <a:ext cx="248290" cy="254042"/>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6814" y="2804919"/>
            <a:ext cx="248290" cy="254042"/>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3901702"/>
            <a:ext cx="3647573" cy="2973726"/>
          </a:xfrm>
          <a:prstGeom prst="rect">
            <a:avLst/>
          </a:prstGeom>
        </p:spPr>
      </p:pic>
    </p:spTree>
    <p:extLst>
      <p:ext uri="{BB962C8B-B14F-4D97-AF65-F5344CB8AC3E}">
        <p14:creationId xmlns:p14="http://schemas.microsoft.com/office/powerpoint/2010/main" val="4239961137"/>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5523748" y="138960"/>
            <a:ext cx="368081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Đọc cả bài các hình thức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9180" y="869794"/>
            <a:ext cx="8162693" cy="310003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3901702"/>
            <a:ext cx="3647573" cy="2973726"/>
          </a:xfrm>
          <a:prstGeom prst="rect">
            <a:avLst/>
          </a:prstGeom>
        </p:spPr>
      </p:pic>
    </p:spTree>
    <p:extLst>
      <p:ext uri="{BB962C8B-B14F-4D97-AF65-F5344CB8AC3E}">
        <p14:creationId xmlns:p14="http://schemas.microsoft.com/office/powerpoint/2010/main" val="4173478573"/>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35" name="Rectangle 34"/>
          <p:cNvSpPr/>
          <p:nvPr/>
        </p:nvSpPr>
        <p:spPr>
          <a:xfrm>
            <a:off x="5490919" y="39845"/>
            <a:ext cx="340509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Đọc vỗ tay theo phách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6160" y="925988"/>
            <a:ext cx="8023860" cy="3291681"/>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0304" y="2597950"/>
            <a:ext cx="281364" cy="281364"/>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1619" y="2588087"/>
            <a:ext cx="281364" cy="281364"/>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1432" y="2597950"/>
            <a:ext cx="281364" cy="28136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2670" y="2567502"/>
            <a:ext cx="281364" cy="28136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5015" y="2584747"/>
            <a:ext cx="281364" cy="28136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7239" y="3914459"/>
            <a:ext cx="281364" cy="281364"/>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1568" y="2597950"/>
            <a:ext cx="281364" cy="28136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0204" y="2597950"/>
            <a:ext cx="281364" cy="281364"/>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2119" y="2574589"/>
            <a:ext cx="281364" cy="281364"/>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9346" y="3914459"/>
            <a:ext cx="281364" cy="281364"/>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9070" y="2597950"/>
            <a:ext cx="281364" cy="281364"/>
          </a:xfrm>
          <a:prstGeom prst="rect">
            <a:avLst/>
          </a:prstGeom>
        </p:spPr>
      </p:pic>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5998" y="2597950"/>
            <a:ext cx="281364" cy="281364"/>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83453" y="3875179"/>
            <a:ext cx="281364" cy="281364"/>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58250" y="3909336"/>
            <a:ext cx="281364" cy="281364"/>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1619" y="3914592"/>
            <a:ext cx="281364" cy="281364"/>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5961" y="3909336"/>
            <a:ext cx="281364" cy="281364"/>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4988" y="3914459"/>
            <a:ext cx="281364" cy="281364"/>
          </a:xfrm>
          <a:prstGeom prst="rect">
            <a:avLst/>
          </a:prstGeom>
        </p:spPr>
      </p:pic>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9402" y="3875179"/>
            <a:ext cx="281364" cy="281364"/>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5316" y="3886609"/>
            <a:ext cx="281364" cy="281364"/>
          </a:xfrm>
          <a:prstGeom prst="rect">
            <a:avLst/>
          </a:prstGeom>
        </p:spPr>
      </p:pic>
      <p:pic>
        <p:nvPicPr>
          <p:cNvPr id="61" name="Pictur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6620" y="3886609"/>
            <a:ext cx="281364" cy="281364"/>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441" y="4540361"/>
            <a:ext cx="3365905" cy="2317639"/>
          </a:xfrm>
          <a:prstGeom prst="rect">
            <a:avLst/>
          </a:prstGeom>
        </p:spPr>
      </p:pic>
      <p:pic>
        <p:nvPicPr>
          <p:cNvPr id="32" name="BĐN s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01552" y="5191982"/>
            <a:ext cx="609600" cy="609600"/>
          </a:xfrm>
          <a:prstGeom prst="rect">
            <a:avLst/>
          </a:prstGeom>
        </p:spPr>
      </p:pic>
    </p:spTree>
    <p:extLst>
      <p:ext uri="{BB962C8B-B14F-4D97-AF65-F5344CB8AC3E}">
        <p14:creationId xmlns:p14="http://schemas.microsoft.com/office/powerpoint/2010/main" val="63740531"/>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48"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5" name="Rectangle 34"/>
          <p:cNvSpPr/>
          <p:nvPr/>
        </p:nvSpPr>
        <p:spPr>
          <a:xfrm>
            <a:off x="5258776" y="91481"/>
            <a:ext cx="366799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Đọc gõ đệm theo tiết tấu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4730" y="925830"/>
            <a:ext cx="8081011" cy="3144365"/>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8183" y="5715302"/>
            <a:ext cx="4651589" cy="1039351"/>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1402" y="2825772"/>
            <a:ext cx="275992" cy="275992"/>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4735" y="4070195"/>
            <a:ext cx="275992" cy="275992"/>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1128" y="4070195"/>
            <a:ext cx="275992" cy="27599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1395" y="4047893"/>
            <a:ext cx="275992" cy="275992"/>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65982" y="4059044"/>
            <a:ext cx="275992" cy="275992"/>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9845" y="4047893"/>
            <a:ext cx="275992" cy="275992"/>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7364" y="4059044"/>
            <a:ext cx="275992" cy="275992"/>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7986" y="4059044"/>
            <a:ext cx="275992" cy="275992"/>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2471" y="4059044"/>
            <a:ext cx="275992" cy="275992"/>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9524" y="4059044"/>
            <a:ext cx="275992" cy="275992"/>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9375" y="4047893"/>
            <a:ext cx="275992" cy="275992"/>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7443" y="4047893"/>
            <a:ext cx="275992" cy="275992"/>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8342" y="4047893"/>
            <a:ext cx="275992" cy="275992"/>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4833" y="2868096"/>
            <a:ext cx="275992" cy="275992"/>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1128" y="2868096"/>
            <a:ext cx="275992" cy="275992"/>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0776" y="2872330"/>
            <a:ext cx="275992" cy="275992"/>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5043" y="2868096"/>
            <a:ext cx="275992" cy="275992"/>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7555" y="2851087"/>
            <a:ext cx="275992" cy="275992"/>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2543" y="2850249"/>
            <a:ext cx="275992" cy="275992"/>
          </a:xfrm>
          <a:prstGeom prst="rect">
            <a:avLst/>
          </a:prstGeom>
        </p:spPr>
      </p:pic>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3607" y="2869410"/>
            <a:ext cx="275992" cy="275992"/>
          </a:xfrm>
          <a:prstGeom prst="rect">
            <a:avLst/>
          </a:prstGeom>
        </p:spPr>
      </p:pic>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1544" y="2841478"/>
            <a:ext cx="275992" cy="275992"/>
          </a:xfrm>
          <a:prstGeom prst="rect">
            <a:avLst/>
          </a:prstGeom>
        </p:spPr>
      </p:pic>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4267" y="2841478"/>
            <a:ext cx="275992" cy="275992"/>
          </a:xfrm>
          <a:prstGeom prst="rect">
            <a:avLst/>
          </a:prstGeom>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0117" y="2853169"/>
            <a:ext cx="275992" cy="275992"/>
          </a:xfrm>
          <a:prstGeom prst="rect">
            <a:avLst/>
          </a:prstGeom>
        </p:spPr>
      </p:pic>
      <p:pic>
        <p:nvPicPr>
          <p:cNvPr id="52" name="Picture 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9340" y="2872330"/>
            <a:ext cx="275992" cy="27599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224" y="4442879"/>
            <a:ext cx="2863506" cy="2415121"/>
          </a:xfrm>
          <a:prstGeom prst="rect">
            <a:avLst/>
          </a:prstGeom>
        </p:spPr>
      </p:pic>
    </p:spTree>
    <p:extLst>
      <p:ext uri="{BB962C8B-B14F-4D97-AF65-F5344CB8AC3E}">
        <p14:creationId xmlns:p14="http://schemas.microsoft.com/office/powerpoint/2010/main" val="421273575"/>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5452396" y="126311"/>
            <a:ext cx="37721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Đọc nhạc ký hiệu bàn tay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273" y="825190"/>
            <a:ext cx="8229600" cy="337881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7636" y="2676293"/>
            <a:ext cx="445706" cy="26141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9528" y="3946923"/>
            <a:ext cx="445706" cy="26141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3342" y="2676292"/>
            <a:ext cx="445706" cy="26141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9048" y="2662201"/>
            <a:ext cx="372846" cy="27550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1338" y="3917783"/>
            <a:ext cx="372846" cy="27550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0823" y="3917783"/>
            <a:ext cx="372846" cy="275502"/>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1894" y="2657876"/>
            <a:ext cx="510915" cy="32786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5280" y="3913698"/>
            <a:ext cx="510915" cy="32786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7253" y="3876149"/>
            <a:ext cx="510915" cy="32786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6920" y="3921830"/>
            <a:ext cx="510915" cy="32786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9506" y="3891604"/>
            <a:ext cx="510915" cy="32786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0395" y="3913698"/>
            <a:ext cx="377455" cy="319297"/>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9213" y="3930393"/>
            <a:ext cx="377455" cy="319297"/>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65775" y="3953606"/>
            <a:ext cx="377455" cy="319297"/>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18749" y="2765297"/>
            <a:ext cx="363394" cy="172406"/>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45352" y="2781904"/>
            <a:ext cx="363394" cy="172406"/>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89009" y="2713749"/>
            <a:ext cx="363394" cy="172406"/>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70149" y="2735603"/>
            <a:ext cx="363394" cy="172406"/>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2839" y="3968241"/>
            <a:ext cx="363394" cy="172406"/>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9437" y="2718167"/>
            <a:ext cx="344747" cy="207278"/>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04903" y="2735603"/>
            <a:ext cx="344747" cy="207278"/>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2209" y="2713749"/>
            <a:ext cx="344747" cy="207278"/>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80720" y="2676292"/>
            <a:ext cx="324396" cy="262656"/>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06295" y="3908751"/>
            <a:ext cx="324396" cy="262656"/>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2377" y="5121995"/>
            <a:ext cx="4200000" cy="1733333"/>
          </a:xfrm>
          <a:prstGeom prst="rect">
            <a:avLst/>
          </a:prstGeom>
        </p:spPr>
      </p:pic>
    </p:spTree>
    <p:extLst>
      <p:ext uri="{BB962C8B-B14F-4D97-AF65-F5344CB8AC3E}">
        <p14:creationId xmlns:p14="http://schemas.microsoft.com/office/powerpoint/2010/main" val="2264447122"/>
      </p:ext>
    </p:extLst>
  </p:cSld>
  <p:clrMapOvr>
    <a:masterClrMapping/>
  </p:clrMapOvr>
  <p:transition spd="slow">
    <p:fade/>
    <p:sndAc>
      <p:stSnd>
        <p:snd r:embed="rId2" name="chuyen trag ngăn.wav"/>
      </p:stSnd>
    </p:sndAc>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357&quot;/&gt;&lt;/object&gt;&lt;object type=&quot;3&quot; unique_id=&quot;10004&quot;&gt;&lt;property id=&quot;20148&quot; value=&quot;5&quot;/&gt;&lt;property id=&quot;20300&quot; value=&quot;Slide 2&quot;/&gt;&lt;property id=&quot;20307&quot; value=&quot;356&quot;/&gt;&lt;/object&gt;&lt;object type=&quot;3&quot; unique_id=&quot;10005&quot;&gt;&lt;property id=&quot;20148&quot; value=&quot;5&quot;/&gt;&lt;property id=&quot;20300&quot; value=&quot;Slide 3&quot;/&gt;&lt;property id=&quot;20307&quot; value=&quot;316&quot;/&gt;&lt;/object&gt;&lt;object type=&quot;3&quot; unique_id=&quot;10006&quot;&gt;&lt;property id=&quot;20148&quot; value=&quot;5&quot;/&gt;&lt;property id=&quot;20300&quot; value=&quot;Slide 4&quot;/&gt;&lt;property id=&quot;20307&quot; value=&quot;358&quot;/&gt;&lt;/object&gt;&lt;object type=&quot;3&quot; unique_id=&quot;10007&quot;&gt;&lt;property id=&quot;20148&quot; value=&quot;5&quot;/&gt;&lt;property id=&quot;20300&quot; value=&quot;Slide 5&quot;/&gt;&lt;property id=&quot;20307&quot; value=&quot;359&quot;/&gt;&lt;/object&gt;&lt;object type=&quot;3&quot; unique_id=&quot;10008&quot;&gt;&lt;property id=&quot;20148&quot; value=&quot;5&quot;/&gt;&lt;property id=&quot;20300&quot; value=&quot;Slide 6&quot;/&gt;&lt;property id=&quot;20307&quot; value=&quot;360&quot;/&gt;&lt;/object&gt;&lt;object type=&quot;3&quot; unique_id=&quot;10009&quot;&gt;&lt;property id=&quot;20148&quot; value=&quot;5&quot;/&gt;&lt;property id=&quot;20300&quot; value=&quot;Slide 7&quot;/&gt;&lt;property id=&quot;20307&quot; value=&quot;361&quot;/&gt;&lt;/object&gt;&lt;object type=&quot;3&quot; unique_id=&quot;10010&quot;&gt;&lt;property id=&quot;20148&quot; value=&quot;5&quot;/&gt;&lt;property id=&quot;20300&quot; value=&quot;Slide 8&quot;/&gt;&lt;property id=&quot;20307&quot; value=&quot;362&quot;/&gt;&lt;/object&gt;&lt;object type=&quot;3&quot; unique_id=&quot;10011&quot;&gt;&lt;property id=&quot;20148&quot; value=&quot;5&quot;/&gt;&lt;property id=&quot;20300&quot; value=&quot;Slide 9&quot;/&gt;&lt;property id=&quot;20307&quot; value=&quot;363&quot;/&gt;&lt;/object&gt;&lt;object type=&quot;3&quot; unique_id=&quot;10012&quot;&gt;&lt;property id=&quot;20148&quot; value=&quot;5&quot;/&gt;&lt;property id=&quot;20300&quot; value=&quot;Slide 10&quot;/&gt;&lt;property id=&quot;20307&quot; value=&quot;317&quot;/&gt;&lt;/object&gt;&lt;object type=&quot;3&quot; unique_id=&quot;10013&quot;&gt;&lt;property id=&quot;20148&quot; value=&quot;5&quot;/&gt;&lt;property id=&quot;20300&quot; value=&quot;Slide 11&quot;/&gt;&lt;property id=&quot;20307&quot; value=&quot;333&quot;/&gt;&lt;/object&gt;&lt;object type=&quot;3&quot; unique_id=&quot;10014&quot;&gt;&lt;property id=&quot;20148&quot; value=&quot;5&quot;/&gt;&lt;property id=&quot;20300&quot; value=&quot;Slide 12&quot;/&gt;&lt;property id=&quot;20307&quot; value=&quot;364&quot;/&gt;&lt;/object&gt;&lt;object type=&quot;3&quot; unique_id=&quot;10015&quot;&gt;&lt;property id=&quot;20148&quot; value=&quot;5&quot;/&gt;&lt;property id=&quot;20300&quot; value=&quot;Slide 13&quot;/&gt;&lt;property id=&quot;20307&quot; value=&quot;334&quot;/&gt;&lt;/object&gt;&lt;object type=&quot;3&quot; unique_id=&quot;10016&quot;&gt;&lt;property id=&quot;20148&quot; value=&quot;5&quot;/&gt;&lt;property id=&quot;20300&quot; value=&quot;Slide 14&quot;/&gt;&lt;property id=&quot;20307&quot; value=&quot;318&quot;/&gt;&lt;/object&gt;&lt;object type=&quot;3&quot; unique_id=&quot;10017&quot;&gt;&lt;property id=&quot;20148&quot; value=&quot;5&quot;/&gt;&lt;property id=&quot;20300&quot; value=&quot;Slide 15&quot;/&gt;&lt;property id=&quot;20307&quot; value=&quot;335&quot;/&gt;&lt;/object&gt;&lt;object type=&quot;3&quot; unique_id=&quot;10018&quot;&gt;&lt;property id=&quot;20148&quot; value=&quot;5&quot;/&gt;&lt;property id=&quot;20300&quot; value=&quot;Slide 16&quot;/&gt;&lt;property id=&quot;20307&quot; value=&quot;336&quot;/&gt;&lt;/object&gt;&lt;object type=&quot;3&quot; unique_id=&quot;10019&quot;&gt;&lt;property id=&quot;20148&quot; value=&quot;5&quot;/&gt;&lt;property id=&quot;20300&quot; value=&quot;Slide 17&quot;/&gt;&lt;property id=&quot;20307&quot; value=&quot;337&quot;/&gt;&lt;/object&gt;&lt;object type=&quot;3&quot; unique_id=&quot;10020&quot;&gt;&lt;property id=&quot;20148&quot; value=&quot;5&quot;/&gt;&lt;property id=&quot;20300&quot; value=&quot;Slide 18&quot;/&gt;&lt;property id=&quot;20307&quot; value=&quot;338&quot;/&gt;&lt;/object&gt;&lt;object type=&quot;3&quot; unique_id=&quot;10021&quot;&gt;&lt;property id=&quot;20148&quot; value=&quot;5&quot;/&gt;&lt;property id=&quot;20300&quot; value=&quot;Slide 19&quot;/&gt;&lt;property id=&quot;20307&quot; value=&quot;339&quot;/&gt;&lt;/object&gt;&lt;object type=&quot;3&quot; unique_id=&quot;10022&quot;&gt;&lt;property id=&quot;20148&quot; value=&quot;5&quot;/&gt;&lt;property id=&quot;20300&quot; value=&quot;Slide 20&quot;/&gt;&lt;property id=&quot;20307&quot; value=&quot;340&quot;/&gt;&lt;/object&gt;&lt;object type=&quot;3&quot; unique_id=&quot;10023&quot;&gt;&lt;property id=&quot;20148&quot; value=&quot;5&quot;/&gt;&lt;property id=&quot;20300&quot; value=&quot;Slide 21&quot;/&gt;&lt;property id=&quot;20307&quot; value=&quot;341&quot;/&gt;&lt;/object&gt;&lt;object type=&quot;3&quot; unique_id=&quot;10024&quot;&gt;&lt;property id=&quot;20148&quot; value=&quot;5&quot;/&gt;&lt;property id=&quot;20300&quot; value=&quot;Slide 22&quot;/&gt;&lt;property id=&quot;20307&quot; value=&quot;343&quot;/&gt;&lt;/object&gt;&lt;object type=&quot;3&quot; unique_id=&quot;10025&quot;&gt;&lt;property id=&quot;20148&quot; value=&quot;5&quot;/&gt;&lt;property id=&quot;20300&quot; value=&quot;Slide 23&quot;/&gt;&lt;property id=&quot;20307&quot; value=&quot;344&quot;/&gt;&lt;/object&gt;&lt;object type=&quot;3&quot; unique_id=&quot;10026&quot;&gt;&lt;property id=&quot;20148&quot; value=&quot;5&quot;/&gt;&lt;property id=&quot;20300&quot; value=&quot;Slide 24&quot;/&gt;&lt;property id=&quot;20307&quot; value=&quot;346&quot;/&gt;&lt;/object&gt;&lt;object type=&quot;3&quot; unique_id=&quot;10027&quot;&gt;&lt;property id=&quot;20148&quot; value=&quot;5&quot;/&gt;&lt;property id=&quot;20300&quot; value=&quot;Slide 25&quot;/&gt;&lt;property id=&quot;20307&quot; value=&quot;345&quot;/&gt;&lt;/object&gt;&lt;object type=&quot;3&quot; unique_id=&quot;10028&quot;&gt;&lt;property id=&quot;20148&quot; value=&quot;5&quot;/&gt;&lt;property id=&quot;20300&quot; value=&quot;Slide 26&quot;/&gt;&lt;property id=&quot;20307&quot; value=&quot;347&quot;/&gt;&lt;/object&gt;&lt;object type=&quot;3&quot; unique_id=&quot;10029&quot;&gt;&lt;property id=&quot;20148&quot; value=&quot;5&quot;/&gt;&lt;property id=&quot;20300&quot; value=&quot;Slide 27&quot;/&gt;&lt;property id=&quot;20307&quot; value=&quot;348&quot;/&gt;&lt;/object&gt;&lt;object type=&quot;3&quot; unique_id=&quot;10030&quot;&gt;&lt;property id=&quot;20148&quot; value=&quot;5&quot;/&gt;&lt;property id=&quot;20300&quot; value=&quot;Slide 28&quot;/&gt;&lt;property id=&quot;20307&quot; value=&quot;304&quot;/&gt;&lt;/object&gt;&lt;object type=&quot;3&quot; unique_id=&quot;10031&quot;&gt;&lt;property id=&quot;20148&quot; value=&quot;5&quot;/&gt;&lt;property id=&quot;20300&quot; value=&quot;Slide 29&quot;/&gt;&lt;property id=&quot;20307&quot; value=&quot;349&quot;/&gt;&lt;/object&gt;&lt;object type=&quot;3&quot; unique_id=&quot;10032&quot;&gt;&lt;property id=&quot;20148&quot; value=&quot;5&quot;/&gt;&lt;property id=&quot;20300&quot; value=&quot;Slide 30&quot;/&gt;&lt;property id=&quot;20307&quot; value=&quot;350&quot;/&gt;&lt;/object&gt;&lt;object type=&quot;3&quot; unique_id=&quot;10033&quot;&gt;&lt;property id=&quot;20148&quot; value=&quot;5&quot;/&gt;&lt;property id=&quot;20300&quot; value=&quot;Slide 31&quot;/&gt;&lt;property id=&quot;20307&quot; value=&quot;351&quot;/&gt;&lt;/object&gt;&lt;object type=&quot;3&quot; unique_id=&quot;10034&quot;&gt;&lt;property id=&quot;20148&quot; value=&quot;5&quot;/&gt;&lt;property id=&quot;20300&quot; value=&quot;Slide 32&quot;/&gt;&lt;property id=&quot;20307&quot; value=&quot;352&quot;/&gt;&lt;/object&gt;&lt;object type=&quot;3&quot; unique_id=&quot;10035&quot;&gt;&lt;property id=&quot;20148&quot; value=&quot;5&quot;/&gt;&lt;property id=&quot;20300&quot; value=&quot;Slide 33&quot;/&gt;&lt;property id=&quot;20307&quot; value=&quot;286&quot;/&gt;&lt;/object&gt;&lt;/object&gt;&lt;object type=&quot;8&quot; unique_id=&quot;10070&quot;&gt;&lt;/object&gt;&lt;/object&gt;&lt;/database&gt;"/>
  <p:tag name="MMPROD_NEXTUNIQUEID" val="10009"/>
  <p:tag name="SECTOMILLISECCONVERTED" val="1"/>
</p:tagLst>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1946</TotalTime>
  <Words>306</Words>
  <Application>Microsoft Office PowerPoint</Application>
  <PresentationFormat>Custom</PresentationFormat>
  <Paragraphs>53</Paragraphs>
  <Slides>33</Slides>
  <Notes>3</Notes>
  <HiddenSlides>0</HiddenSlides>
  <MMClips>5</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Textured</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MTC</cp:lastModifiedBy>
  <cp:revision>142</cp:revision>
  <dcterms:created xsi:type="dcterms:W3CDTF">2022-07-19T08:03:09Z</dcterms:created>
  <dcterms:modified xsi:type="dcterms:W3CDTF">2024-11-14T03:28:14Z</dcterms:modified>
</cp:coreProperties>
</file>