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07" r:id="rId11"/>
    <p:sldId id="479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3" d="100"/>
          <a:sy n="63" d="100"/>
        </p:scale>
        <p:origin x="282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GV: ĐỖ VĂN HUẤN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51675"/>
          <a:stretch>
            <a:fillRect/>
          </a:stretch>
        </p:blipFill>
        <p:spPr bwMode="auto">
          <a:xfrm>
            <a:off x="1093788" y="2492375"/>
            <a:ext cx="8910637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1"/>
          <a:stretch>
            <a:fillRect/>
          </a:stretch>
        </p:blipFill>
        <p:spPr bwMode="auto">
          <a:xfrm>
            <a:off x="1022350" y="2420938"/>
            <a:ext cx="90011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44638" y="2852738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9263</TotalTime>
  <Words>130</Words>
  <Application>Microsoft Office PowerPoint</Application>
  <PresentationFormat>Custom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PRO</cp:lastModifiedBy>
  <cp:revision>604</cp:revision>
  <dcterms:created xsi:type="dcterms:W3CDTF">2010-04-30T18:19:48Z</dcterms:created>
  <dcterms:modified xsi:type="dcterms:W3CDTF">2024-11-21T04:35:36Z</dcterms:modified>
</cp:coreProperties>
</file>