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media1.wav" ContentType="audio/wav"/>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3" r:id="rId5"/>
    <p:sldMasterId id="2147483715" r:id="rId6"/>
  </p:sldMasterIdLst>
  <p:notesMasterIdLst>
    <p:notesMasterId r:id="rId47"/>
  </p:notesMasterIdLst>
  <p:sldIdLst>
    <p:sldId id="646" r:id="rId7"/>
    <p:sldId id="349" r:id="rId8"/>
    <p:sldId id="351" r:id="rId9"/>
    <p:sldId id="476" r:id="rId10"/>
    <p:sldId id="484" r:id="rId11"/>
    <p:sldId id="485" r:id="rId12"/>
    <p:sldId id="486" r:id="rId13"/>
    <p:sldId id="4411" r:id="rId14"/>
    <p:sldId id="295" r:id="rId15"/>
    <p:sldId id="533" r:id="rId16"/>
    <p:sldId id="355" r:id="rId17"/>
    <p:sldId id="392" r:id="rId18"/>
    <p:sldId id="396" r:id="rId19"/>
    <p:sldId id="397" r:id="rId20"/>
    <p:sldId id="527" r:id="rId21"/>
    <p:sldId id="490" r:id="rId22"/>
    <p:sldId id="491" r:id="rId23"/>
    <p:sldId id="362" r:id="rId24"/>
    <p:sldId id="365" r:id="rId25"/>
    <p:sldId id="405" r:id="rId26"/>
    <p:sldId id="528" r:id="rId27"/>
    <p:sldId id="530" r:id="rId28"/>
    <p:sldId id="531" r:id="rId29"/>
    <p:sldId id="532" r:id="rId30"/>
    <p:sldId id="406" r:id="rId31"/>
    <p:sldId id="460" r:id="rId32"/>
    <p:sldId id="479" r:id="rId33"/>
    <p:sldId id="466" r:id="rId34"/>
    <p:sldId id="492" r:id="rId35"/>
    <p:sldId id="526" r:id="rId36"/>
    <p:sldId id="468" r:id="rId37"/>
    <p:sldId id="469" r:id="rId38"/>
    <p:sldId id="318" r:id="rId39"/>
    <p:sldId id="4413" r:id="rId40"/>
    <p:sldId id="4414" r:id="rId41"/>
    <p:sldId id="346" r:id="rId42"/>
    <p:sldId id="534" r:id="rId43"/>
    <p:sldId id="645" r:id="rId44"/>
    <p:sldId id="304" r:id="rId45"/>
    <p:sldId id="389" r:id="rId46"/>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132" autoAdjust="0"/>
  </p:normalViewPr>
  <p:slideViewPr>
    <p:cSldViewPr snapToGrid="0">
      <p:cViewPr>
        <p:scale>
          <a:sx n="66" d="100"/>
          <a:sy n="66" d="100"/>
        </p:scale>
        <p:origin x="-1494" y="-462"/>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9/8/2024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8B395-2C21-4C6D-816C-E79C758501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14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chìa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Nêu giọng đọc và tìm từ cần nhấn giọng.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Nêu giọng đọc và tìm từ cần nhấn giọng.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97554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99706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40</a:t>
            </a:fld>
            <a:endParaRPr lang="en-US"/>
          </a:p>
        </p:txBody>
      </p:sp>
    </p:spTree>
    <p:extLst>
      <p:ext uri="{BB962C8B-B14F-4D97-AF65-F5344CB8AC3E}">
        <p14:creationId xmlns:p14="http://schemas.microsoft.com/office/powerpoint/2010/main" val="3825196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208B395-2C21-4C6D-816C-E79C7585010A}" type="slidenum">
              <a:rPr lang="en-US" smtClean="0"/>
              <a:t>2</a:t>
            </a:fld>
            <a:endParaRPr lang="en-US"/>
          </a:p>
        </p:txBody>
      </p:sp>
    </p:spTree>
    <p:extLst>
      <p:ext uri="{BB962C8B-B14F-4D97-AF65-F5344CB8AC3E}">
        <p14:creationId xmlns:p14="http://schemas.microsoft.com/office/powerpoint/2010/main" val="159084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208B395-2C21-4C6D-816C-E79C7585010A}" type="slidenum">
              <a:rPr lang="en-US" smtClean="0"/>
              <a:t>8</a:t>
            </a:fld>
            <a:endParaRPr lang="en-US"/>
          </a:p>
        </p:txBody>
      </p:sp>
    </p:spTree>
    <p:extLst>
      <p:ext uri="{BB962C8B-B14F-4D97-AF65-F5344CB8AC3E}">
        <p14:creationId xmlns:p14="http://schemas.microsoft.com/office/powerpoint/2010/main" val="242714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kern="0" dirty="0" err="1">
                <a:effectLst/>
                <a:latin typeface="Times New Roman" panose="02020603050405020304" pitchFamily="18" charset="0"/>
                <a:ea typeface="Calibri" panose="020F0502020204030204" pitchFamily="34" charset="0"/>
              </a:rPr>
              <a:t>Những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hay </a:t>
            </a:r>
            <a:r>
              <a:rPr lang="en-US" sz="1800" b="1" i="1" kern="0" dirty="0" err="1">
                <a:effectLst/>
                <a:latin typeface="Times New Roman" panose="02020603050405020304" pitchFamily="18" charset="0"/>
                <a:ea typeface="Calibri" panose="020F0502020204030204" pitchFamily="34" charset="0"/>
              </a:rPr>
              <a:t>hoạt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động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mang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rất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hữu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ích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hoà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vui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môi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trường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lành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thoáng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đãng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khi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có</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thể</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phát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huy</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sự</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tạo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Hôm</a:t>
            </a:r>
            <a:r>
              <a:rPr lang="en-US" sz="1800" b="1" i="1" kern="0" dirty="0">
                <a:effectLst/>
                <a:latin typeface="Times New Roman" panose="02020603050405020304" pitchFamily="18" charset="0"/>
                <a:ea typeface="Calibri" panose="020F0502020204030204" pitchFamily="34" charset="0"/>
              </a:rPr>
              <a:t> nay,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sẽ</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tìm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hiểu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câu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chuyện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về</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thú</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vị</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bạn</a:t>
            </a:r>
            <a:r>
              <a:rPr lang="en-US" sz="1800" b="1" i="1" kern="0" dirty="0">
                <a:effectLst/>
                <a:latin typeface="Times New Roman" panose="02020603050405020304" pitchFamily="18" charset="0"/>
                <a:ea typeface="Calibri" panose="020F0502020204030204" pitchFamily="34" charset="0"/>
              </a:rPr>
              <a:t> nhỏ qua </a:t>
            </a:r>
            <a:r>
              <a:rPr lang="en-US" sz="1800" b="1" i="1" kern="0" dirty="0" err="1">
                <a:effectLst/>
                <a:latin typeface="Times New Roman" panose="02020603050405020304" pitchFamily="18" charset="0"/>
                <a:ea typeface="Calibri" panose="020F0502020204030204" pitchFamily="34" charset="0"/>
              </a:rPr>
              <a:t>bài</a:t>
            </a:r>
            <a:r>
              <a:rPr lang="en-US" sz="1800" b="1" i="1" kern="0" dirty="0">
                <a:effectLst/>
                <a:latin typeface="Times New Roman" panose="02020603050405020304" pitchFamily="18" charset="0"/>
                <a:ea typeface="Calibri" panose="020F0502020204030204" pitchFamily="34" charset="0"/>
              </a:rPr>
              <a:t> “Thanh </a:t>
            </a:r>
            <a:r>
              <a:rPr lang="en-US" sz="1800" b="1" i="1" kern="0" dirty="0" err="1">
                <a:effectLst/>
                <a:latin typeface="Times New Roman" panose="02020603050405020304" pitchFamily="18" charset="0"/>
                <a:ea typeface="Calibri" panose="020F0502020204030204" pitchFamily="34" charset="0"/>
              </a:rPr>
              <a:t>âm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gió</a:t>
            </a:r>
            <a:r>
              <a:rPr lang="en-US" sz="1800" b="1" i="1" kern="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9</a:t>
            </a:fld>
            <a:endParaRPr lang="en-US"/>
          </a:p>
        </p:txBody>
      </p:sp>
    </p:spTree>
    <p:extLst>
      <p:ext uri="{BB962C8B-B14F-4D97-AF65-F5344CB8AC3E}">
        <p14:creationId xmlns:p14="http://schemas.microsoft.com/office/powerpoint/2010/main" val="1968567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11</a:t>
            </a:fld>
            <a:endParaRPr lang="en-US"/>
          </a:p>
        </p:txBody>
      </p:sp>
    </p:spTree>
    <p:extLst>
      <p:ext uri="{BB962C8B-B14F-4D97-AF65-F5344CB8AC3E}">
        <p14:creationId xmlns:p14="http://schemas.microsoft.com/office/powerpoint/2010/main" val="830155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15</a:t>
            </a:fld>
            <a:endParaRPr lang="en-US"/>
          </a:p>
        </p:txBody>
      </p:sp>
    </p:spTree>
    <p:extLst>
      <p:ext uri="{BB962C8B-B14F-4D97-AF65-F5344CB8AC3E}">
        <p14:creationId xmlns:p14="http://schemas.microsoft.com/office/powerpoint/2010/main" val="50103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17</a:t>
            </a:fld>
            <a:endParaRPr lang="en-US"/>
          </a:p>
        </p:txBody>
      </p:sp>
    </p:spTree>
    <p:extLst>
      <p:ext uri="{BB962C8B-B14F-4D97-AF65-F5344CB8AC3E}">
        <p14:creationId xmlns:p14="http://schemas.microsoft.com/office/powerpoint/2010/main" val="27366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20</a:t>
            </a:fld>
            <a:endParaRPr lang="en-US"/>
          </a:p>
        </p:txBody>
      </p:sp>
    </p:spTree>
    <p:extLst>
      <p:ext uri="{BB962C8B-B14F-4D97-AF65-F5344CB8AC3E}">
        <p14:creationId xmlns:p14="http://schemas.microsoft.com/office/powerpoint/2010/main" val="2857079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24</a:t>
            </a:fld>
            <a:endParaRPr lang="en-US"/>
          </a:p>
        </p:txBody>
      </p:sp>
    </p:spTree>
    <p:extLst>
      <p:ext uri="{BB962C8B-B14F-4D97-AF65-F5344CB8AC3E}">
        <p14:creationId xmlns:p14="http://schemas.microsoft.com/office/powerpoint/2010/main" val="342495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04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77892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751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9/8/2024</a:t>
            </a:fld>
            <a:endParaRPr lang="en-US"/>
          </a:p>
        </p:txBody>
      </p:sp>
      <p:sp>
        <p:nvSpPr>
          <p:cNvPr id="5" name="Footer Placeholder 4">
            <a:extLst>
              <a:ext uri="{FF2B5EF4-FFF2-40B4-BE49-F238E27FC236}">
                <a16:creationId xmlns:a16="http://schemas.microsoft.com/office/drawing/2014/main" xmlns=""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7403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9/8/2024</a:t>
            </a:fld>
            <a:endParaRPr lang="en-US"/>
          </a:p>
        </p:txBody>
      </p:sp>
      <p:sp>
        <p:nvSpPr>
          <p:cNvPr id="5" name="Footer Placeholder 4">
            <a:extLst>
              <a:ext uri="{FF2B5EF4-FFF2-40B4-BE49-F238E27FC236}">
                <a16:creationId xmlns:a16="http://schemas.microsoft.com/office/drawing/2014/main" xmlns=""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228259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9/8/2024</a:t>
            </a:fld>
            <a:endParaRPr lang="en-US"/>
          </a:p>
        </p:txBody>
      </p:sp>
      <p:sp>
        <p:nvSpPr>
          <p:cNvPr id="5" name="Footer Placeholder 4">
            <a:extLst>
              <a:ext uri="{FF2B5EF4-FFF2-40B4-BE49-F238E27FC236}">
                <a16:creationId xmlns:a16="http://schemas.microsoft.com/office/drawing/2014/main" xmlns=""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6906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9/8/2024</a:t>
            </a:fld>
            <a:endParaRPr lang="en-US"/>
          </a:p>
        </p:txBody>
      </p:sp>
      <p:sp>
        <p:nvSpPr>
          <p:cNvPr id="6" name="Footer Placeholder 5">
            <a:extLst>
              <a:ext uri="{FF2B5EF4-FFF2-40B4-BE49-F238E27FC236}">
                <a16:creationId xmlns:a16="http://schemas.microsoft.com/office/drawing/2014/main" xmlns=""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1401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9/8/2024</a:t>
            </a:fld>
            <a:endParaRPr lang="en-US"/>
          </a:p>
        </p:txBody>
      </p:sp>
      <p:sp>
        <p:nvSpPr>
          <p:cNvPr id="8" name="Footer Placeholder 7">
            <a:extLst>
              <a:ext uri="{FF2B5EF4-FFF2-40B4-BE49-F238E27FC236}">
                <a16:creationId xmlns:a16="http://schemas.microsoft.com/office/drawing/2014/main" xmlns=""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780249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9/8/2024</a:t>
            </a:fld>
            <a:endParaRPr lang="en-US"/>
          </a:p>
        </p:txBody>
      </p:sp>
      <p:sp>
        <p:nvSpPr>
          <p:cNvPr id="4" name="Footer Placeholder 3">
            <a:extLst>
              <a:ext uri="{FF2B5EF4-FFF2-40B4-BE49-F238E27FC236}">
                <a16:creationId xmlns:a16="http://schemas.microsoft.com/office/drawing/2014/main" xmlns=""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03894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9/8/2024</a:t>
            </a:fld>
            <a:endParaRPr lang="en-US"/>
          </a:p>
        </p:txBody>
      </p:sp>
      <p:sp>
        <p:nvSpPr>
          <p:cNvPr id="3" name="Footer Placeholder 2">
            <a:extLst>
              <a:ext uri="{FF2B5EF4-FFF2-40B4-BE49-F238E27FC236}">
                <a16:creationId xmlns:a16="http://schemas.microsoft.com/office/drawing/2014/main" xmlns="" id="{7B93E639-C139-4B98-83E0-831820F1AD03}"/>
              </a:ext>
            </a:extLst>
          </p:cNvPr>
          <p:cNvSpPr>
            <a:spLocks noGrp="1"/>
          </p:cNvSpPr>
          <p:nvPr>
            <p:ph type="ftr" sz="quarter" idx="11"/>
          </p:nvPr>
        </p:nvSpPr>
        <p:spPr>
          <a:xfrm>
            <a:off x="4038600" y="6356351"/>
            <a:ext cx="4114800" cy="366183"/>
          </a:xfrm>
          <a:prstGeom prst="rect">
            <a:avLst/>
          </a:prstGeom>
        </p:spPr>
        <p:txBody>
          <a:bodyPr/>
          <a:lstStyle>
            <a:lvl1pPr algn="ctr">
              <a:defRPr>
                <a:solidFill>
                  <a:schemeClr val="bg1"/>
                </a:solidFill>
              </a:defRPr>
            </a:lvl1pPr>
          </a:lstStyle>
          <a:p>
            <a:r>
              <a:rPr lang="en-US" dirty="0"/>
              <a:t>Vu Quynh Sam</a:t>
            </a:r>
          </a:p>
        </p:txBody>
      </p:sp>
      <p:sp>
        <p:nvSpPr>
          <p:cNvPr id="4" name="Slide Number Placeholder 3">
            <a:extLst>
              <a:ext uri="{FF2B5EF4-FFF2-40B4-BE49-F238E27FC236}">
                <a16:creationId xmlns:a16="http://schemas.microsoft.com/office/drawing/2014/main" xmlns=""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433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9/8/2024</a:t>
            </a:fld>
            <a:endParaRPr lang="en-US"/>
          </a:p>
        </p:txBody>
      </p:sp>
      <p:sp>
        <p:nvSpPr>
          <p:cNvPr id="6" name="Footer Placeholder 5">
            <a:extLst>
              <a:ext uri="{FF2B5EF4-FFF2-40B4-BE49-F238E27FC236}">
                <a16:creationId xmlns:a16="http://schemas.microsoft.com/office/drawing/2014/main" xmlns=""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826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5705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9/8/2024</a:t>
            </a:fld>
            <a:endParaRPr lang="en-US"/>
          </a:p>
        </p:txBody>
      </p:sp>
      <p:sp>
        <p:nvSpPr>
          <p:cNvPr id="6" name="Footer Placeholder 5">
            <a:extLst>
              <a:ext uri="{FF2B5EF4-FFF2-40B4-BE49-F238E27FC236}">
                <a16:creationId xmlns:a16="http://schemas.microsoft.com/office/drawing/2014/main" xmlns=""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87725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9/8/2024</a:t>
            </a:fld>
            <a:endParaRPr lang="en-US"/>
          </a:p>
        </p:txBody>
      </p:sp>
      <p:sp>
        <p:nvSpPr>
          <p:cNvPr id="5" name="Footer Placeholder 4">
            <a:extLst>
              <a:ext uri="{FF2B5EF4-FFF2-40B4-BE49-F238E27FC236}">
                <a16:creationId xmlns:a16="http://schemas.microsoft.com/office/drawing/2014/main" xmlns=""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938639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9/8/2024</a:t>
            </a:fld>
            <a:endParaRPr lang="en-US"/>
          </a:p>
        </p:txBody>
      </p:sp>
      <p:sp>
        <p:nvSpPr>
          <p:cNvPr id="5" name="Footer Placeholder 4">
            <a:extLst>
              <a:ext uri="{FF2B5EF4-FFF2-40B4-BE49-F238E27FC236}">
                <a16:creationId xmlns:a16="http://schemas.microsoft.com/office/drawing/2014/main" xmlns=""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36373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1208539286"/>
      </p:ext>
    </p:extLst>
  </p:cSld>
  <p:clrMapOvr>
    <a:masterClrMapping/>
  </p:clrMapOvr>
  <p:transition spd="slow" advClick="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039136299"/>
      </p:ext>
    </p:extLst>
  </p:cSld>
  <p:clrMapOvr>
    <a:masterClrMapping/>
  </p:clrMapOvr>
  <p:transition spd="slow" advClick="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041845650"/>
      </p:ext>
    </p:extLst>
  </p:cSld>
  <p:clrMapOvr>
    <a:masterClrMapping/>
  </p:clrMapOvr>
  <p:transition spd="slow" advClick="0">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300507719"/>
      </p:ext>
    </p:extLst>
  </p:cSld>
  <p:clrMapOvr>
    <a:masterClrMapping/>
  </p:clrMapOvr>
  <p:transition spd="slow" advClick="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2024/9/8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48341242"/>
      </p:ext>
    </p:extLst>
  </p:cSld>
  <p:clrMapOvr>
    <a:masterClrMapping/>
  </p:clrMapOvr>
  <p:transition spd="slow" advClick="0">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2024/9/8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27782953"/>
      </p:ext>
    </p:extLst>
  </p:cSld>
  <p:clrMapOvr>
    <a:masterClrMapping/>
  </p:clrMapOvr>
  <p:transition spd="slow" advClick="0">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2024/9/8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30909567"/>
      </p:ext>
    </p:extLst>
  </p:cSld>
  <p:clrMapOvr>
    <a:masterClrMapping/>
  </p:clrMapOvr>
  <p:transition spd="slow" advClick="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9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82484958"/>
      </p:ext>
    </p:extLst>
  </p:cSld>
  <p:clrMapOvr>
    <a:masterClrMapping/>
  </p:clrMapOvr>
  <p:transition spd="slow" advClick="0">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98104803"/>
      </p:ext>
    </p:extLst>
  </p:cSld>
  <p:clrMapOvr>
    <a:masterClrMapping/>
  </p:clrMapOvr>
  <p:transition spd="slow" advClick="0">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92214273"/>
      </p:ext>
    </p:extLst>
  </p:cSld>
  <p:clrMapOvr>
    <a:masterClrMapping/>
  </p:clrMapOvr>
  <p:transition spd="slow" advClick="0">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11111493"/>
      </p:ext>
    </p:extLst>
  </p:cSld>
  <p:clrMapOvr>
    <a:masterClrMapping/>
  </p:clrMapOvr>
  <p:transition spd="slow" advClick="0">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985773981"/>
      </p:ext>
    </p:extLst>
  </p:cSld>
  <p:clrMapOvr>
    <a:masterClrMapping/>
  </p:clrMapOvr>
  <p:transition spd="slow" advClick="0">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565395408"/>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55158"/>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47602783"/>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420073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90237237"/>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85101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0688774"/>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12197219"/>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07333699"/>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39925591"/>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047731"/>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081534"/>
      </p:ext>
    </p:extLst>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403762"/>
      </p:ext>
    </p:extLst>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71285439"/>
      </p:ext>
    </p:extLst>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5321049"/>
      </p:ext>
    </p:extLst>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68214051"/>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58652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9/8/2024</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85263596"/>
      </p:ext>
    </p:extLst>
  </p:cSld>
  <p:clrMapOvr>
    <a:masterClrMapping/>
  </p:clrMapOvr>
  <p:transition spd="slow">
    <p:pull/>
  </p:transition>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A62569F-9AA2-4440-A7AE-4B70B05107FF}"/>
              </a:ext>
            </a:extLst>
          </p:cNvPr>
          <p:cNvSpPr>
            <a:spLocks noGrp="1"/>
          </p:cNvSpPr>
          <p:nvPr>
            <p:ph type="dt" sz="half" idx="10"/>
          </p:nvPr>
        </p:nvSpPr>
        <p:spPr/>
        <p:txBody>
          <a:bodyPr/>
          <a:lstStyle/>
          <a:p>
            <a:fld id="{D119E34F-6D4D-44FA-9068-21642AD9CE05}" type="datetimeFigureOut">
              <a:rPr lang="en-US" smtClean="0"/>
              <a:t>9/8/2024</a:t>
            </a:fld>
            <a:endParaRPr lang="en-US"/>
          </a:p>
        </p:txBody>
      </p:sp>
      <p:sp>
        <p:nvSpPr>
          <p:cNvPr id="3" name="Footer Placeholder 2">
            <a:extLst>
              <a:ext uri="{FF2B5EF4-FFF2-40B4-BE49-F238E27FC236}">
                <a16:creationId xmlns:a16="http://schemas.microsoft.com/office/drawing/2014/main" xmlns="" id="{5D2F8AA8-F6CD-480F-A989-4E57932EB2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1D6B7AD-522E-41AF-AE72-DA501BD57D68}"/>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16284151"/>
      </p:ext>
    </p:extLst>
  </p:cSld>
  <p:clrMapOvr>
    <a:masterClrMapping/>
  </p:clrMapOvr>
  <p:transition spd="slow">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9/8/2024</a:t>
            </a:fld>
            <a:endParaRPr lang="en-US"/>
          </a:p>
        </p:txBody>
      </p:sp>
      <p:sp>
        <p:nvSpPr>
          <p:cNvPr id="5" name="Footer Placeholder 4">
            <a:extLst>
              <a:ext uri="{FF2B5EF4-FFF2-40B4-BE49-F238E27FC236}">
                <a16:creationId xmlns:a16="http://schemas.microsoft.com/office/drawing/2014/main" xmlns=""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9/8/2024</a:t>
            </a:fld>
            <a:endParaRPr lang="en-US"/>
          </a:p>
        </p:txBody>
      </p:sp>
      <p:sp>
        <p:nvSpPr>
          <p:cNvPr id="5" name="Footer Placeholder 4">
            <a:extLst>
              <a:ext uri="{FF2B5EF4-FFF2-40B4-BE49-F238E27FC236}">
                <a16:creationId xmlns:a16="http://schemas.microsoft.com/office/drawing/2014/main" xmlns=""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9/8/2024</a:t>
            </a:fld>
            <a:endParaRPr lang="en-US"/>
          </a:p>
        </p:txBody>
      </p:sp>
      <p:sp>
        <p:nvSpPr>
          <p:cNvPr id="5" name="Footer Placeholder 4">
            <a:extLst>
              <a:ext uri="{FF2B5EF4-FFF2-40B4-BE49-F238E27FC236}">
                <a16:creationId xmlns:a16="http://schemas.microsoft.com/office/drawing/2014/main" xmlns=""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9/8/2024</a:t>
            </a:fld>
            <a:endParaRPr lang="en-US"/>
          </a:p>
        </p:txBody>
      </p:sp>
      <p:sp>
        <p:nvSpPr>
          <p:cNvPr id="6" name="Footer Placeholder 5">
            <a:extLst>
              <a:ext uri="{FF2B5EF4-FFF2-40B4-BE49-F238E27FC236}">
                <a16:creationId xmlns:a16="http://schemas.microsoft.com/office/drawing/2014/main" xmlns=""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9/8/2024</a:t>
            </a:fld>
            <a:endParaRPr lang="en-US"/>
          </a:p>
        </p:txBody>
      </p:sp>
      <p:sp>
        <p:nvSpPr>
          <p:cNvPr id="8" name="Footer Placeholder 7">
            <a:extLst>
              <a:ext uri="{FF2B5EF4-FFF2-40B4-BE49-F238E27FC236}">
                <a16:creationId xmlns:a16="http://schemas.microsoft.com/office/drawing/2014/main" xmlns=""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9/8/2024</a:t>
            </a:fld>
            <a:endParaRPr lang="en-US"/>
          </a:p>
        </p:txBody>
      </p:sp>
      <p:sp>
        <p:nvSpPr>
          <p:cNvPr id="4" name="Footer Placeholder 3">
            <a:extLst>
              <a:ext uri="{FF2B5EF4-FFF2-40B4-BE49-F238E27FC236}">
                <a16:creationId xmlns:a16="http://schemas.microsoft.com/office/drawing/2014/main" xmlns=""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9/8/2024</a:t>
            </a:fld>
            <a:endParaRPr lang="en-US"/>
          </a:p>
        </p:txBody>
      </p:sp>
      <p:sp>
        <p:nvSpPr>
          <p:cNvPr id="3" name="Footer Placeholder 2">
            <a:extLst>
              <a:ext uri="{FF2B5EF4-FFF2-40B4-BE49-F238E27FC236}">
                <a16:creationId xmlns:a16="http://schemas.microsoft.com/office/drawing/2014/main" xmlns=""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9/8/2024</a:t>
            </a:fld>
            <a:endParaRPr lang="en-US"/>
          </a:p>
        </p:txBody>
      </p:sp>
      <p:sp>
        <p:nvSpPr>
          <p:cNvPr id="6" name="Footer Placeholder 5">
            <a:extLst>
              <a:ext uri="{FF2B5EF4-FFF2-40B4-BE49-F238E27FC236}">
                <a16:creationId xmlns:a16="http://schemas.microsoft.com/office/drawing/2014/main" xmlns=""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613860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9/8/2024</a:t>
            </a:fld>
            <a:endParaRPr lang="en-US"/>
          </a:p>
        </p:txBody>
      </p:sp>
      <p:sp>
        <p:nvSpPr>
          <p:cNvPr id="6" name="Footer Placeholder 5">
            <a:extLst>
              <a:ext uri="{FF2B5EF4-FFF2-40B4-BE49-F238E27FC236}">
                <a16:creationId xmlns:a16="http://schemas.microsoft.com/office/drawing/2014/main" xmlns=""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9/8/2024</a:t>
            </a:fld>
            <a:endParaRPr lang="en-US"/>
          </a:p>
        </p:txBody>
      </p:sp>
      <p:sp>
        <p:nvSpPr>
          <p:cNvPr id="5" name="Footer Placeholder 4">
            <a:extLst>
              <a:ext uri="{FF2B5EF4-FFF2-40B4-BE49-F238E27FC236}">
                <a16:creationId xmlns:a16="http://schemas.microsoft.com/office/drawing/2014/main" xmlns=""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9/8/2024</a:t>
            </a:fld>
            <a:endParaRPr lang="en-US"/>
          </a:p>
        </p:txBody>
      </p:sp>
      <p:sp>
        <p:nvSpPr>
          <p:cNvPr id="5" name="Footer Placeholder 4">
            <a:extLst>
              <a:ext uri="{FF2B5EF4-FFF2-40B4-BE49-F238E27FC236}">
                <a16:creationId xmlns:a16="http://schemas.microsoft.com/office/drawing/2014/main" xmlns=""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0313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05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002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8.jp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01875F6F-E94E-4170-B5D8-B2BCA0C877F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Title Placeholder 2"/>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3916968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FB37E459-C5B6-4AF0-86D6-56ABDAD482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31805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1A7EB358-7869-4B49-8885-7123D5E973A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2024/9/8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883010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spd="slow" advClick="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48AB129E-1910-4BCB-AAA5-102FFA5E3D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287771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7E21C05C-57FB-4423-ADA6-9A00102A15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9/8/2024</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448571274"/>
      </p:ext>
    </p:extLst>
  </p:cSld>
  <p:clrMap bg1="lt1" tx1="dk1" bg2="lt2" tx2="dk2" accent1="accent1" accent2="accent2" accent3="accent3" accent4="accent4" accent5="accent5" accent6="accent6" hlink="hlink" folHlink="folHlink"/>
  <p:sldLayoutIdLst>
    <p:sldLayoutId id="2147483714" r:id="rId1"/>
    <p:sldLayoutId id="2147483727" r:id="rId2"/>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8C72032B-4BED-41D2-9C10-9296FFE8374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5.png"/><Relationship Id="rId5" Type="http://schemas.microsoft.com/office/2007/relationships/hdphoto" Target="../media/hdphoto6.wdp"/><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7.wdp"/><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8.svg"/><Relationship Id="rId4" Type="http://schemas.openxmlformats.org/officeDocument/2006/relationships/image" Target="../media/image52.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5.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8.sv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37.png"/><Relationship Id="rId4" Type="http://schemas.openxmlformats.org/officeDocument/2006/relationships/image" Target="../media/image58.sv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61.emf"/></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emf"/></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4.jpe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emf"/></Relationships>
</file>

<file path=ppt/slides/_rels/slide2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9.pn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gif"/><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73.sv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9.png"/><Relationship Id="rId7" Type="http://schemas.openxmlformats.org/officeDocument/2006/relationships/image" Target="../media/image69.gif"/><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18.xml"/><Relationship Id="rId5" Type="http://schemas.openxmlformats.org/officeDocument/2006/relationships/image" Target="../media/image71.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9.png"/><Relationship Id="rId7" Type="http://schemas.openxmlformats.org/officeDocument/2006/relationships/image" Target="../media/image67.png"/><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11" Type="http://schemas.openxmlformats.org/officeDocument/2006/relationships/image" Target="../media/image71.png"/><Relationship Id="rId5" Type="http://schemas.openxmlformats.org/officeDocument/2006/relationships/image" Target="../media/image18.png"/><Relationship Id="rId10" Type="http://schemas.openxmlformats.org/officeDocument/2006/relationships/image" Target="../media/image31.PNG"/><Relationship Id="rId4" Type="http://schemas.openxmlformats.org/officeDocument/2006/relationships/image" Target="../media/image69.gif"/><Relationship Id="rId9" Type="http://schemas.openxmlformats.org/officeDocument/2006/relationships/image" Target="../media/image73.png"/></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76.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5.png"/><Relationship Id="rId5" Type="http://schemas.openxmlformats.org/officeDocument/2006/relationships/image" Target="../media/image74.gif"/><Relationship Id="rId10" Type="http://schemas.openxmlformats.org/officeDocument/2006/relationships/image" Target="../media/image77.png"/><Relationship Id="rId4" Type="http://schemas.openxmlformats.org/officeDocument/2006/relationships/image" Target="../media/image9.pn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9.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3.wdp"/><Relationship Id="rId11"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85.svg"/></Relationships>
</file>

<file path=ppt/slides/_rels/slide31.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18.png"/><Relationship Id="rId7" Type="http://schemas.openxmlformats.org/officeDocument/2006/relationships/image" Target="../media/image79.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73.svg"/><Relationship Id="rId5" Type="http://schemas.openxmlformats.org/officeDocument/2006/relationships/image" Target="../media/image67.png"/><Relationship Id="rId10" Type="http://schemas.openxmlformats.org/officeDocument/2006/relationships/image" Target="../media/image75.png"/><Relationship Id="rId4" Type="http://schemas.microsoft.com/office/2007/relationships/hdphoto" Target="../media/hdphoto3.wdp"/><Relationship Id="rId9"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5.svg"/><Relationship Id="rId2" Type="http://schemas.openxmlformats.org/officeDocument/2006/relationships/image" Target="../media/image58.png"/><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81.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2.xml"/><Relationship Id="rId1" Type="http://schemas.openxmlformats.org/officeDocument/2006/relationships/slideLayout" Target="../slideLayouts/slideLayout44.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4.xml"/><Relationship Id="rId1" Type="http://schemas.openxmlformats.org/officeDocument/2006/relationships/slideLayout" Target="../slideLayouts/slideLayout50.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53.xml"/><Relationship Id="rId4" Type="http://schemas.microsoft.com/office/2007/relationships/hdphoto" Target="../media/hdphoto8.wdp"/></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3.sv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85.svg"/><Relationship Id="rId5" Type="http://schemas.openxmlformats.org/officeDocument/2006/relationships/image" Target="../media/image78.png"/><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9.sv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xmlns="" id="{D6965967-96C5-136A-14CF-27679BEE6FF7}"/>
              </a:ext>
            </a:extLst>
          </p:cNvPr>
          <p:cNvPicPr>
            <a:picLocks noChangeAspect="1"/>
          </p:cNvPicPr>
          <p:nvPr/>
        </p:nvPicPr>
        <p:blipFill>
          <a:blip r:embed="rId4"/>
          <a:stretch>
            <a:fillRect/>
          </a:stretch>
        </p:blipFill>
        <p:spPr>
          <a:xfrm>
            <a:off x="0" y="-11157"/>
            <a:ext cx="6172200" cy="6869157"/>
          </a:xfrm>
          <a:prstGeom prst="rect">
            <a:avLst/>
          </a:prstGeom>
        </p:spPr>
      </p:pic>
      <p:pic>
        <p:nvPicPr>
          <p:cNvPr id="10" name="Picture 9">
            <a:extLst>
              <a:ext uri="{FF2B5EF4-FFF2-40B4-BE49-F238E27FC236}">
                <a16:creationId xmlns:a16="http://schemas.microsoft.com/office/drawing/2014/main" xmlns="" id="{6ADAD288-EA25-9597-892A-EAA4AF6CC22B}"/>
              </a:ext>
            </a:extLst>
          </p:cNvPr>
          <p:cNvPicPr>
            <a:picLocks noChangeAspect="1"/>
          </p:cNvPicPr>
          <p:nvPr/>
        </p:nvPicPr>
        <p:blipFill>
          <a:blip r:embed="rId5"/>
          <a:stretch>
            <a:fillRect/>
          </a:stretch>
        </p:blipFill>
        <p:spPr>
          <a:xfrm>
            <a:off x="6122676" y="2544997"/>
            <a:ext cx="7370703" cy="1920406"/>
          </a:xfrm>
          <a:prstGeom prst="rect">
            <a:avLst/>
          </a:prstGeom>
        </p:spPr>
      </p:pic>
    </p:spTree>
    <p:extLst>
      <p:ext uri="{BB962C8B-B14F-4D97-AF65-F5344CB8AC3E}">
        <p14:creationId xmlns:p14="http://schemas.microsoft.com/office/powerpoint/2010/main" val="31553533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xmlns="" id="{38248B95-B487-857E-D2CA-429CC60B48D0}"/>
              </a:ext>
            </a:extLst>
          </p:cNvPr>
          <p:cNvSpPr/>
          <p:nvPr/>
        </p:nvSpPr>
        <p:spPr>
          <a:xfrm>
            <a:off x="676275" y="523349"/>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D7E1D77E-E339-67F3-ABC3-BE611ED1CF7C}"/>
              </a:ext>
            </a:extLst>
          </p:cNvPr>
          <p:cNvSpPr txBox="1"/>
          <p:nvPr/>
        </p:nvSpPr>
        <p:spPr>
          <a:xfrm>
            <a:off x="1724484" y="1888917"/>
            <a:ext cx="9515016" cy="3416320"/>
          </a:xfrm>
          <a:prstGeom prst="rect">
            <a:avLst/>
          </a:prstGeom>
          <a:noFill/>
        </p:spPr>
        <p:txBody>
          <a:bodyPr wrap="square" rtlCol="0">
            <a:spAutoFit/>
          </a:bodyPr>
          <a:lstStyle/>
          <a:p>
            <a:pPr algn="just"/>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đúng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toàn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bộ</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câu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chuyện</a:t>
            </a:r>
            <a:r>
              <a:rPr lang="en-US" sz="2400" dirty="0">
                <a:solidFill>
                  <a:srgbClr val="002060"/>
                </a:solidFill>
                <a:latin typeface="Cambria" panose="02040503050406030204" pitchFamily="18" charset="0"/>
                <a:ea typeface="Cambria" panose="02040503050406030204" pitchFamily="18" charset="0"/>
              </a:rPr>
              <a:t> Thanh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phù</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hợp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nhấn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từ</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ngữ</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cần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trạng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Nhận biết được các sự việc gắn với thời gian, không gian xảy ra câu chuyện trong văn bản tự sự. </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err="1">
                <a:solidFill>
                  <a:srgbClr val="002060"/>
                </a:solidFill>
                <a:latin typeface="Cambria" panose="02040503050406030204" pitchFamily="18" charset="0"/>
                <a:ea typeface="Cambria" panose="02040503050406030204" pitchFamily="18" charset="0"/>
              </a:rPr>
              <a:t>Hiểu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suy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nghĩ</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dựa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hành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động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việc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lời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nói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Hiểu điều tác giả muốn nói qua câu chuyện: Mỗi vùng miền đều có những sản vật đặc trưng, mang đậm nét dấu ấn của vùng miền đó.</a:t>
            </a:r>
            <a:endParaRPr lang="en-US" sz="2400" dirty="0">
              <a:solidFill>
                <a:srgbClr val="002060"/>
              </a:solidFill>
              <a:latin typeface="Cambria" panose="02040503050406030204" pitchFamily="18" charset="0"/>
              <a:ea typeface="Cambria" panose="02040503050406030204" pitchFamily="18" charset="0"/>
            </a:endParaRPr>
          </a:p>
        </p:txBody>
      </p:sp>
      <p:pic>
        <p:nvPicPr>
          <p:cNvPr id="8" name="Picture 2" descr="Hình ảnh Phim Hoạt Hình Táo Dễ Thương PNG , Táo, Dễ Thương ...">
            <a:extLst>
              <a:ext uri="{FF2B5EF4-FFF2-40B4-BE49-F238E27FC236}">
                <a16:creationId xmlns:a16="http://schemas.microsoft.com/office/drawing/2014/main" xmlns=""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4" y="1896052"/>
            <a:ext cx="526243" cy="5262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xmlns=""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3" y="2922177"/>
            <a:ext cx="526244" cy="5262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09EED126-80D3-459B-0875-974FD0797711}"/>
              </a:ext>
            </a:extLst>
          </p:cNvPr>
          <p:cNvPicPr>
            <a:picLocks noChangeAspect="1"/>
          </p:cNvPicPr>
          <p:nvPr/>
        </p:nvPicPr>
        <p:blipFill>
          <a:blip r:embed="rId5"/>
          <a:stretch>
            <a:fillRect/>
          </a:stretch>
        </p:blipFill>
        <p:spPr>
          <a:xfrm>
            <a:off x="3176916" y="462083"/>
            <a:ext cx="5590517" cy="1609483"/>
          </a:xfrm>
          <a:prstGeom prst="rect">
            <a:avLst/>
          </a:prstGeom>
        </p:spPr>
      </p:pic>
      <p:pic>
        <p:nvPicPr>
          <p:cNvPr id="13" name="Picture 2" descr="Hình ảnh Phim Hoạt Hình Táo Dễ Thương PNG , Táo, Dễ Thương ...">
            <a:extLst>
              <a:ext uri="{FF2B5EF4-FFF2-40B4-BE49-F238E27FC236}">
                <a16:creationId xmlns:a16="http://schemas.microsoft.com/office/drawing/2014/main" xmlns="" id="{EFEA428E-99E8-96A3-2AB5-F5DE882DCF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2" y="3685180"/>
            <a:ext cx="526245" cy="5262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Phim Hoạt Hình Táo Dễ Thương PNG , Táo, Dễ Thương ...">
            <a:extLst>
              <a:ext uri="{FF2B5EF4-FFF2-40B4-BE49-F238E27FC236}">
                <a16:creationId xmlns:a16="http://schemas.microsoft.com/office/drawing/2014/main" xmlns=""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2" y="4558001"/>
            <a:ext cx="526243" cy="526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xmlns="" id="{0B5997AA-E3DC-4DF5-8BEE-F7FB602A4DD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3">
            <a:extLst>
              <a:ext uri="{FF2B5EF4-FFF2-40B4-BE49-F238E27FC236}">
                <a16:creationId xmlns:a16="http://schemas.microsoft.com/office/drawing/2014/main" xmlns="" id="{66C5C54C-AEFE-4DD6-B2BB-5CADE5437D54}"/>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F1B2F784-57FB-58E9-D60B-01D9359E4CBF}"/>
              </a:ext>
            </a:extLst>
          </p:cNvPr>
          <p:cNvPicPr>
            <a:picLocks noChangeAspect="1"/>
          </p:cNvPicPr>
          <p:nvPr/>
        </p:nvPicPr>
        <p:blipFill>
          <a:blip r:embed="rId5"/>
          <a:stretch>
            <a:fillRect/>
          </a:stretch>
        </p:blipFill>
        <p:spPr>
          <a:xfrm>
            <a:off x="-854918" y="1772732"/>
            <a:ext cx="10640475" cy="4348857"/>
          </a:xfrm>
          <a:prstGeom prst="rect">
            <a:avLst/>
          </a:prstGeom>
        </p:spPr>
      </p:pic>
    </p:spTree>
    <p:extLst>
      <p:ext uri="{BB962C8B-B14F-4D97-AF65-F5344CB8AC3E}">
        <p14:creationId xmlns:p14="http://schemas.microsoft.com/office/powerpoint/2010/main" val="2138951534"/>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xmlns="" id="{ED36DA5C-F5EF-43CA-91E0-8A5BD309067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9" name="Group 8">
            <a:extLst>
              <a:ext uri="{FF2B5EF4-FFF2-40B4-BE49-F238E27FC236}">
                <a16:creationId xmlns:a16="http://schemas.microsoft.com/office/drawing/2014/main" xmlns="" id="{26C7CD17-C451-4521-BA7A-A11D00D1F667}"/>
              </a:ext>
            </a:extLst>
          </p:cNvPr>
          <p:cNvGrpSpPr/>
          <p:nvPr/>
        </p:nvGrpSpPr>
        <p:grpSpPr>
          <a:xfrm>
            <a:off x="2752694" y="2578317"/>
            <a:ext cx="2974777" cy="1550088"/>
            <a:chOff x="139959" y="1387023"/>
            <a:chExt cx="3172408" cy="1636095"/>
          </a:xfrm>
        </p:grpSpPr>
        <p:sp>
          <p:nvSpPr>
            <p:cNvPr id="11" name="Rectangle: Rounded Corners 14">
              <a:extLst>
                <a:ext uri="{FF2B5EF4-FFF2-40B4-BE49-F238E27FC236}">
                  <a16:creationId xmlns:a16="http://schemas.microsoft.com/office/drawing/2014/main" xmlns="" id="{32738110-F58C-4761-870D-39D01F471D1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2677738"/>
                        <a:gd name="connsiteY0" fmla="*/ 268986 h 1101452"/>
                        <a:gd name="connsiteX1" fmla="*/ 268986 w 2677738"/>
                        <a:gd name="connsiteY1" fmla="*/ 0 h 1101452"/>
                        <a:gd name="connsiteX2" fmla="*/ 2408752 w 2677738"/>
                        <a:gd name="connsiteY2" fmla="*/ 0 h 1101452"/>
                        <a:gd name="connsiteX3" fmla="*/ 2677738 w 2677738"/>
                        <a:gd name="connsiteY3" fmla="*/ 268986 h 1101452"/>
                        <a:gd name="connsiteX4" fmla="*/ 2677738 w 2677738"/>
                        <a:gd name="connsiteY4" fmla="*/ 832466 h 1101452"/>
                        <a:gd name="connsiteX5" fmla="*/ 2408752 w 2677738"/>
                        <a:gd name="connsiteY5" fmla="*/ 1101452 h 1101452"/>
                        <a:gd name="connsiteX6" fmla="*/ 268986 w 2677738"/>
                        <a:gd name="connsiteY6" fmla="*/ 1101452 h 1101452"/>
                        <a:gd name="connsiteX7" fmla="*/ 0 w 2677738"/>
                        <a:gd name="connsiteY7" fmla="*/ 832466 h 1101452"/>
                        <a:gd name="connsiteX8" fmla="*/ 0 w 2677738"/>
                        <a:gd name="connsiteY8" fmla="*/ 268986 h 110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7738" h="1101452" fill="none" extrusionOk="0">
                          <a:moveTo>
                            <a:pt x="0" y="268986"/>
                          </a:moveTo>
                          <a:cubicBezTo>
                            <a:pt x="-5114" y="138350"/>
                            <a:pt x="105994" y="-9701"/>
                            <a:pt x="268986" y="0"/>
                          </a:cubicBezTo>
                          <a:cubicBezTo>
                            <a:pt x="1245117" y="-35273"/>
                            <a:pt x="1872461" y="-144294"/>
                            <a:pt x="2408752" y="0"/>
                          </a:cubicBezTo>
                          <a:cubicBezTo>
                            <a:pt x="2580508" y="7061"/>
                            <a:pt x="2660617" y="105994"/>
                            <a:pt x="2677738" y="268986"/>
                          </a:cubicBezTo>
                          <a:cubicBezTo>
                            <a:pt x="2725944" y="497971"/>
                            <a:pt x="2665278" y="742264"/>
                            <a:pt x="2677738" y="832466"/>
                          </a:cubicBezTo>
                          <a:cubicBezTo>
                            <a:pt x="2681521" y="978162"/>
                            <a:pt x="2569448" y="1088293"/>
                            <a:pt x="2408752" y="1101452"/>
                          </a:cubicBezTo>
                          <a:cubicBezTo>
                            <a:pt x="1570268" y="1178977"/>
                            <a:pt x="1060752" y="1057749"/>
                            <a:pt x="268986" y="1101452"/>
                          </a:cubicBezTo>
                          <a:cubicBezTo>
                            <a:pt x="104735" y="1097104"/>
                            <a:pt x="-26906" y="980655"/>
                            <a:pt x="0" y="832466"/>
                          </a:cubicBezTo>
                          <a:cubicBezTo>
                            <a:pt x="-26087" y="634749"/>
                            <a:pt x="-36606" y="392076"/>
                            <a:pt x="0" y="268986"/>
                          </a:cubicBezTo>
                          <a:close/>
                        </a:path>
                        <a:path w="2677738" h="1101452" stroke="0" extrusionOk="0">
                          <a:moveTo>
                            <a:pt x="0" y="268986"/>
                          </a:moveTo>
                          <a:cubicBezTo>
                            <a:pt x="-5120" y="102737"/>
                            <a:pt x="114964" y="4426"/>
                            <a:pt x="268986" y="0"/>
                          </a:cubicBezTo>
                          <a:cubicBezTo>
                            <a:pt x="1195234" y="-95379"/>
                            <a:pt x="1400266" y="58096"/>
                            <a:pt x="2408752" y="0"/>
                          </a:cubicBezTo>
                          <a:cubicBezTo>
                            <a:pt x="2547466" y="-6929"/>
                            <a:pt x="2665242" y="111448"/>
                            <a:pt x="2677738" y="268986"/>
                          </a:cubicBezTo>
                          <a:cubicBezTo>
                            <a:pt x="2662778" y="344451"/>
                            <a:pt x="2685549" y="710729"/>
                            <a:pt x="2677738" y="832466"/>
                          </a:cubicBezTo>
                          <a:cubicBezTo>
                            <a:pt x="2688547" y="968175"/>
                            <a:pt x="2553897" y="1098053"/>
                            <a:pt x="2408752" y="1101452"/>
                          </a:cubicBezTo>
                          <a:cubicBezTo>
                            <a:pt x="1478441" y="1041546"/>
                            <a:pt x="605051" y="1183966"/>
                            <a:pt x="268986" y="1101452"/>
                          </a:cubicBezTo>
                          <a:cubicBezTo>
                            <a:pt x="117235" y="1102242"/>
                            <a:pt x="-16739" y="998012"/>
                            <a:pt x="0" y="832466"/>
                          </a:cubicBezTo>
                          <a:cubicBezTo>
                            <a:pt x="-34261" y="690366"/>
                            <a:pt x="-48072" y="350220"/>
                            <a:pt x="0" y="2689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sym typeface="Arial"/>
                </a:rPr>
                <a:t>Mắt</a:t>
              </a:r>
              <a:r>
                <a:rPr lang="en-US" sz="5333" b="1" kern="0" dirty="0">
                  <a:solidFill>
                    <a:srgbClr val="002060"/>
                  </a:solidFill>
                  <a:sym typeface="Arial"/>
                </a:rPr>
                <a:t> </a:t>
              </a:r>
              <a:r>
                <a:rPr lang="en-US" sz="5333" b="1" kern="0" dirty="0" err="1">
                  <a:solidFill>
                    <a:srgbClr val="002060"/>
                  </a:solidFill>
                  <a:sym typeface="Arial"/>
                </a:rPr>
                <a:t>dõi</a:t>
              </a:r>
              <a:endParaRPr lang="en-US" sz="5333" b="1" kern="0" dirty="0">
                <a:solidFill>
                  <a:srgbClr val="002060"/>
                </a:solidFill>
                <a:sym typeface="Arial"/>
              </a:endParaRPr>
            </a:p>
          </p:txBody>
        </p:sp>
        <p:pic>
          <p:nvPicPr>
            <p:cNvPr id="12" name="Picture 11">
              <a:extLst>
                <a:ext uri="{FF2B5EF4-FFF2-40B4-BE49-F238E27FC236}">
                  <a16:creationId xmlns:a16="http://schemas.microsoft.com/office/drawing/2014/main" xmlns="" id="{D11DC2E7-50E3-43D4-A1A2-044AF5DA4249}"/>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xmlns="" id="{FCB9CDC0-D5AD-4343-857F-6E402A06E74E}"/>
              </a:ext>
            </a:extLst>
          </p:cNvPr>
          <p:cNvGrpSpPr/>
          <p:nvPr/>
        </p:nvGrpSpPr>
        <p:grpSpPr>
          <a:xfrm>
            <a:off x="5952037" y="2633805"/>
            <a:ext cx="3651540" cy="1477328"/>
            <a:chOff x="4424729" y="3902060"/>
            <a:chExt cx="3397434" cy="1559458"/>
          </a:xfrm>
        </p:grpSpPr>
        <p:sp>
          <p:nvSpPr>
            <p:cNvPr id="18" name="Rectangle: Rounded Corners 20">
              <a:extLst>
                <a:ext uri="{FF2B5EF4-FFF2-40B4-BE49-F238E27FC236}">
                  <a16:creationId xmlns:a16="http://schemas.microsoft.com/office/drawing/2014/main" xmlns="" id="{2890BFC4-BBD6-4FBA-A26C-5914FD8FE0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3069218"/>
                        <a:gd name="connsiteY0" fmla="*/ 268958 h 1101339"/>
                        <a:gd name="connsiteX1" fmla="*/ 268958 w 3069218"/>
                        <a:gd name="connsiteY1" fmla="*/ 0 h 1101339"/>
                        <a:gd name="connsiteX2" fmla="*/ 2800260 w 3069218"/>
                        <a:gd name="connsiteY2" fmla="*/ 0 h 1101339"/>
                        <a:gd name="connsiteX3" fmla="*/ 3069218 w 3069218"/>
                        <a:gd name="connsiteY3" fmla="*/ 268958 h 1101339"/>
                        <a:gd name="connsiteX4" fmla="*/ 3069218 w 3069218"/>
                        <a:gd name="connsiteY4" fmla="*/ 832381 h 1101339"/>
                        <a:gd name="connsiteX5" fmla="*/ 2800260 w 3069218"/>
                        <a:gd name="connsiteY5" fmla="*/ 1101339 h 1101339"/>
                        <a:gd name="connsiteX6" fmla="*/ 268958 w 3069218"/>
                        <a:gd name="connsiteY6" fmla="*/ 1101339 h 1101339"/>
                        <a:gd name="connsiteX7" fmla="*/ 0 w 3069218"/>
                        <a:gd name="connsiteY7" fmla="*/ 832381 h 1101339"/>
                        <a:gd name="connsiteX8" fmla="*/ 0 w 3069218"/>
                        <a:gd name="connsiteY8" fmla="*/ 268958 h 110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9218" h="1101339" fill="none" extrusionOk="0">
                          <a:moveTo>
                            <a:pt x="0" y="268958"/>
                          </a:moveTo>
                          <a:cubicBezTo>
                            <a:pt x="-2535" y="129301"/>
                            <a:pt x="99295" y="-14194"/>
                            <a:pt x="268958" y="0"/>
                          </a:cubicBezTo>
                          <a:cubicBezTo>
                            <a:pt x="1323882" y="-35273"/>
                            <a:pt x="2164133" y="-144294"/>
                            <a:pt x="2800260" y="0"/>
                          </a:cubicBezTo>
                          <a:cubicBezTo>
                            <a:pt x="2968920" y="6124"/>
                            <a:pt x="3066514" y="118137"/>
                            <a:pt x="3069218" y="268958"/>
                          </a:cubicBezTo>
                          <a:cubicBezTo>
                            <a:pt x="3066751" y="330373"/>
                            <a:pt x="3105903" y="720426"/>
                            <a:pt x="3069218" y="832381"/>
                          </a:cubicBezTo>
                          <a:cubicBezTo>
                            <a:pt x="3078203" y="974128"/>
                            <a:pt x="2966325" y="1082341"/>
                            <a:pt x="2800260" y="1101339"/>
                          </a:cubicBezTo>
                          <a:cubicBezTo>
                            <a:pt x="1708251" y="1178864"/>
                            <a:pt x="818159" y="1057636"/>
                            <a:pt x="268958" y="1101339"/>
                          </a:cubicBezTo>
                          <a:cubicBezTo>
                            <a:pt x="118619" y="1100841"/>
                            <a:pt x="-6963" y="980827"/>
                            <a:pt x="0" y="832381"/>
                          </a:cubicBezTo>
                          <a:cubicBezTo>
                            <a:pt x="-44097" y="722457"/>
                            <a:pt x="-22889" y="471401"/>
                            <a:pt x="0" y="268958"/>
                          </a:cubicBezTo>
                          <a:close/>
                        </a:path>
                        <a:path w="3069218" h="1101339" stroke="0" extrusionOk="0">
                          <a:moveTo>
                            <a:pt x="0" y="268958"/>
                          </a:moveTo>
                          <a:cubicBezTo>
                            <a:pt x="-983" y="117021"/>
                            <a:pt x="105107" y="12400"/>
                            <a:pt x="268958" y="0"/>
                          </a:cubicBezTo>
                          <a:cubicBezTo>
                            <a:pt x="853275" y="-95379"/>
                            <a:pt x="2216865" y="58096"/>
                            <a:pt x="2800260" y="0"/>
                          </a:cubicBezTo>
                          <a:cubicBezTo>
                            <a:pt x="2941006" y="-5488"/>
                            <a:pt x="3058943" y="113033"/>
                            <a:pt x="3069218" y="268958"/>
                          </a:cubicBezTo>
                          <a:cubicBezTo>
                            <a:pt x="3039374" y="416579"/>
                            <a:pt x="3064047" y="569229"/>
                            <a:pt x="3069218" y="832381"/>
                          </a:cubicBezTo>
                          <a:cubicBezTo>
                            <a:pt x="3080003" y="968102"/>
                            <a:pt x="2934989" y="1087580"/>
                            <a:pt x="2800260" y="1101339"/>
                          </a:cubicBezTo>
                          <a:cubicBezTo>
                            <a:pt x="2457141" y="1041433"/>
                            <a:pt x="793505" y="1183853"/>
                            <a:pt x="268958" y="1101339"/>
                          </a:cubicBezTo>
                          <a:cubicBezTo>
                            <a:pt x="108962" y="1104171"/>
                            <a:pt x="-14269" y="995404"/>
                            <a:pt x="0" y="832381"/>
                          </a:cubicBezTo>
                          <a:cubicBezTo>
                            <a:pt x="-18157" y="678856"/>
                            <a:pt x="-50124" y="479059"/>
                            <a:pt x="0" y="2689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Tai </a:t>
              </a:r>
              <a:r>
                <a:rPr lang="en-US" sz="5333" b="1" kern="0" dirty="0" err="1">
                  <a:solidFill>
                    <a:srgbClr val="002060"/>
                  </a:solidFill>
                  <a:sym typeface="Arial"/>
                </a:rPr>
                <a:t>nghe</a:t>
              </a:r>
              <a:endParaRPr lang="en-US" sz="5333" b="1" kern="0" dirty="0">
                <a:solidFill>
                  <a:srgbClr val="002060"/>
                </a:solidFill>
                <a:sym typeface="Arial"/>
              </a:endParaRPr>
            </a:p>
          </p:txBody>
        </p:sp>
        <p:pic>
          <p:nvPicPr>
            <p:cNvPr id="19" name="Picture 18">
              <a:extLst>
                <a:ext uri="{FF2B5EF4-FFF2-40B4-BE49-F238E27FC236}">
                  <a16:creationId xmlns:a16="http://schemas.microsoft.com/office/drawing/2014/main" xmlns="" id="{4AA6C160-0DDC-4CFB-A9E6-1DD2E27F086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xmlns="" id="{2D9C5B47-1E42-41AE-AF1C-6CF146061E4D}"/>
              </a:ext>
            </a:extLst>
          </p:cNvPr>
          <p:cNvGrpSpPr/>
          <p:nvPr/>
        </p:nvGrpSpPr>
        <p:grpSpPr>
          <a:xfrm>
            <a:off x="4501615" y="4529388"/>
            <a:ext cx="3294383" cy="1390435"/>
            <a:chOff x="8110962" y="1828720"/>
            <a:chExt cx="3329164" cy="1371679"/>
          </a:xfrm>
        </p:grpSpPr>
        <p:sp>
          <p:nvSpPr>
            <p:cNvPr id="21" name="Rectangle: Rounded Corners 26">
              <a:extLst>
                <a:ext uri="{FF2B5EF4-FFF2-40B4-BE49-F238E27FC236}">
                  <a16:creationId xmlns:a16="http://schemas.microsoft.com/office/drawing/2014/main" xmlns="" id="{421C4723-B451-4CC2-B531-EF9DC2B70AD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2825801"/>
                        <a:gd name="connsiteY0" fmla="*/ 287792 h 1178463"/>
                        <a:gd name="connsiteX1" fmla="*/ 287792 w 2825801"/>
                        <a:gd name="connsiteY1" fmla="*/ 0 h 1178463"/>
                        <a:gd name="connsiteX2" fmla="*/ 2538009 w 2825801"/>
                        <a:gd name="connsiteY2" fmla="*/ 0 h 1178463"/>
                        <a:gd name="connsiteX3" fmla="*/ 2825801 w 2825801"/>
                        <a:gd name="connsiteY3" fmla="*/ 287792 h 1178463"/>
                        <a:gd name="connsiteX4" fmla="*/ 2825801 w 2825801"/>
                        <a:gd name="connsiteY4" fmla="*/ 890671 h 1178463"/>
                        <a:gd name="connsiteX5" fmla="*/ 2538009 w 2825801"/>
                        <a:gd name="connsiteY5" fmla="*/ 1178463 h 1178463"/>
                        <a:gd name="connsiteX6" fmla="*/ 287792 w 2825801"/>
                        <a:gd name="connsiteY6" fmla="*/ 1178463 h 1178463"/>
                        <a:gd name="connsiteX7" fmla="*/ 0 w 2825801"/>
                        <a:gd name="connsiteY7" fmla="*/ 890671 h 1178463"/>
                        <a:gd name="connsiteX8" fmla="*/ 0 w 2825801"/>
                        <a:gd name="connsiteY8" fmla="*/ 287792 h 11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801" h="1178463" fill="none" extrusionOk="0">
                          <a:moveTo>
                            <a:pt x="0" y="287792"/>
                          </a:moveTo>
                          <a:cubicBezTo>
                            <a:pt x="-1734" y="134927"/>
                            <a:pt x="126848" y="-1344"/>
                            <a:pt x="287792" y="0"/>
                          </a:cubicBezTo>
                          <a:cubicBezTo>
                            <a:pt x="1406104" y="-35273"/>
                            <a:pt x="2148443" y="-144294"/>
                            <a:pt x="2538009" y="0"/>
                          </a:cubicBezTo>
                          <a:cubicBezTo>
                            <a:pt x="2708974" y="3659"/>
                            <a:pt x="2809616" y="115203"/>
                            <a:pt x="2825801" y="287792"/>
                          </a:cubicBezTo>
                          <a:cubicBezTo>
                            <a:pt x="2845446" y="361243"/>
                            <a:pt x="2798571" y="656200"/>
                            <a:pt x="2825801" y="890671"/>
                          </a:cubicBezTo>
                          <a:cubicBezTo>
                            <a:pt x="2849203" y="1031918"/>
                            <a:pt x="2701872" y="1173129"/>
                            <a:pt x="2538009" y="1178463"/>
                          </a:cubicBezTo>
                          <a:cubicBezTo>
                            <a:pt x="1949709" y="1255988"/>
                            <a:pt x="1331184" y="1134760"/>
                            <a:pt x="287792" y="1178463"/>
                          </a:cubicBezTo>
                          <a:cubicBezTo>
                            <a:pt x="117419" y="1175296"/>
                            <a:pt x="-28132" y="1049229"/>
                            <a:pt x="0" y="890671"/>
                          </a:cubicBezTo>
                          <a:cubicBezTo>
                            <a:pt x="-48513" y="767383"/>
                            <a:pt x="34910" y="537514"/>
                            <a:pt x="0" y="287792"/>
                          </a:cubicBezTo>
                          <a:close/>
                        </a:path>
                        <a:path w="2825801" h="1178463" stroke="0" extrusionOk="0">
                          <a:moveTo>
                            <a:pt x="0" y="287792"/>
                          </a:moveTo>
                          <a:cubicBezTo>
                            <a:pt x="-1389" y="124048"/>
                            <a:pt x="106695" y="17943"/>
                            <a:pt x="287792" y="0"/>
                          </a:cubicBezTo>
                          <a:cubicBezTo>
                            <a:pt x="1405297" y="-95379"/>
                            <a:pt x="1661173" y="58096"/>
                            <a:pt x="2538009" y="0"/>
                          </a:cubicBezTo>
                          <a:cubicBezTo>
                            <a:pt x="2688560" y="-5908"/>
                            <a:pt x="2820599" y="125110"/>
                            <a:pt x="2825801" y="287792"/>
                          </a:cubicBezTo>
                          <a:cubicBezTo>
                            <a:pt x="2780815" y="406651"/>
                            <a:pt x="2793947" y="614771"/>
                            <a:pt x="2825801" y="890671"/>
                          </a:cubicBezTo>
                          <a:cubicBezTo>
                            <a:pt x="2829543" y="1045166"/>
                            <a:pt x="2690690" y="1172225"/>
                            <a:pt x="2538009" y="1178463"/>
                          </a:cubicBezTo>
                          <a:cubicBezTo>
                            <a:pt x="1497798" y="1118557"/>
                            <a:pt x="514308" y="1260977"/>
                            <a:pt x="287792" y="1178463"/>
                          </a:cubicBezTo>
                          <a:cubicBezTo>
                            <a:pt x="111836" y="1182669"/>
                            <a:pt x="-12115" y="1061909"/>
                            <a:pt x="0" y="890671"/>
                          </a:cubicBezTo>
                          <a:cubicBezTo>
                            <a:pt x="19984" y="681221"/>
                            <a:pt x="-29290" y="508542"/>
                            <a:pt x="0" y="2877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Tay </a:t>
              </a:r>
              <a:r>
                <a:rPr lang="en-US" sz="5333" b="1" kern="0" dirty="0" err="1">
                  <a:solidFill>
                    <a:srgbClr val="002060"/>
                  </a:solidFill>
                  <a:sym typeface="Arial"/>
                </a:rPr>
                <a:t>dò</a:t>
              </a:r>
              <a:endParaRPr lang="en-US" sz="5333" b="1" kern="0" dirty="0">
                <a:solidFill>
                  <a:srgbClr val="002060"/>
                </a:solidFill>
                <a:sym typeface="Arial"/>
              </a:endParaRPr>
            </a:p>
          </p:txBody>
        </p:sp>
        <p:pic>
          <p:nvPicPr>
            <p:cNvPr id="22" name="Picture 21">
              <a:extLst>
                <a:ext uri="{FF2B5EF4-FFF2-40B4-BE49-F238E27FC236}">
                  <a16:creationId xmlns:a16="http://schemas.microsoft.com/office/drawing/2014/main" xmlns="" id="{55EFC3D1-4107-4160-9354-68E65B63E480}"/>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xmlns="" id="{D1A487D1-A729-41C9-B4E9-EE1553EA5E5E}"/>
              </a:ext>
            </a:extLst>
          </p:cNvPr>
          <p:cNvPicPr>
            <a:picLocks noChangeAspect="1"/>
          </p:cNvPicPr>
          <p:nvPr/>
        </p:nvPicPr>
        <p:blipFill>
          <a:blip r:embed="rId6"/>
          <a:stretch>
            <a:fillRect/>
          </a:stretch>
        </p:blipFill>
        <p:spPr>
          <a:xfrm>
            <a:off x="3746599" y="680860"/>
            <a:ext cx="5272995" cy="1576729"/>
          </a:xfrm>
          <a:prstGeom prst="rect">
            <a:avLst/>
          </a:prstGeom>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9BF46208-ED8E-4849-AEBD-3576A8D207F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6" name="Rectangle: Rounded Corners 25">
            <a:extLst>
              <a:ext uri="{FF2B5EF4-FFF2-40B4-BE49-F238E27FC236}">
                <a16:creationId xmlns:a16="http://schemas.microsoft.com/office/drawing/2014/main" xmlns="" id="{4E0499C8-7EE8-4736-B1DD-0DA8FF9D134D}"/>
              </a:ext>
            </a:extLst>
          </p:cNvPr>
          <p:cNvSpPr/>
          <p:nvPr/>
        </p:nvSpPr>
        <p:spPr>
          <a:xfrm>
            <a:off x="1266825" y="2874621"/>
            <a:ext cx="10039350" cy="2638755"/>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defTabSz="1219170">
              <a:buClr>
                <a:srgbClr val="000000"/>
              </a:buClr>
              <a:buFont typeface="Wingdings" panose="05000000000000000000" pitchFamily="2" charset="2"/>
              <a:buChar char="q"/>
            </a:pPr>
            <a:r>
              <a:rPr lang="en-US" sz="4267" i="1" kern="0" dirty="0">
                <a:solidFill>
                  <a:sysClr val="windowText" lastClr="000000"/>
                </a:solidFill>
                <a:latin typeface="Calibri" panose="020F0502020204030204" pitchFamily="34" charset="0"/>
                <a:cs typeface="Calibri" panose="020F0502020204030204" pitchFamily="34" charset="0"/>
                <a:sym typeface="Arial"/>
              </a:rPr>
              <a:t>G</a:t>
            </a:r>
            <a:r>
              <a:rPr lang="vi-VN" sz="4267" i="1" kern="0" dirty="0">
                <a:solidFill>
                  <a:sysClr val="windowText" lastClr="000000"/>
                </a:solidFill>
                <a:latin typeface="Calibri" panose="020F0502020204030204" pitchFamily="34" charset="0"/>
                <a:cs typeface="Calibri" panose="020F0502020204030204" pitchFamily="34" charset="0"/>
                <a:sym typeface="Arial"/>
              </a:rPr>
              <a:t>iọng đọc diễn cảm, thể hiện cảm xúc hồn nhiên, thích thú của các bạn nhỏ khi phát hiện ra tiếng gió có điều khác lạ.</a:t>
            </a:r>
            <a:endParaRPr lang="en-US" sz="4267" kern="0" dirty="0">
              <a:solidFill>
                <a:sysClr val="windowText" lastClr="00000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xmlns="" id="{1539C300-9DA2-4CB1-93B2-B5CE51311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4141776"/>
            <a:ext cx="6111240" cy="2743200"/>
          </a:xfrm>
          <a:prstGeom prst="rect">
            <a:avLst/>
          </a:prstGeom>
        </p:spPr>
      </p:pic>
      <p:pic>
        <p:nvPicPr>
          <p:cNvPr id="15" name="Picture 14">
            <a:extLst>
              <a:ext uri="{FF2B5EF4-FFF2-40B4-BE49-F238E27FC236}">
                <a16:creationId xmlns:a16="http://schemas.microsoft.com/office/drawing/2014/main" xmlns="" id="{D398850C-3DAE-42F1-BC91-4BAE233145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6111240" y="4114800"/>
            <a:ext cx="6079387" cy="2743200"/>
          </a:xfrm>
          <a:prstGeom prst="rect">
            <a:avLst/>
          </a:prstGeom>
        </p:spPr>
      </p:pic>
      <p:pic>
        <p:nvPicPr>
          <p:cNvPr id="2" name="Picture 1">
            <a:extLst>
              <a:ext uri="{FF2B5EF4-FFF2-40B4-BE49-F238E27FC236}">
                <a16:creationId xmlns:a16="http://schemas.microsoft.com/office/drawing/2014/main" xmlns="" id="{AB9C2352-59F4-F486-F6B5-C7167E18EF2E}"/>
              </a:ext>
            </a:extLst>
          </p:cNvPr>
          <p:cNvPicPr>
            <a:picLocks noChangeAspect="1"/>
          </p:cNvPicPr>
          <p:nvPr/>
        </p:nvPicPr>
        <p:blipFill>
          <a:blip r:embed="rId6"/>
          <a:stretch>
            <a:fillRect/>
          </a:stretch>
        </p:blipFill>
        <p:spPr>
          <a:xfrm>
            <a:off x="2181156" y="408658"/>
            <a:ext cx="7567824" cy="2365453"/>
          </a:xfrm>
          <a:prstGeom prst="rect">
            <a:avLst/>
          </a:prstGeom>
        </p:spPr>
      </p:pic>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2500"/>
                                  </p:stCondLst>
                                  <p:childTnLst>
                                    <p:set>
                                      <p:cBhvr>
                                        <p:cTn id="6" dur="1" fill="hold">
                                          <p:stCondLst>
                                            <p:cond delay="0"/>
                                          </p:stCondLst>
                                        </p:cTn>
                                        <p:tgtEl>
                                          <p:spTgt spid="26"/>
                                        </p:tgtEl>
                                        <p:attrNameLst>
                                          <p:attrName>style.visibility</p:attrName>
                                        </p:attrNameLst>
                                      </p:cBhvr>
                                      <p:to>
                                        <p:strVal val="visible"/>
                                      </p:to>
                                    </p:set>
                                    <p:animEffect transition="in" filter="strips(downRight)">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xmlns="" id="{1893AEA3-645A-4D92-A9E0-17E792B45ED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xmlns="" id="{F6560D31-3E44-43D0-A138-AEDC74D7B2A1}"/>
              </a:ext>
            </a:extLst>
          </p:cNvPr>
          <p:cNvSpPr txBox="1"/>
          <p:nvPr/>
        </p:nvSpPr>
        <p:spPr>
          <a:xfrm>
            <a:off x="757106" y="1373611"/>
            <a:ext cx="6953479" cy="155517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viên</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đẹp</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cho</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mình</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20" name="TextBox 19">
            <a:extLst>
              <a:ext uri="{FF2B5EF4-FFF2-40B4-BE49-F238E27FC236}">
                <a16:creationId xmlns:a16="http://schemas.microsoft.com/office/drawing/2014/main" xmlns="" id="{7CFC9F57-6FA1-4520-839B-247D0530F47E}"/>
              </a:ext>
            </a:extLst>
          </p:cNvPr>
          <p:cNvSpPr txBox="1"/>
          <p:nvPr/>
        </p:nvSpPr>
        <p:spPr>
          <a:xfrm>
            <a:off x="2464398" y="3429729"/>
            <a:ext cx="813692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i="1" dirty="0">
                <a:latin typeface="Calibri" panose="020F0502020204030204" pitchFamily="34" charset="0"/>
                <a:ea typeface="Cambria" panose="02040503050406030204" pitchFamily="18" charset="0"/>
                <a:cs typeface="Calibri" panose="020F0502020204030204" pitchFamily="34" charset="0"/>
              </a:rPr>
              <a:t>cười, cười, cười, cười...</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15" name="Group 14">
            <a:extLst>
              <a:ext uri="{FF2B5EF4-FFF2-40B4-BE49-F238E27FC236}">
                <a16:creationId xmlns:a16="http://schemas.microsoft.com/office/drawing/2014/main" xmlns="" id="{6BD8B70B-4CBA-457F-9713-A39BA96C70EE}"/>
              </a:ext>
            </a:extLst>
          </p:cNvPr>
          <p:cNvGrpSpPr/>
          <p:nvPr/>
        </p:nvGrpSpPr>
        <p:grpSpPr>
          <a:xfrm>
            <a:off x="1971231" y="199655"/>
            <a:ext cx="8467211" cy="1070187"/>
            <a:chOff x="-622961" y="871744"/>
            <a:chExt cx="6350408" cy="802640"/>
          </a:xfrm>
        </p:grpSpPr>
        <p:sp>
          <p:nvSpPr>
            <p:cNvPr id="17" name="TextBox 16">
              <a:extLst>
                <a:ext uri="{FF2B5EF4-FFF2-40B4-BE49-F238E27FC236}">
                  <a16:creationId xmlns:a16="http://schemas.microsoft.com/office/drawing/2014/main" xmlns="" id="{B6DC8F14-A20F-4D60-A8C5-C73B08212001}"/>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xmlns="" id="{80A0E3AD-8F49-478B-B65B-CD2DF8E488FD}"/>
                </a:ext>
              </a:extLst>
            </p:cNvPr>
            <p:cNvPicPr>
              <a:picLocks noChangeAspect="1"/>
            </p:cNvPicPr>
            <p:nvPr/>
          </p:nvPicPr>
          <p:blipFill>
            <a:blip r:embed="rId4"/>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xmlns="" id="{2A32E038-77C5-4709-AC55-0EC94E361AAA}"/>
              </a:ext>
            </a:extLst>
          </p:cNvPr>
          <p:cNvSpPr txBox="1"/>
          <p:nvPr/>
        </p:nvSpPr>
        <p:spPr>
          <a:xfrm>
            <a:off x="4380524" y="5484390"/>
            <a:ext cx="6950544" cy="82866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xmlns=""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xmlns="" id="{2A005D24-1B32-A419-2389-A6122E81B106}"/>
              </a:ext>
            </a:extLst>
          </p:cNvPr>
          <p:cNvGrpSpPr/>
          <p:nvPr/>
        </p:nvGrpSpPr>
        <p:grpSpPr>
          <a:xfrm>
            <a:off x="5936460" y="341112"/>
            <a:ext cx="3759990" cy="1678441"/>
            <a:chOff x="869770" y="2086606"/>
            <a:chExt cx="3759990" cy="1678441"/>
          </a:xfrm>
        </p:grpSpPr>
        <p:sp>
          <p:nvSpPr>
            <p:cNvPr id="5" name="Rectangle: Rounded Corners 7">
              <a:extLst>
                <a:ext uri="{FF2B5EF4-FFF2-40B4-BE49-F238E27FC236}">
                  <a16:creationId xmlns:a16="http://schemas.microsoft.com/office/drawing/2014/main" xmlns="" id="{2FAE17EA-FDFA-891C-EB5A-E8FA147944E6}"/>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7EB4411D-00BB-654E-D172-FBF257485E08}"/>
                </a:ext>
              </a:extLst>
            </p:cNvPr>
            <p:cNvSpPr txBox="1"/>
            <p:nvPr/>
          </p:nvSpPr>
          <p:spPr>
            <a:xfrm>
              <a:off x="1811082" y="2901145"/>
              <a:ext cx="2723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lên</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núi</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xmlns="" id="{49448D03-1372-34FB-5CAE-0C1E7E02EC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xmlns="" id="{351A1B51-2CAB-59A4-475D-A0FD8B1EC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319" y="2371725"/>
            <a:ext cx="4918913" cy="4486275"/>
          </a:xfrm>
          <a:prstGeom prst="rect">
            <a:avLst/>
          </a:prstGeom>
        </p:spPr>
      </p:pic>
      <p:pic>
        <p:nvPicPr>
          <p:cNvPr id="23" name="Picture 22">
            <a:extLst>
              <a:ext uri="{FF2B5EF4-FFF2-40B4-BE49-F238E27FC236}">
                <a16:creationId xmlns:a16="http://schemas.microsoft.com/office/drawing/2014/main" xmlns="" id="{AD8E1EC0-663E-C812-7DCB-0228F08B6661}"/>
              </a:ext>
            </a:extLst>
          </p:cNvPr>
          <p:cNvPicPr>
            <a:picLocks noChangeAspect="1"/>
          </p:cNvPicPr>
          <p:nvPr/>
        </p:nvPicPr>
        <p:blipFill>
          <a:blip r:embed="rId7"/>
          <a:stretch>
            <a:fillRect/>
          </a:stretch>
        </p:blipFill>
        <p:spPr>
          <a:xfrm>
            <a:off x="789957" y="1041220"/>
            <a:ext cx="5468586" cy="1213209"/>
          </a:xfrm>
          <a:prstGeom prst="rect">
            <a:avLst/>
          </a:prstGeom>
        </p:spPr>
      </p:pic>
      <p:grpSp>
        <p:nvGrpSpPr>
          <p:cNvPr id="24" name="Group 23">
            <a:extLst>
              <a:ext uri="{FF2B5EF4-FFF2-40B4-BE49-F238E27FC236}">
                <a16:creationId xmlns:a16="http://schemas.microsoft.com/office/drawing/2014/main" xmlns="" id="{C26D3C88-1866-917D-3001-3DFE510E7F7F}"/>
              </a:ext>
            </a:extLst>
          </p:cNvPr>
          <p:cNvGrpSpPr/>
          <p:nvPr/>
        </p:nvGrpSpPr>
        <p:grpSpPr>
          <a:xfrm>
            <a:off x="4631535" y="1998462"/>
            <a:ext cx="3921915" cy="1678441"/>
            <a:chOff x="869770" y="2086606"/>
            <a:chExt cx="3921915" cy="1678441"/>
          </a:xfrm>
        </p:grpSpPr>
        <p:sp>
          <p:nvSpPr>
            <p:cNvPr id="25" name="Rectangle: Rounded Corners 7">
              <a:extLst>
                <a:ext uri="{FF2B5EF4-FFF2-40B4-BE49-F238E27FC236}">
                  <a16:creationId xmlns:a16="http://schemas.microsoft.com/office/drawing/2014/main" xmlns="" id="{47EB7C6C-EF37-7121-6830-865EB14207E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xmlns="" id="{01A40D2B-275A-2472-8F32-5965A5DE715F}"/>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lạ</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lắm</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27" name="Picture 26">
              <a:extLst>
                <a:ext uri="{FF2B5EF4-FFF2-40B4-BE49-F238E27FC236}">
                  <a16:creationId xmlns:a16="http://schemas.microsoft.com/office/drawing/2014/main" xmlns="" id="{1C46BE1D-44C9-C852-C6EF-37A9561547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8" name="Group 27">
            <a:extLst>
              <a:ext uri="{FF2B5EF4-FFF2-40B4-BE49-F238E27FC236}">
                <a16:creationId xmlns:a16="http://schemas.microsoft.com/office/drawing/2014/main" xmlns="" id="{4DA6CD21-5158-41CE-BB79-78FE1711AD33}"/>
              </a:ext>
            </a:extLst>
          </p:cNvPr>
          <p:cNvGrpSpPr/>
          <p:nvPr/>
        </p:nvGrpSpPr>
        <p:grpSpPr>
          <a:xfrm>
            <a:off x="7250910" y="3636762"/>
            <a:ext cx="3759990" cy="1678441"/>
            <a:chOff x="869770" y="2086606"/>
            <a:chExt cx="3759990" cy="1678441"/>
          </a:xfrm>
        </p:grpSpPr>
        <p:sp>
          <p:nvSpPr>
            <p:cNvPr id="29" name="Rectangle: Rounded Corners 7">
              <a:extLst>
                <a:ext uri="{FF2B5EF4-FFF2-40B4-BE49-F238E27FC236}">
                  <a16:creationId xmlns:a16="http://schemas.microsoft.com/office/drawing/2014/main" xmlns="" id="{2C192890-A333-C2E2-B493-82DE20FDAC6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xmlns="" id="{56A840AE-E9A7-9E94-6C75-503E8007FE28}"/>
                </a:ext>
              </a:extLst>
            </p:cNvPr>
            <p:cNvSpPr txBox="1"/>
            <p:nvPr/>
          </p:nvSpPr>
          <p:spPr>
            <a:xfrm>
              <a:off x="1792032" y="288209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thung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lũng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31" name="Picture 30">
              <a:extLst>
                <a:ext uri="{FF2B5EF4-FFF2-40B4-BE49-F238E27FC236}">
                  <a16:creationId xmlns:a16="http://schemas.microsoft.com/office/drawing/2014/main" xmlns="" id="{EE85E722-EA64-1FD4-20FC-F3FA66B944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8" name="Group 7">
            <a:extLst>
              <a:ext uri="{FF2B5EF4-FFF2-40B4-BE49-F238E27FC236}">
                <a16:creationId xmlns:a16="http://schemas.microsoft.com/office/drawing/2014/main" xmlns="" id="{C533F1C9-E3B3-3AA7-02F3-47C45C2D5A1E}"/>
              </a:ext>
            </a:extLst>
          </p:cNvPr>
          <p:cNvGrpSpPr/>
          <p:nvPr/>
        </p:nvGrpSpPr>
        <p:grpSpPr>
          <a:xfrm>
            <a:off x="5060160" y="4989312"/>
            <a:ext cx="3921915" cy="1678441"/>
            <a:chOff x="869770" y="2086606"/>
            <a:chExt cx="3921915" cy="1678441"/>
          </a:xfrm>
        </p:grpSpPr>
        <p:sp>
          <p:nvSpPr>
            <p:cNvPr id="9" name="Rectangle: Rounded Corners 7">
              <a:extLst>
                <a:ext uri="{FF2B5EF4-FFF2-40B4-BE49-F238E27FC236}">
                  <a16:creationId xmlns:a16="http://schemas.microsoft.com/office/drawing/2014/main" xmlns="" id="{3F4AA264-8959-BD9C-BCBE-30F1E84352E5}"/>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9107877A-74EF-B59A-59D3-D3018597A496}"/>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lùa</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trâu</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11" name="Picture 10">
              <a:extLst>
                <a:ext uri="{FF2B5EF4-FFF2-40B4-BE49-F238E27FC236}">
                  <a16:creationId xmlns:a16="http://schemas.microsoft.com/office/drawing/2014/main" xmlns="" id="{C226D0B2-EA6E-CA13-2A80-80E94E7B29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2451369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xmlns=""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xmlns="" id="{EF393124-74F3-6E37-D80D-CD643DC7927C}"/>
              </a:ext>
            </a:extLst>
          </p:cNvPr>
          <p:cNvSpPr txBox="1"/>
          <p:nvPr/>
        </p:nvSpPr>
        <p:spPr>
          <a:xfrm>
            <a:off x="666750" y="2133600"/>
            <a:ext cx="10820400" cy="1569660"/>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Suối nhỏ,</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nước trong vắt,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nắng chiếu xuống đáy làm cát,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sỏi ánh lên lấp lánh.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xmlns="" id="{11BCB3EE-B46F-ACE0-D016-6B37772AC7D1}"/>
              </a:ext>
            </a:extLst>
          </p:cNvPr>
          <p:cNvPicPr>
            <a:picLocks noChangeAspect="1"/>
          </p:cNvPicPr>
          <p:nvPr/>
        </p:nvPicPr>
        <p:blipFill>
          <a:blip r:embed="rId3"/>
          <a:stretch>
            <a:fillRect/>
          </a:stretch>
        </p:blipFill>
        <p:spPr>
          <a:xfrm>
            <a:off x="1297926" y="301312"/>
            <a:ext cx="12034547" cy="1359526"/>
          </a:xfrm>
          <a:prstGeom prst="rect">
            <a:avLst/>
          </a:prstGeom>
        </p:spPr>
      </p:pic>
      <p:sp>
        <p:nvSpPr>
          <p:cNvPr id="19" name="TextBox 18">
            <a:extLst>
              <a:ext uri="{FF2B5EF4-FFF2-40B4-BE49-F238E27FC236}">
                <a16:creationId xmlns:a16="http://schemas.microsoft.com/office/drawing/2014/main" xmlns="" id="{E702A395-69AE-697A-8239-1463113775C1}"/>
              </a:ext>
            </a:extLst>
          </p:cNvPr>
          <p:cNvSpPr txBox="1"/>
          <p:nvPr/>
        </p:nvSpPr>
        <p:spPr>
          <a:xfrm>
            <a:off x="838200" y="3867150"/>
            <a:ext cx="10820400" cy="2308324"/>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C</a:t>
            </a:r>
            <a:r>
              <a:rPr lang="vi-VN" sz="4800" i="1" dirty="0">
                <a:latin typeface="Calibri" panose="020F0502020204030204" pitchFamily="34" charset="0"/>
                <a:ea typeface="Cambria" panose="02040503050406030204" pitchFamily="18" charset="0"/>
                <a:cs typeface="Calibri" panose="020F0502020204030204" pitchFamily="34" charset="0"/>
              </a:rPr>
              <a:t>hiều về,</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đàn trâu no cỏ</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đằm mình dưới suối,</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chúng tôi tha thẩn</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tìm những viên đá đẹp cho mình.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79724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xmlns=""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xmlns="" id="{EF393124-74F3-6E37-D80D-CD643DC7927C}"/>
              </a:ext>
            </a:extLst>
          </p:cNvPr>
          <p:cNvSpPr txBox="1"/>
          <p:nvPr/>
        </p:nvSpPr>
        <p:spPr>
          <a:xfrm>
            <a:off x="666750" y="2133600"/>
            <a:ext cx="10820400" cy="3477875"/>
          </a:xfrm>
          <a:prstGeom prst="rect">
            <a:avLst/>
          </a:prstGeom>
          <a:noFill/>
        </p:spPr>
        <p:txBody>
          <a:bodyPr wrap="square" rtlCol="0">
            <a:spAutoFit/>
          </a:bodyPr>
          <a:lstStyle/>
          <a:p>
            <a:pPr lvl="0" algn="just"/>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Ơ, em bịt tai lại nghe tiếng gió lạ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cũng nghe thấy tiếng gió thổi hay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nghe thấy “vui, vui, vui, vui…”.</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Gió nói “đói, đói, đói…rồi”….</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xmlns="" id="{9A334554-0638-41C8-7D7B-49645F4E4CC3}"/>
              </a:ext>
            </a:extLst>
          </p:cNvPr>
          <p:cNvPicPr>
            <a:picLocks noChangeAspect="1"/>
          </p:cNvPicPr>
          <p:nvPr/>
        </p:nvPicPr>
        <p:blipFill>
          <a:blip r:embed="rId4"/>
          <a:stretch>
            <a:fillRect/>
          </a:stretch>
        </p:blipFill>
        <p:spPr>
          <a:xfrm>
            <a:off x="1197059" y="194249"/>
            <a:ext cx="9778832" cy="1402202"/>
          </a:xfrm>
          <a:prstGeom prst="rect">
            <a:avLst/>
          </a:prstGeom>
        </p:spPr>
      </p:pic>
    </p:spTree>
    <p:extLst>
      <p:ext uri="{BB962C8B-B14F-4D97-AF65-F5344CB8AC3E}">
        <p14:creationId xmlns:p14="http://schemas.microsoft.com/office/powerpoint/2010/main" val="3345113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xmlns="" id="{F8866BFE-43B0-421C-8BE6-7936028EBD9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10" name="Group 9">
            <a:extLst>
              <a:ext uri="{FF2B5EF4-FFF2-40B4-BE49-F238E27FC236}">
                <a16:creationId xmlns:a16="http://schemas.microsoft.com/office/drawing/2014/main" xmlns="" id="{636DC5A4-355F-4798-BBFF-73EE77768341}"/>
              </a:ext>
            </a:extLst>
          </p:cNvPr>
          <p:cNvGrpSpPr/>
          <p:nvPr/>
        </p:nvGrpSpPr>
        <p:grpSpPr>
          <a:xfrm>
            <a:off x="6077513" y="161265"/>
            <a:ext cx="5766993" cy="3299244"/>
            <a:chOff x="3075433" y="1255651"/>
            <a:chExt cx="4325245" cy="2474433"/>
          </a:xfrm>
        </p:grpSpPr>
        <p:sp>
          <p:nvSpPr>
            <p:cNvPr id="12" name="Rectangle: Rounded Corners 6">
              <a:extLst>
                <a:ext uri="{FF2B5EF4-FFF2-40B4-BE49-F238E27FC236}">
                  <a16:creationId xmlns:a16="http://schemas.microsoft.com/office/drawing/2014/main" xmlns="" id="{BFA7A6AA-CF83-4BCF-AFDD-3E2501304D73}"/>
                </a:ext>
              </a:extLst>
            </p:cNvPr>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13" name="Rectangle: Rounded Corners 12">
              <a:extLst>
                <a:ext uri="{FF2B5EF4-FFF2-40B4-BE49-F238E27FC236}">
                  <a16:creationId xmlns:a16="http://schemas.microsoft.com/office/drawing/2014/main" xmlns=""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14" name="Picture 13">
              <a:extLst>
                <a:ext uri="{FF2B5EF4-FFF2-40B4-BE49-F238E27FC236}">
                  <a16:creationId xmlns:a16="http://schemas.microsoft.com/office/drawing/2014/main" xmlns=""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xmlns=""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xmlns=""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xmlns="" id="{DF022234-473F-4F5F-BA4B-EDBBFF8065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384" y="387528"/>
            <a:ext cx="4920064" cy="2160285"/>
          </a:xfrm>
          <a:prstGeom prst="rect">
            <a:avLst/>
          </a:prstGeom>
        </p:spPr>
      </p:pic>
      <p:grpSp>
        <p:nvGrpSpPr>
          <p:cNvPr id="17" name="Group 16">
            <a:extLst>
              <a:ext uri="{FF2B5EF4-FFF2-40B4-BE49-F238E27FC236}">
                <a16:creationId xmlns:a16="http://schemas.microsoft.com/office/drawing/2014/main" xmlns="" id="{E8EDED5C-77E4-4CC4-8342-75D084A7CCC6}"/>
              </a:ext>
            </a:extLst>
          </p:cNvPr>
          <p:cNvGrpSpPr/>
          <p:nvPr/>
        </p:nvGrpSpPr>
        <p:grpSpPr>
          <a:xfrm>
            <a:off x="137915" y="3485151"/>
            <a:ext cx="7423945" cy="3249428"/>
            <a:chOff x="5189220" y="3812803"/>
            <a:chExt cx="5567959" cy="2437071"/>
          </a:xfrm>
        </p:grpSpPr>
        <p:grpSp>
          <p:nvGrpSpPr>
            <p:cNvPr id="18" name="Group 17">
              <a:extLst>
                <a:ext uri="{FF2B5EF4-FFF2-40B4-BE49-F238E27FC236}">
                  <a16:creationId xmlns:a16="http://schemas.microsoft.com/office/drawing/2014/main" xmlns=""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xmlns=""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9" name="Rectangle: Rounded Corners 28">
                <a:extLst>
                  <a:ext uri="{FF2B5EF4-FFF2-40B4-BE49-F238E27FC236}">
                    <a16:creationId xmlns:a16="http://schemas.microsoft.com/office/drawing/2014/main" xmlns=""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9" name="Picture 18">
              <a:extLst>
                <a:ext uri="{FF2B5EF4-FFF2-40B4-BE49-F238E27FC236}">
                  <a16:creationId xmlns:a16="http://schemas.microsoft.com/office/drawing/2014/main" xmlns="" id="{96A81430-563D-4429-89CD-CA916B250AAD}"/>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20" name="Picture 19">
              <a:extLst>
                <a:ext uri="{FF2B5EF4-FFF2-40B4-BE49-F238E27FC236}">
                  <a16:creationId xmlns:a16="http://schemas.microsoft.com/office/drawing/2014/main" xmlns="" id="{8FB4676E-57B5-45B1-A0C0-D2AF977B7C1A}"/>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21" name="Picture 20">
              <a:extLst>
                <a:ext uri="{FF2B5EF4-FFF2-40B4-BE49-F238E27FC236}">
                  <a16:creationId xmlns:a16="http://schemas.microsoft.com/office/drawing/2014/main" xmlns="" id="{8AE7CEA4-2702-47E7-81AB-CBC3116C2F25}"/>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22" name="Picture 21">
              <a:extLst>
                <a:ext uri="{FF2B5EF4-FFF2-40B4-BE49-F238E27FC236}">
                  <a16:creationId xmlns:a16="http://schemas.microsoft.com/office/drawing/2014/main" xmlns="" id="{1F7687FA-4F35-4B03-98D1-7C8D7650616E}"/>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xmlns="" id="{2340C855-4F0D-4D25-A7E8-27F24D052248}"/>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xmlns="" id="{5C9AEEEF-1E6D-490C-A627-1FC81FB6F03E}"/>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xmlns="" id="{C696EB35-6E54-4544-A3D1-4DFC8CABEC5C}"/>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6" name="Picture 25">
              <a:extLst>
                <a:ext uri="{FF2B5EF4-FFF2-40B4-BE49-F238E27FC236}">
                  <a16:creationId xmlns:a16="http://schemas.microsoft.com/office/drawing/2014/main" xmlns="" id="{0797F12C-9C18-4A23-9620-5F3D4C5D3786}"/>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7" name="Picture 26">
              <a:extLst>
                <a:ext uri="{FF2B5EF4-FFF2-40B4-BE49-F238E27FC236}">
                  <a16:creationId xmlns:a16="http://schemas.microsoft.com/office/drawing/2014/main" xmlns="" id="{E5FEA0C2-C466-41D1-BD19-A96547C706B8}"/>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32" name="TextBox 31">
            <a:extLst>
              <a:ext uri="{FF2B5EF4-FFF2-40B4-BE49-F238E27FC236}">
                <a16:creationId xmlns:a16="http://schemas.microsoft.com/office/drawing/2014/main" xmlns="" id="{85D9A454-0436-4727-BBDA-961E85FA2638}"/>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36" name="Freeform 3">
            <a:extLst>
              <a:ext uri="{FF2B5EF4-FFF2-40B4-BE49-F238E27FC236}">
                <a16:creationId xmlns:a16="http://schemas.microsoft.com/office/drawing/2014/main" xmlns="" id="{EB9252D1-E7BA-48E3-AAB2-9174E8CED187}"/>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xmlns="" id="{1CE78070-5A8C-4AC3-9083-76A3D704AF9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pic>
        <p:nvPicPr>
          <p:cNvPr id="19" name="Picture 29">
            <a:extLst>
              <a:ext uri="{FF2B5EF4-FFF2-40B4-BE49-F238E27FC236}">
                <a16:creationId xmlns:a16="http://schemas.microsoft.com/office/drawing/2014/main" xmlns="" id="{835CA420-068A-49C6-A29F-EB70877F8B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a16="http://schemas.microsoft.com/office/drawing/2014/main" xmlns="" id="{B9120891-5EC7-46DD-892D-388A77C41986}"/>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31" name="Group 30">
            <a:extLst>
              <a:ext uri="{FF2B5EF4-FFF2-40B4-BE49-F238E27FC236}">
                <a16:creationId xmlns:a16="http://schemas.microsoft.com/office/drawing/2014/main" xmlns="" id="{86D04A23-A49E-4EC2-81DE-6E53CC2618C4}"/>
              </a:ext>
            </a:extLst>
          </p:cNvPr>
          <p:cNvGrpSpPr/>
          <p:nvPr/>
        </p:nvGrpSpPr>
        <p:grpSpPr>
          <a:xfrm>
            <a:off x="1103904" y="1736207"/>
            <a:ext cx="9746976" cy="4383019"/>
            <a:chOff x="5548616" y="3863568"/>
            <a:chExt cx="5668381" cy="2548957"/>
          </a:xfrm>
        </p:grpSpPr>
        <p:grpSp>
          <p:nvGrpSpPr>
            <p:cNvPr id="33" name="Group 32">
              <a:extLst>
                <a:ext uri="{FF2B5EF4-FFF2-40B4-BE49-F238E27FC236}">
                  <a16:creationId xmlns:a16="http://schemas.microsoft.com/office/drawing/2014/main" xmlns=""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xmlns="" id="{FDD48ECF-A29F-4821-8D02-E8D28533175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44" name="Rectangle: Rounded Corners 43">
                <a:extLst>
                  <a:ext uri="{FF2B5EF4-FFF2-40B4-BE49-F238E27FC236}">
                    <a16:creationId xmlns:a16="http://schemas.microsoft.com/office/drawing/2014/main" xmlns=""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34" name="Picture 33">
              <a:extLst>
                <a:ext uri="{FF2B5EF4-FFF2-40B4-BE49-F238E27FC236}">
                  <a16:creationId xmlns:a16="http://schemas.microsoft.com/office/drawing/2014/main" xmlns="" id="{FA45A2EB-198E-41B4-9848-2F5A34AC4B4A}"/>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5" name="Picture 34">
              <a:extLst>
                <a:ext uri="{FF2B5EF4-FFF2-40B4-BE49-F238E27FC236}">
                  <a16:creationId xmlns:a16="http://schemas.microsoft.com/office/drawing/2014/main" xmlns="" id="{54548DA5-F8CA-4C4E-B089-621398931608}"/>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6" name="Picture 35">
              <a:extLst>
                <a:ext uri="{FF2B5EF4-FFF2-40B4-BE49-F238E27FC236}">
                  <a16:creationId xmlns:a16="http://schemas.microsoft.com/office/drawing/2014/main" xmlns="" id="{0F4D2842-7CE7-4CF4-A011-476B2C4B5C49}"/>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7" name="Picture 36">
              <a:extLst>
                <a:ext uri="{FF2B5EF4-FFF2-40B4-BE49-F238E27FC236}">
                  <a16:creationId xmlns:a16="http://schemas.microsoft.com/office/drawing/2014/main" xmlns="" id="{BA620E73-FCE7-4823-A137-DCB1609E15E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8" name="Picture 37">
              <a:extLst>
                <a:ext uri="{FF2B5EF4-FFF2-40B4-BE49-F238E27FC236}">
                  <a16:creationId xmlns:a16="http://schemas.microsoft.com/office/drawing/2014/main" xmlns="" id="{3DDE3EB8-19F1-40FF-BAE2-38FC877389F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9" name="Picture 38">
              <a:extLst>
                <a:ext uri="{FF2B5EF4-FFF2-40B4-BE49-F238E27FC236}">
                  <a16:creationId xmlns:a16="http://schemas.microsoft.com/office/drawing/2014/main" xmlns="" id="{D3F7BAE5-28C5-4CED-B35D-EA2FCE07C136}"/>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40" name="Picture 39">
              <a:extLst>
                <a:ext uri="{FF2B5EF4-FFF2-40B4-BE49-F238E27FC236}">
                  <a16:creationId xmlns:a16="http://schemas.microsoft.com/office/drawing/2014/main" xmlns="" id="{BE484DED-582E-46E7-A563-D8E3FF9D978B}"/>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41" name="Picture 40">
              <a:extLst>
                <a:ext uri="{FF2B5EF4-FFF2-40B4-BE49-F238E27FC236}">
                  <a16:creationId xmlns:a16="http://schemas.microsoft.com/office/drawing/2014/main" xmlns="" id="{5BED1090-EE60-4E07-9E9A-3BB741F64482}"/>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42" name="Picture 41">
              <a:extLst>
                <a:ext uri="{FF2B5EF4-FFF2-40B4-BE49-F238E27FC236}">
                  <a16:creationId xmlns:a16="http://schemas.microsoft.com/office/drawing/2014/main" xmlns="" id="{B3B416E6-DF74-40B5-8430-264A82B24585}"/>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3" name="Freeform 11">
            <a:extLst>
              <a:ext uri="{FF2B5EF4-FFF2-40B4-BE49-F238E27FC236}">
                <a16:creationId xmlns:a16="http://schemas.microsoft.com/office/drawing/2014/main" xmlns=""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0" name="Freeform 12">
            <a:extLst>
              <a:ext uri="{FF2B5EF4-FFF2-40B4-BE49-F238E27FC236}">
                <a16:creationId xmlns:a16="http://schemas.microsoft.com/office/drawing/2014/main" xmlns=""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9">
            <a:extLst>
              <a:ext uri="{FF2B5EF4-FFF2-40B4-BE49-F238E27FC236}">
                <a16:creationId xmlns:a16="http://schemas.microsoft.com/office/drawing/2014/main" xmlns=""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6"/>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xmlns="" id="{A6110593-5CD1-46F2-883D-0F15B3D6C5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F71D47C-B418-550E-1982-77623CD91F90}"/>
              </a:ext>
            </a:extLst>
          </p:cNvPr>
          <p:cNvPicPr>
            <a:picLocks noChangeAspect="1"/>
          </p:cNvPicPr>
          <p:nvPr/>
        </p:nvPicPr>
        <p:blipFill>
          <a:blip r:embed="rId9"/>
          <a:stretch>
            <a:fillRect/>
          </a:stretch>
        </p:blipFill>
        <p:spPr>
          <a:xfrm>
            <a:off x="1543397" y="493974"/>
            <a:ext cx="10648603" cy="5373073"/>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xmlns=""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9D348F3F-DF37-8B06-84DD-CBCC30C3B0E5}"/>
              </a:ext>
            </a:extLst>
          </p:cNvPr>
          <p:cNvPicPr>
            <a:picLocks noChangeAspect="1"/>
          </p:cNvPicPr>
          <p:nvPr/>
        </p:nvPicPr>
        <p:blipFill>
          <a:blip r:embed="rId6"/>
          <a:stretch>
            <a:fillRect/>
          </a:stretch>
        </p:blipFill>
        <p:spPr>
          <a:xfrm>
            <a:off x="789353" y="750823"/>
            <a:ext cx="10632345" cy="2975105"/>
          </a:xfrm>
          <a:prstGeom prst="rect">
            <a:avLst/>
          </a:prstGeom>
        </p:spPr>
      </p:pic>
      <p:pic>
        <p:nvPicPr>
          <p:cNvPr id="3" name="Picture 7">
            <a:extLst>
              <a:ext uri="{FF2B5EF4-FFF2-40B4-BE49-F238E27FC236}">
                <a16:creationId xmlns:a16="http://schemas.microsoft.com/office/drawing/2014/main" xmlns="" id="{99AA67E4-70E3-F879-40FA-40C3FF28E2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8447442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xmlns="" id="{9B3CF75B-FA96-AD1D-F3FD-DB871E605C98}"/>
              </a:ext>
            </a:extLst>
          </p:cNvPr>
          <p:cNvSpPr/>
          <p:nvPr/>
        </p:nvSpPr>
        <p:spPr>
          <a:xfrm>
            <a:off x="3092449" y="1078079"/>
            <a:ext cx="723265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đọc</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1" u="none" strike="noStrike" kern="1200" cap="none" spc="0" normalizeH="0" noProof="0" dirty="0">
                <a:ln>
                  <a:noFill/>
                </a:ln>
                <a:solidFill>
                  <a:srgbClr val="FF0000"/>
                </a:solidFill>
                <a:effectLst/>
                <a:uLnTx/>
                <a:uFillTx/>
                <a:latin typeface="Calibri"/>
                <a:ea typeface="+mn-ea"/>
                <a:cs typeface="+mn-cs"/>
              </a:rPr>
              <a:t>Thanh </a:t>
            </a:r>
            <a:r>
              <a:rPr kumimoji="0" lang="en-US" sz="4000" b="1" i="1" u="none" strike="noStrike" kern="1200" cap="none" spc="0" normalizeH="0" noProof="0" dirty="0" err="1">
                <a:ln>
                  <a:noFill/>
                </a:ln>
                <a:solidFill>
                  <a:srgbClr val="FF0000"/>
                </a:solidFill>
                <a:effectLst/>
                <a:uLnTx/>
                <a:uFillTx/>
                <a:latin typeface="Calibri"/>
                <a:ea typeface="+mn-ea"/>
                <a:cs typeface="+mn-cs"/>
              </a:rPr>
              <a:t>âm</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của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gió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từ</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nào</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em</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chưa</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hiểu</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nghĩa</a:t>
            </a:r>
            <a:r>
              <a:rPr kumimoji="0" lang="en-US" sz="4000" b="1" i="0" u="none" strike="noStrike" kern="1200" cap="none" spc="0" normalizeH="0" noProof="0" dirty="0">
                <a:ln>
                  <a:noFill/>
                </a:ln>
                <a:solidFill>
                  <a:srgbClr val="002060"/>
                </a:solidFill>
                <a:effectLst/>
                <a:uLnTx/>
                <a:uFillTx/>
                <a:latin typeface="Calibri"/>
                <a:ea typeface="+mn-ea"/>
                <a:cs typeface="+mn-cs"/>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Men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theo</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bờ</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suối</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2060"/>
                    </a:solidFill>
                    <a:effectLst/>
                    <a:uLnTx/>
                    <a:uFillTx/>
                    <a:latin typeface="Arial-ItalicMT"/>
                    <a:ea typeface="+mn-ea"/>
                    <a:cs typeface="+mn-cs"/>
                  </a:rPr>
                  <a:t>Di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chuyển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lần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theo</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phía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bên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bờ</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suối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BoldMT"/>
                  </a:rPr>
                  <a:t>Đằm</a:t>
                </a:r>
                <a:r>
                  <a:rPr lang="en-US" sz="4000" b="1" dirty="0">
                    <a:solidFill>
                      <a:srgbClr val="002060"/>
                    </a:solidFill>
                    <a:latin typeface="Arial-BoldMT"/>
                  </a:rPr>
                  <a:t> </a:t>
                </a:r>
                <a:r>
                  <a:rPr lang="en-US" sz="4000" b="1" dirty="0" err="1">
                    <a:solidFill>
                      <a:srgbClr val="002060"/>
                    </a:solidFill>
                    <a:latin typeface="Arial-BoldMT"/>
                  </a:rPr>
                  <a:t>mình</a:t>
                </a:r>
                <a:r>
                  <a:rPr lang="en-US" sz="4000" b="1" dirty="0">
                    <a:solidFill>
                      <a:srgbClr val="002060"/>
                    </a:solidFill>
                    <a:latin typeface="Arial-BoldMT"/>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Ngâm</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mình</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lâu</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trong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nước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2050" name="Picture 2" descr="Hố trâu đầm giữa cánh đồng - Tuổi Trẻ Online">
            <a:extLst>
              <a:ext uri="{FF2B5EF4-FFF2-40B4-BE49-F238E27FC236}">
                <a16:creationId xmlns:a16="http://schemas.microsoft.com/office/drawing/2014/main" xmlns="" id="{326CDB07-2B02-84B5-22CF-91DA36FB5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5424" y="1526740"/>
            <a:ext cx="6133565" cy="405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54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4"/>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5"/>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50970" y="1682706"/>
            <a:ext cx="5964505" cy="3033718"/>
            <a:chOff x="3284270" y="1349331"/>
            <a:chExt cx="5964505" cy="3033718"/>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Thung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lũng</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Vùng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đất</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trũng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thấp</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giữa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hai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sườn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dốc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7"/>
          <a:stretch>
            <a:fillRect/>
          </a:stretch>
        </p:blipFill>
        <p:spPr>
          <a:xfrm>
            <a:off x="4183145" y="443033"/>
            <a:ext cx="5425910" cy="1609483"/>
          </a:xfrm>
          <a:prstGeom prst="rect">
            <a:avLst/>
          </a:prstGeom>
        </p:spPr>
      </p:pic>
      <p:pic>
        <p:nvPicPr>
          <p:cNvPr id="1026" name="Picture 2" descr="Thung lũng Sủng Là – Đoá hoa kiệt tác giữa cao nguyên đá - Cục Du lịch Quốc  Gia Việt Nam">
            <a:extLst>
              <a:ext uri="{FF2B5EF4-FFF2-40B4-BE49-F238E27FC236}">
                <a16:creationId xmlns:a16="http://schemas.microsoft.com/office/drawing/2014/main" xmlns="" id="{FEC3E71B-072F-6087-9B3B-403D0492AB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266" y="1682706"/>
            <a:ext cx="6259893" cy="3897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33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xmlns="" id="{DEE3E1C2-47E9-414C-8DF6-7687C7FAC8FF}"/>
              </a:ext>
            </a:extLst>
          </p:cNvPr>
          <p:cNvGrpSpPr/>
          <p:nvPr/>
        </p:nvGrpSpPr>
        <p:grpSpPr>
          <a:xfrm>
            <a:off x="-36259" y="182305"/>
            <a:ext cx="12054841" cy="1344184"/>
            <a:chOff x="0" y="397752"/>
            <a:chExt cx="9041131" cy="1008138"/>
          </a:xfrm>
        </p:grpSpPr>
        <p:sp>
          <p:nvSpPr>
            <p:cNvPr id="7" name="Rectangle: Rounded Corners 6">
              <a:extLst>
                <a:ext uri="{FF2B5EF4-FFF2-40B4-BE49-F238E27FC236}">
                  <a16:creationId xmlns:a16="http://schemas.microsoft.com/office/drawing/2014/main" xmlns="" id="{875B76DE-E9BB-4269-83A8-6B5100C619ED}"/>
                </a:ext>
              </a:extLst>
            </p:cNvPr>
            <p:cNvSpPr/>
            <p:nvPr/>
          </p:nvSpPr>
          <p:spPr>
            <a:xfrm>
              <a:off x="342901" y="397752"/>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1. </a:t>
              </a:r>
              <a:r>
                <a:rPr lang="vi-VN" sz="4267" b="1" kern="0" dirty="0">
                  <a:solidFill>
                    <a:srgbClr val="002060"/>
                  </a:solidFill>
                  <a:latin typeface="Calibri" panose="020F0502020204030204" pitchFamily="34" charset="0"/>
                  <a:cs typeface="Calibri" panose="020F0502020204030204" pitchFamily="34" charset="0"/>
                  <a:sym typeface="Arial"/>
                </a:rPr>
                <a:t>Khung cảnh thiên nhiên khi các bạn nhỏ đi chăn trâu được miêu tả thế nào?</a:t>
              </a:r>
            </a:p>
          </p:txBody>
        </p:sp>
        <p:sp>
          <p:nvSpPr>
            <p:cNvPr id="24" name="Freeform 14">
              <a:extLst>
                <a:ext uri="{FF2B5EF4-FFF2-40B4-BE49-F238E27FC236}">
                  <a16:creationId xmlns:a16="http://schemas.microsoft.com/office/drawing/2014/main" xmlns="" id="{4297077A-45F4-4C4E-8AC7-9147CA2FB677}"/>
                </a:ext>
              </a:extLst>
            </p:cNvPr>
            <p:cNvSpPr/>
            <p:nvPr/>
          </p:nvSpPr>
          <p:spPr>
            <a:xfrm>
              <a:off x="0" y="462174"/>
              <a:ext cx="548640" cy="879293"/>
            </a:xfrm>
            <a:custGeom>
              <a:avLst/>
              <a:gdLst/>
              <a:ahLst/>
              <a:cxnLst/>
              <a:rect l="l" t="t" r="r" b="b"/>
              <a:pathLst>
                <a:path w="4410635" h="8229600">
                  <a:moveTo>
                    <a:pt x="0" y="0"/>
                  </a:moveTo>
                  <a:lnTo>
                    <a:pt x="4410636" y="0"/>
                  </a:lnTo>
                  <a:lnTo>
                    <a:pt x="4410636"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
        <p:nvSpPr>
          <p:cNvPr id="41" name="Freeform 3">
            <a:extLst>
              <a:ext uri="{FF2B5EF4-FFF2-40B4-BE49-F238E27FC236}">
                <a16:creationId xmlns:a16="http://schemas.microsoft.com/office/drawing/2014/main" xmlns="" id="{0F5120CE-34BA-427C-8C2E-516D72D845C0}"/>
              </a:ext>
            </a:extLst>
          </p:cNvPr>
          <p:cNvSpPr/>
          <p:nvPr/>
        </p:nvSpPr>
        <p:spPr>
          <a:xfrm>
            <a:off x="4797079" y="3874628"/>
            <a:ext cx="4512567"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xmlns="" id="{DD8A803E-8290-EA86-2B36-C37520E03EE6}"/>
              </a:ext>
            </a:extLst>
          </p:cNvPr>
          <p:cNvPicPr>
            <a:picLocks noChangeAspect="1"/>
          </p:cNvPicPr>
          <p:nvPr/>
        </p:nvPicPr>
        <p:blipFill>
          <a:blip r:embed="rId6"/>
          <a:stretch>
            <a:fillRect/>
          </a:stretch>
        </p:blipFill>
        <p:spPr>
          <a:xfrm>
            <a:off x="276225" y="2319337"/>
            <a:ext cx="3619500" cy="4029075"/>
          </a:xfrm>
          <a:prstGeom prst="rect">
            <a:avLst/>
          </a:prstGeom>
        </p:spPr>
      </p:pic>
      <p:grpSp>
        <p:nvGrpSpPr>
          <p:cNvPr id="6" name="Group 5">
            <a:extLst>
              <a:ext uri="{FF2B5EF4-FFF2-40B4-BE49-F238E27FC236}">
                <a16:creationId xmlns:a16="http://schemas.microsoft.com/office/drawing/2014/main" xmlns="" id="{0820EB8D-F8C8-68E2-C557-DDA339626DCC}"/>
              </a:ext>
            </a:extLst>
          </p:cNvPr>
          <p:cNvGrpSpPr/>
          <p:nvPr/>
        </p:nvGrpSpPr>
        <p:grpSpPr>
          <a:xfrm>
            <a:off x="4114800" y="1374441"/>
            <a:ext cx="8316309" cy="4870717"/>
            <a:chOff x="4343585" y="1555416"/>
            <a:chExt cx="8087524" cy="4870717"/>
          </a:xfrm>
        </p:grpSpPr>
        <p:sp>
          <p:nvSpPr>
            <p:cNvPr id="19" name="Rectangle: Rounded Corners 18">
              <a:extLst>
                <a:ext uri="{FF2B5EF4-FFF2-40B4-BE49-F238E27FC236}">
                  <a16:creationId xmlns:a16="http://schemas.microsoft.com/office/drawing/2014/main" xmlns="" id="{AAC44552-BC28-4722-ABED-6CDBE0DAFD73}"/>
                </a:ext>
              </a:extLst>
            </p:cNvPr>
            <p:cNvSpPr/>
            <p:nvPr/>
          </p:nvSpPr>
          <p:spPr>
            <a:xfrm>
              <a:off x="4343585" y="2748530"/>
              <a:ext cx="7848415" cy="3677603"/>
            </a:xfrm>
            <a:prstGeom prst="roundRect">
              <a:avLst/>
            </a:prstGeom>
            <a:solidFill>
              <a:srgbClr val="CCFFFF"/>
            </a:solidFill>
            <a:ln w="57150">
              <a:solidFill>
                <a:srgbClr val="0070C0"/>
              </a:solidFill>
            </a:ln>
          </p:spPr>
          <p:txBody>
            <a:bodyPr wrap="square" rtlCol="0">
              <a:spAutoFit/>
            </a:bodyPr>
            <a:lstStyle/>
            <a:p>
              <a:pPr algn="just" defTabSz="1219170">
                <a:buClr>
                  <a:srgbClr val="000000"/>
                </a:buClr>
              </a:pPr>
              <a:r>
                <a:rPr lang="vi-VN" sz="3000" kern="0" dirty="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p:txBody>
        </p:sp>
        <p:pic>
          <p:nvPicPr>
            <p:cNvPr id="5" name="Picture 4" descr="Summer Holiday Sticker by Nutmeg and Arlo for iOS &amp; Android | GIPHY | Cute  gif, Cute coloring pages, Cartoon clip art">
              <a:extLst>
                <a:ext uri="{FF2B5EF4-FFF2-40B4-BE49-F238E27FC236}">
                  <a16:creationId xmlns:a16="http://schemas.microsoft.com/office/drawing/2014/main" xmlns="" id="{314CA662-E107-DF58-C8BB-0D0EEA7DDB8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69373" y="1555416"/>
              <a:ext cx="1661736" cy="171165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xmlns="" id="{AB2939BD-3048-E6DA-F76D-EEB817ADB3E2}"/>
              </a:ext>
            </a:extLst>
          </p:cNvPr>
          <p:cNvSpPr/>
          <p:nvPr/>
        </p:nvSpPr>
        <p:spPr>
          <a:xfrm>
            <a:off x="4347934" y="3257567"/>
            <a:ext cx="76440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DCCF04A8-5444-2AC3-2782-3BE21D1BC5CB}"/>
              </a:ext>
            </a:extLst>
          </p:cNvPr>
          <p:cNvSpPr/>
          <p:nvPr/>
        </p:nvSpPr>
        <p:spPr>
          <a:xfrm>
            <a:off x="4309834" y="3752867"/>
            <a:ext cx="51675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D1C88E6-FCD0-4DC9-CF5A-8DE768F566FE}"/>
              </a:ext>
            </a:extLst>
          </p:cNvPr>
          <p:cNvSpPr/>
          <p:nvPr/>
        </p:nvSpPr>
        <p:spPr>
          <a:xfrm>
            <a:off x="9529535" y="3762392"/>
            <a:ext cx="25862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DA06CF14-F342-A210-3932-DD5E395ADB6D}"/>
              </a:ext>
            </a:extLst>
          </p:cNvPr>
          <p:cNvSpPr/>
          <p:nvPr/>
        </p:nvSpPr>
        <p:spPr>
          <a:xfrm>
            <a:off x="4366984" y="4191017"/>
            <a:ext cx="7558315"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A5FB5E75-5AE9-A6CA-9D91-E785152E878F}"/>
              </a:ext>
            </a:extLst>
          </p:cNvPr>
          <p:cNvSpPr/>
          <p:nvPr/>
        </p:nvSpPr>
        <p:spPr>
          <a:xfrm>
            <a:off x="4357460" y="4667267"/>
            <a:ext cx="19766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21721A5A-B28E-4EAE-26EF-0A0A8CA8FD91}"/>
              </a:ext>
            </a:extLst>
          </p:cNvPr>
          <p:cNvSpPr/>
          <p:nvPr/>
        </p:nvSpPr>
        <p:spPr>
          <a:xfrm>
            <a:off x="6433909" y="4657742"/>
            <a:ext cx="555806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A496F48-1647-453C-A43F-4118DF300199}"/>
              </a:ext>
            </a:extLst>
          </p:cNvPr>
          <p:cNvSpPr/>
          <p:nvPr/>
        </p:nvSpPr>
        <p:spPr>
          <a:xfrm>
            <a:off x="4271734" y="5105417"/>
            <a:ext cx="359591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5786461D-560E-D579-0690-6DCB3575D8CA}"/>
              </a:ext>
            </a:extLst>
          </p:cNvPr>
          <p:cNvSpPr/>
          <p:nvPr/>
        </p:nvSpPr>
        <p:spPr>
          <a:xfrm>
            <a:off x="7948384" y="5114942"/>
            <a:ext cx="3987977"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FBCAF401-69D4-46C6-3A52-EBAB65F8FEB1}"/>
              </a:ext>
            </a:extLst>
          </p:cNvPr>
          <p:cNvSpPr/>
          <p:nvPr/>
        </p:nvSpPr>
        <p:spPr>
          <a:xfrm>
            <a:off x="4330113" y="5577058"/>
            <a:ext cx="5374326"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7536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4" name="Group 3">
            <a:extLst>
              <a:ext uri="{FF2B5EF4-FFF2-40B4-BE49-F238E27FC236}">
                <a16:creationId xmlns:a16="http://schemas.microsoft.com/office/drawing/2014/main" xmlns="" id="{8BB476A8-B51F-486A-9991-2302ECF6DC2A}"/>
              </a:ext>
            </a:extLst>
          </p:cNvPr>
          <p:cNvGrpSpPr/>
          <p:nvPr/>
        </p:nvGrpSpPr>
        <p:grpSpPr>
          <a:xfrm>
            <a:off x="106242" y="182305"/>
            <a:ext cx="11912340" cy="1344184"/>
            <a:chOff x="79681" y="136729"/>
            <a:chExt cx="8934255" cy="1008138"/>
          </a:xfrm>
        </p:grpSpPr>
        <p:sp>
          <p:nvSpPr>
            <p:cNvPr id="7" name="Rectangle: Rounded Corners 6">
              <a:extLst>
                <a:ext uri="{FF2B5EF4-FFF2-40B4-BE49-F238E27FC236}">
                  <a16:creationId xmlns:a16="http://schemas.microsoft.com/office/drawing/2014/main" xmlns="" id="{875B76DE-E9BB-4269-83A8-6B5100C619ED}"/>
                </a:ext>
              </a:extLst>
            </p:cNvPr>
            <p:cNvSpPr/>
            <p:nvPr/>
          </p:nvSpPr>
          <p:spPr>
            <a:xfrm>
              <a:off x="315706" y="136729"/>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vi-VN" sz="4267" b="1" kern="0" dirty="0">
                  <a:solidFill>
                    <a:srgbClr val="002060"/>
                  </a:solidFill>
                  <a:latin typeface="Calibri" panose="020F0502020204030204" pitchFamily="34" charset="0"/>
                  <a:cs typeface="Calibri" panose="020F0502020204030204" pitchFamily="34" charset="0"/>
                  <a:sym typeface="Arial"/>
                </a:rPr>
                <a:t>Em Bống đã phát hiện ra trò chơi gì? Theo em, vì sao các bạn thích trò chơi đó?</a:t>
              </a:r>
            </a:p>
          </p:txBody>
        </p:sp>
        <p:sp>
          <p:nvSpPr>
            <p:cNvPr id="19" name="Freeform 15">
              <a:extLst>
                <a:ext uri="{FF2B5EF4-FFF2-40B4-BE49-F238E27FC236}">
                  <a16:creationId xmlns:a16="http://schemas.microsoft.com/office/drawing/2014/main" xmlns="" id="{7928770B-B9BB-4913-8181-1EB378B80634}"/>
                </a:ext>
              </a:extLst>
            </p:cNvPr>
            <p:cNvSpPr/>
            <p:nvPr/>
          </p:nvSpPr>
          <p:spPr>
            <a:xfrm>
              <a:off x="79681" y="384314"/>
              <a:ext cx="537539" cy="746487"/>
            </a:xfrm>
            <a:custGeom>
              <a:avLst/>
              <a:gdLst/>
              <a:ahLst/>
              <a:cxnLst/>
              <a:rect l="l" t="t" r="r" b="b"/>
              <a:pathLst>
                <a:path w="5896800" h="8229600">
                  <a:moveTo>
                    <a:pt x="0" y="0"/>
                  </a:moveTo>
                  <a:lnTo>
                    <a:pt x="5896800" y="0"/>
                  </a:lnTo>
                  <a:lnTo>
                    <a:pt x="589680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23" name="TextBox 22">
            <a:extLst>
              <a:ext uri="{FF2B5EF4-FFF2-40B4-BE49-F238E27FC236}">
                <a16:creationId xmlns:a16="http://schemas.microsoft.com/office/drawing/2014/main" xmlns="" id="{D1EF7DF7-3056-45E1-AE3D-E3D26E9853F5}"/>
              </a:ext>
            </a:extLst>
          </p:cNvPr>
          <p:cNvSpPr txBox="1"/>
          <p:nvPr/>
        </p:nvSpPr>
        <p:spPr>
          <a:xfrm>
            <a:off x="349996" y="1852374"/>
            <a:ext cx="11413379" cy="5005626"/>
          </a:xfrm>
          <a:prstGeom prst="roundRect">
            <a:avLst/>
          </a:prstGeom>
          <a:solidFill>
            <a:srgbClr val="CCFF99"/>
          </a:solidFill>
          <a:ln w="38100">
            <a:solidFill>
              <a:schemeClr val="accent1">
                <a:lumMod val="50000"/>
              </a:schemeClr>
            </a:solidFill>
          </a:ln>
        </p:spPr>
        <p:txBody>
          <a:bodyPr wrap="square" rtlCol="0">
            <a:spAutoFit/>
          </a:bodyPr>
          <a:lstStyle/>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a:t>
            </a:r>
            <a:r>
              <a:rPr lang="en-US" sz="2400" kern="0" dirty="0">
                <a:solidFill>
                  <a:sysClr val="windowText" lastClr="000000"/>
                </a:solidFill>
                <a:latin typeface="Calibri" panose="020F0502020204030204" pitchFamily="34" charset="0"/>
                <a:cs typeface="Calibri" panose="020F0502020204030204" pitchFamily="34" charset="0"/>
                <a:sym typeface="Arial"/>
              </a:rPr>
              <a:t>   </a:t>
            </a:r>
            <a:r>
              <a:rPr lang="vi-VN" sz="2400" kern="0" dirty="0">
                <a:solidFill>
                  <a:sysClr val="windowText" lastClr="000000"/>
                </a:solidFill>
                <a:latin typeface="Calibri" panose="020F0502020204030204" pitchFamily="34" charset="0"/>
                <a:cs typeface="Calibri" panose="020F0502020204030204" pitchFamily="34" charset="0"/>
                <a:sym typeface="Arial"/>
              </a:rPr>
              <a:t>Bỗng em Bống nói: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Ơ, em bịt tai lại nghe tiếng gió lạ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thì nghe được gì? – Tôi hỏi Bống.</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lại rồi mở ra và cứ lặp lại như thế. Anh thử xem,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cũng nghe thấy tiếng gió thổi hay lắm. – Điệp reo lên. Vừa nói, nó vừa lấy tay bịt hai tai rồi mở ra như Bống chỉ. Cả hội tụ lại, lần lượt đưa hai bàn tay lên bịt tai.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Nghe “u... u... u...” – Văn cười.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Không, phải thật im lặng, đầu mình nghĩ gì sẽ nghe tiếng gió nói ra như thế. – Thành nhíu mày như đang tập trung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nghe thấy “vui, vui, vui, vui...”.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Còn tớ nghe thấy “cười, cười, cười, cười...”.</a:t>
            </a:r>
            <a:endParaRPr lang="en-US" sz="2400" kern="0" dirty="0">
              <a:solidFill>
                <a:sysClr val="windowText" lastClr="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Picture 4" descr="Summer Holiday Sticker by Nutmeg and Arlo for iOS &amp; Android | GIPHY | Cute  gif, Cute coloring pages, Cartoon clip art">
            <a:extLst>
              <a:ext uri="{FF2B5EF4-FFF2-40B4-BE49-F238E27FC236}">
                <a16:creationId xmlns:a16="http://schemas.microsoft.com/office/drawing/2014/main" xmlns="" id="{F488B16F-EECE-BD0B-2BCC-7CECB645BCA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281865" y="1009650"/>
            <a:ext cx="2130399" cy="21944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B4D3D300-C248-608A-DA31-A6EF5C9DA2B9}"/>
              </a:ext>
            </a:extLst>
          </p:cNvPr>
          <p:cNvSpPr/>
          <p:nvPr/>
        </p:nvSpPr>
        <p:spPr>
          <a:xfrm>
            <a:off x="1042760" y="2476517"/>
            <a:ext cx="4948466" cy="40904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543017D7-2E46-723E-7C26-31EF4E1A0617}"/>
              </a:ext>
            </a:extLst>
          </p:cNvPr>
          <p:cNvSpPr/>
          <p:nvPr/>
        </p:nvSpPr>
        <p:spPr>
          <a:xfrm>
            <a:off x="1128484" y="3571892"/>
            <a:ext cx="632959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D2D2E8D6-DBC8-5B0B-21D7-537F76628F1E}"/>
              </a:ext>
            </a:extLst>
          </p:cNvPr>
          <p:cNvSpPr/>
          <p:nvPr/>
        </p:nvSpPr>
        <p:spPr>
          <a:xfrm>
            <a:off x="1080860" y="4676792"/>
            <a:ext cx="233861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FFB0C56E-279F-ECDC-6310-2BEFE3995AE0}"/>
              </a:ext>
            </a:extLst>
          </p:cNvPr>
          <p:cNvSpPr/>
          <p:nvPr/>
        </p:nvSpPr>
        <p:spPr>
          <a:xfrm>
            <a:off x="2281010" y="5734067"/>
            <a:ext cx="417694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7429555B-4102-071B-35F5-CF2E721E7961}"/>
              </a:ext>
            </a:extLst>
          </p:cNvPr>
          <p:cNvSpPr/>
          <p:nvPr/>
        </p:nvSpPr>
        <p:spPr>
          <a:xfrm>
            <a:off x="1995259" y="6191249"/>
            <a:ext cx="4624615" cy="33285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FA212DAB-64FF-51C5-DDD0-55DEA2A80252}"/>
              </a:ext>
            </a:extLst>
          </p:cNvPr>
          <p:cNvGrpSpPr/>
          <p:nvPr/>
        </p:nvGrpSpPr>
        <p:grpSpPr>
          <a:xfrm>
            <a:off x="1111750" y="2033552"/>
            <a:ext cx="9775325" cy="4426851"/>
            <a:chOff x="1731503" y="1339667"/>
            <a:chExt cx="7331494" cy="3320137"/>
          </a:xfrm>
        </p:grpSpPr>
        <p:sp>
          <p:nvSpPr>
            <p:cNvPr id="12" name="TextBox 11">
              <a:extLst>
                <a:ext uri="{FF2B5EF4-FFF2-40B4-BE49-F238E27FC236}">
                  <a16:creationId xmlns:a16="http://schemas.microsoft.com/office/drawing/2014/main" xmlns="" id="{83C0A8CC-766D-4A7F-7C50-F0AC5AECDED8}"/>
                </a:ext>
              </a:extLst>
            </p:cNvPr>
            <p:cNvSpPr txBox="1"/>
            <p:nvPr/>
          </p:nvSpPr>
          <p:spPr>
            <a:xfrm>
              <a:off x="2147847" y="1722830"/>
              <a:ext cx="6915150" cy="2936974"/>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 Bống phát hiện ra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bằng</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cách</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nhẹ</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rồi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mở</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ra</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và</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lặp</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 nào cũng thích trò chơi vì khi thử bịt tai nghe tiếng gió, mỗi bạn đều nghe thấy gió nói theo một cách riêng. Các bạn được phát huy trí tưởng tượng với một trò chơi nghe tưởng như vô lí nhưng lại có thật (bịt tai cũng nghe được)</a:t>
              </a:r>
            </a:p>
          </p:txBody>
        </p:sp>
        <p:sp>
          <p:nvSpPr>
            <p:cNvPr id="13" name="Freeform 3">
              <a:extLst>
                <a:ext uri="{FF2B5EF4-FFF2-40B4-BE49-F238E27FC236}">
                  <a16:creationId xmlns:a16="http://schemas.microsoft.com/office/drawing/2014/main" xmlns="" id="{248CDD21-2C67-BC22-4C81-6A0FA754B5D7}"/>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8"/>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65529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 grpId="0" animBg="1"/>
      <p:bldP spid="3" grpId="1" animBg="1"/>
      <p:bldP spid="5" grpId="0" animBg="1"/>
      <p:bldP spid="5" grpId="1" animBg="1"/>
      <p:bldP spid="8" grpId="0" animBg="1"/>
      <p:bldP spid="8" grpId="1" animBg="1"/>
      <p:bldP spid="9" grpId="0" animBg="1"/>
      <p:bldP spid="9" grpId="1" animBg="1"/>
      <p:bldP spid="10" grpId="0" animBg="1"/>
      <p:bldP spid="1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xmlns="" id="{875B76DE-E9BB-4269-83A8-6B5100C619ED}"/>
              </a:ext>
            </a:extLst>
          </p:cNvPr>
          <p:cNvSpPr/>
          <p:nvPr/>
        </p:nvSpPr>
        <p:spPr>
          <a:xfrm>
            <a:off x="657225" y="182304"/>
            <a:ext cx="11361356" cy="637089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Việc bố hưởng ứng trò chơi của hai anh em nói lên điều gì? Chọn câu trả lời dưới đây hoặc nêu ý kiến của em.</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A. Trò chơi hấp dẫn đến mức người lớn cũng thích chơi.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B. Bố khuyến khích các con chơi những trò chơi ngoài trời.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C. Bố muốn hoà nhập vào thế giới trẻ thơ của các con.</a:t>
            </a:r>
            <a:endParaRPr lang="en-US" sz="4000" kern="0" dirty="0">
              <a:solidFill>
                <a:srgbClr val="002060"/>
              </a:solidFill>
              <a:latin typeface="Calibri" panose="020F0502020204030204" pitchFamily="34" charset="0"/>
              <a:cs typeface="Calibri" panose="020F0502020204030204" pitchFamily="34" charset="0"/>
              <a:sym typeface="Arial"/>
            </a:endParaRPr>
          </a:p>
        </p:txBody>
      </p:sp>
      <p:sp>
        <p:nvSpPr>
          <p:cNvPr id="19" name="Freeform 16">
            <a:extLst>
              <a:ext uri="{FF2B5EF4-FFF2-40B4-BE49-F238E27FC236}">
                <a16:creationId xmlns:a16="http://schemas.microsoft.com/office/drawing/2014/main" xmlns="" id="{BDAB58E8-39AF-4D49-86BB-B993E2228E29}"/>
              </a:ext>
            </a:extLst>
          </p:cNvPr>
          <p:cNvSpPr/>
          <p:nvPr/>
        </p:nvSpPr>
        <p:spPr>
          <a:xfrm>
            <a:off x="-10158" y="467743"/>
            <a:ext cx="862199" cy="888051"/>
          </a:xfrm>
          <a:custGeom>
            <a:avLst/>
            <a:gdLst/>
            <a:ahLst/>
            <a:cxnLst/>
            <a:rect l="l" t="t" r="r" b="b"/>
            <a:pathLst>
              <a:path w="6662057" h="8229600">
                <a:moveTo>
                  <a:pt x="0" y="0"/>
                </a:moveTo>
                <a:lnTo>
                  <a:pt x="6662058" y="0"/>
                </a:lnTo>
                <a:lnTo>
                  <a:pt x="666205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3" name="Group 2">
            <a:extLst>
              <a:ext uri="{FF2B5EF4-FFF2-40B4-BE49-F238E27FC236}">
                <a16:creationId xmlns:a16="http://schemas.microsoft.com/office/drawing/2014/main" xmlns="" id="{F19D68C1-79EA-E8A2-697A-9897D9A07268}"/>
              </a:ext>
            </a:extLst>
          </p:cNvPr>
          <p:cNvGrpSpPr/>
          <p:nvPr/>
        </p:nvGrpSpPr>
        <p:grpSpPr>
          <a:xfrm>
            <a:off x="368800" y="2043077"/>
            <a:ext cx="11604125" cy="4290642"/>
            <a:chOff x="1731503" y="1339667"/>
            <a:chExt cx="8703094" cy="3217981"/>
          </a:xfrm>
        </p:grpSpPr>
        <p:sp>
          <p:nvSpPr>
            <p:cNvPr id="4" name="TextBox 3">
              <a:extLst>
                <a:ext uri="{FF2B5EF4-FFF2-40B4-BE49-F238E27FC236}">
                  <a16:creationId xmlns:a16="http://schemas.microsoft.com/office/drawing/2014/main" xmlns="" id="{3031A8F6-4E52-2C78-4979-3F8B75D1DAD3}"/>
                </a:ext>
              </a:extLst>
            </p:cNvPr>
            <p:cNvSpPr txBox="1"/>
            <p:nvPr/>
          </p:nvSpPr>
          <p:spPr>
            <a:xfrm>
              <a:off x="2147847" y="1722830"/>
              <a:ext cx="8286750" cy="2834818"/>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Ví</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dụ</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Chọn A vì bố nói mới nghe kể thôi bố đã thấy thích trò chơi ấy rồi và mai muốn thử ngay, chứng tỏ trò chơi rất hấp dẫn. Trẻ em và người lớn có những mối quan tâm khác nhau, trò chơi khác nhau, vì thế trò chơi này phải hấp dẫn đến mức nào thì bố mới thể hiện sự hứng thú và hưởng ứng như vậy.</a:t>
              </a:r>
            </a:p>
          </p:txBody>
        </p:sp>
        <p:sp>
          <p:nvSpPr>
            <p:cNvPr id="5" name="Freeform 3">
              <a:extLst>
                <a:ext uri="{FF2B5EF4-FFF2-40B4-BE49-F238E27FC236}">
                  <a16:creationId xmlns:a16="http://schemas.microsoft.com/office/drawing/2014/main" xmlns="" id="{269EC669-C3F4-0142-0C61-19DD2700BCBF}"/>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8367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xmlns="" id="{875B76DE-E9BB-4269-83A8-6B5100C619ED}"/>
              </a:ext>
            </a:extLst>
          </p:cNvPr>
          <p:cNvSpPr/>
          <p:nvPr/>
        </p:nvSpPr>
        <p:spPr>
          <a:xfrm>
            <a:off x="420941" y="182304"/>
            <a:ext cx="11597640" cy="158934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dirty="0">
                <a:solidFill>
                  <a:srgbClr val="002060"/>
                </a:solidFill>
                <a:latin typeface="Calibri" panose="020F0502020204030204" pitchFamily="34" charset="0"/>
                <a:cs typeface="Calibri" panose="020F0502020204030204" pitchFamily="34" charset="0"/>
                <a:sym typeface="Arial"/>
              </a:rPr>
              <a:t>Tưởng tượng em cũng tham gia vào trò chơi bịt tai nghe gió, nói với các bạn điều em nghe thấy.</a:t>
            </a:r>
            <a:endParaRPr lang="en-US" sz="4267" b="1" kern="0" dirty="0">
              <a:solidFill>
                <a:srgbClr val="002060"/>
              </a:solidFill>
              <a:latin typeface="Calibri" panose="020F0502020204030204" pitchFamily="34" charset="0"/>
              <a:cs typeface="Calibri" panose="020F0502020204030204" pitchFamily="34" charset="0"/>
              <a:sym typeface="Arial"/>
            </a:endParaRPr>
          </a:p>
        </p:txBody>
      </p:sp>
      <p:pic>
        <p:nvPicPr>
          <p:cNvPr id="37" name="Picture 4" descr="Summer Holiday Sticker by Nutmeg and Arlo for iOS &amp; Android | GIPHY | Cute  gif, Cute coloring pages, Cartoon clip art">
            <a:extLst>
              <a:ext uri="{FF2B5EF4-FFF2-40B4-BE49-F238E27FC236}">
                <a16:creationId xmlns:a16="http://schemas.microsoft.com/office/drawing/2014/main" xmlns="" id="{BB238F93-1808-41CF-A35B-2161481DFAE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38741" y="1406228"/>
            <a:ext cx="2050545" cy="211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41" name="Freeform 3">
            <a:extLst>
              <a:ext uri="{FF2B5EF4-FFF2-40B4-BE49-F238E27FC236}">
                <a16:creationId xmlns:a16="http://schemas.microsoft.com/office/drawing/2014/main" xmlns=""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1" name="Freeform 17">
            <a:extLst>
              <a:ext uri="{FF2B5EF4-FFF2-40B4-BE49-F238E27FC236}">
                <a16:creationId xmlns:a16="http://schemas.microsoft.com/office/drawing/2014/main" xmlns="" id="{4A7BCCB6-B972-4CE2-8F6D-08A32D00D494}"/>
              </a:ext>
            </a:extLst>
          </p:cNvPr>
          <p:cNvSpPr/>
          <p:nvPr/>
        </p:nvSpPr>
        <p:spPr>
          <a:xfrm>
            <a:off x="-32502" y="286673"/>
            <a:ext cx="906887" cy="995105"/>
          </a:xfrm>
          <a:custGeom>
            <a:avLst/>
            <a:gdLst/>
            <a:ahLst/>
            <a:cxnLst/>
            <a:rect l="l" t="t" r="r" b="b"/>
            <a:pathLst>
              <a:path w="5925312" h="8229600">
                <a:moveTo>
                  <a:pt x="0" y="0"/>
                </a:moveTo>
                <a:lnTo>
                  <a:pt x="5925312" y="0"/>
                </a:lnTo>
                <a:lnTo>
                  <a:pt x="592531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descr="A cartoon of two girls&#10;&#10;Description automatically generated">
            <a:extLst>
              <a:ext uri="{FF2B5EF4-FFF2-40B4-BE49-F238E27FC236}">
                <a16:creationId xmlns:a16="http://schemas.microsoft.com/office/drawing/2014/main" xmlns="" id="{721CD924-4A1E-55FA-8EC9-206D53444C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776" y="2371725"/>
            <a:ext cx="3491575" cy="3876676"/>
          </a:xfrm>
          <a:prstGeom prst="rect">
            <a:avLst/>
          </a:prstGeom>
        </p:spPr>
      </p:pic>
      <p:grpSp>
        <p:nvGrpSpPr>
          <p:cNvPr id="3" name="Group 2">
            <a:extLst>
              <a:ext uri="{FF2B5EF4-FFF2-40B4-BE49-F238E27FC236}">
                <a16:creationId xmlns:a16="http://schemas.microsoft.com/office/drawing/2014/main" xmlns="" id="{5C680D65-CE83-CA8B-4A3E-043D29B70AB2}"/>
              </a:ext>
            </a:extLst>
          </p:cNvPr>
          <p:cNvGrpSpPr/>
          <p:nvPr/>
        </p:nvGrpSpPr>
        <p:grpSpPr>
          <a:xfrm>
            <a:off x="3978775" y="2614577"/>
            <a:ext cx="7946525" cy="2792360"/>
            <a:chOff x="1731503" y="1339667"/>
            <a:chExt cx="5959894" cy="2094270"/>
          </a:xfrm>
        </p:grpSpPr>
        <p:sp>
          <p:nvSpPr>
            <p:cNvPr id="4" name="TextBox 3">
              <a:extLst>
                <a:ext uri="{FF2B5EF4-FFF2-40B4-BE49-F238E27FC236}">
                  <a16:creationId xmlns:a16="http://schemas.microsoft.com/office/drawing/2014/main" xmlns="" id="{1C71AF26-A6DF-DA55-3CD9-1084BA3F8824}"/>
                </a:ext>
              </a:extLst>
            </p:cNvPr>
            <p:cNvSpPr txBox="1"/>
            <p:nvPr/>
          </p:nvSpPr>
          <p:spPr>
            <a:xfrm>
              <a:off x="2147847" y="1722830"/>
              <a:ext cx="5543550" cy="1711107"/>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Hướng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dẫn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thể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đứng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trước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quạt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hoặc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nhờ</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bên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cạnh</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tạo</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Sau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giống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nhỏ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trong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đã</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5" name="Freeform 3">
              <a:extLst>
                <a:ext uri="{FF2B5EF4-FFF2-40B4-BE49-F238E27FC236}">
                  <a16:creationId xmlns:a16="http://schemas.microsoft.com/office/drawing/2014/main" xmlns="" id="{7AC5D8B9-E497-1A56-D188-3459A9BD6ED1}"/>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11"/>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01042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3">
            <a:extLst>
              <a:ext uri="{FF2B5EF4-FFF2-40B4-BE49-F238E27FC236}">
                <a16:creationId xmlns:a16="http://schemas.microsoft.com/office/drawing/2014/main" xmlns="" id="{0AE18413-BB48-DCE0-5548-28F2BD497C33}"/>
              </a:ext>
            </a:extLst>
          </p:cNvPr>
          <p:cNvPicPr>
            <a:picLocks noChangeAspect="1"/>
          </p:cNvPicPr>
          <p:nvPr/>
        </p:nvPicPr>
        <p:blipFill>
          <a:blip r:embed="rId5"/>
          <a:srcRect/>
          <a:stretch>
            <a:fillRect/>
          </a:stretch>
        </p:blipFill>
        <p:spPr>
          <a:xfrm>
            <a:off x="175226" y="647700"/>
            <a:ext cx="5200355" cy="3952270"/>
          </a:xfrm>
          <a:prstGeom prst="rect">
            <a:avLst/>
          </a:prstGeom>
        </p:spPr>
      </p:pic>
      <p:sp>
        <p:nvSpPr>
          <p:cNvPr id="12" name="Freeform 2">
            <a:extLst>
              <a:ext uri="{FF2B5EF4-FFF2-40B4-BE49-F238E27FC236}">
                <a16:creationId xmlns:a16="http://schemas.microsoft.com/office/drawing/2014/main" xmlns="" id="{9F239EBE-2106-986A-A9AB-B5E2B75390C8}"/>
              </a:ext>
            </a:extLst>
          </p:cNvPr>
          <p:cNvSpPr/>
          <p:nvPr/>
        </p:nvSpPr>
        <p:spPr>
          <a:xfrm>
            <a:off x="8143874" y="485776"/>
            <a:ext cx="3971925" cy="379095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6"/>
            <a:stretch>
              <a:fillRect/>
            </a:stretch>
          </a:blipFill>
        </p:spPr>
        <p:txBody>
          <a:bodyPr/>
          <a:lstStyle/>
          <a:p>
            <a:endParaRPr lang="en-US"/>
          </a:p>
        </p:txBody>
      </p:sp>
      <p:pic>
        <p:nvPicPr>
          <p:cNvPr id="13" name="Picture 4">
            <a:extLst>
              <a:ext uri="{FF2B5EF4-FFF2-40B4-BE49-F238E27FC236}">
                <a16:creationId xmlns:a16="http://schemas.microsoft.com/office/drawing/2014/main" xmlns="" id="{AFA5EB44-5521-8B44-CA87-78E659A76213}"/>
              </a:ext>
            </a:extLst>
          </p:cNvPr>
          <p:cNvPicPr>
            <a:picLocks noChangeAspect="1"/>
          </p:cNvPicPr>
          <p:nvPr/>
        </p:nvPicPr>
        <p:blipFill>
          <a:blip r:embed="rId7"/>
          <a:srcRect/>
          <a:stretch>
            <a:fillRect/>
          </a:stretch>
        </p:blipFill>
        <p:spPr>
          <a:xfrm>
            <a:off x="4657724" y="4914708"/>
            <a:ext cx="7124700" cy="2600516"/>
          </a:xfrm>
          <a:prstGeom prst="rect">
            <a:avLst/>
          </a:prstGeom>
        </p:spPr>
      </p:pic>
      <p:grpSp>
        <p:nvGrpSpPr>
          <p:cNvPr id="14" name="Group 13">
            <a:extLst>
              <a:ext uri="{FF2B5EF4-FFF2-40B4-BE49-F238E27FC236}">
                <a16:creationId xmlns:a16="http://schemas.microsoft.com/office/drawing/2014/main" xmlns="" id="{1D8F76B8-53D5-3E5D-C6CB-1CC7D512ADC3}"/>
              </a:ext>
            </a:extLst>
          </p:cNvPr>
          <p:cNvGrpSpPr/>
          <p:nvPr/>
        </p:nvGrpSpPr>
        <p:grpSpPr>
          <a:xfrm>
            <a:off x="2157535" y="0"/>
            <a:ext cx="7072189" cy="1309841"/>
            <a:chOff x="375138" y="2147592"/>
            <a:chExt cx="5304141" cy="982381"/>
          </a:xfrm>
        </p:grpSpPr>
        <p:sp>
          <p:nvSpPr>
            <p:cNvPr id="15" name="TextBox 14">
              <a:extLst>
                <a:ext uri="{FF2B5EF4-FFF2-40B4-BE49-F238E27FC236}">
                  <a16:creationId xmlns:a16="http://schemas.microsoft.com/office/drawing/2014/main" xmlns="" id="{67BCAA88-0080-1896-1D3C-15D5BD07BB44}"/>
                </a:ext>
              </a:extLst>
            </p:cNvPr>
            <p:cNvSpPr txBox="1"/>
            <p:nvPr/>
          </p:nvSpPr>
          <p:spPr>
            <a:xfrm>
              <a:off x="841158" y="2321779"/>
              <a:ext cx="4838121"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Cùng</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âm</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thanh</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gió</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6" name="Picture 2" descr="Page 10 | Images de Cartoon Sun – Téléchargement gratuit sur Freepik">
              <a:extLst>
                <a:ext uri="{FF2B5EF4-FFF2-40B4-BE49-F238E27FC236}">
                  <a16:creationId xmlns:a16="http://schemas.microsoft.com/office/drawing/2014/main" xmlns="" id="{07328936-9D7A-40AA-0024-4274D67F514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Âm thanh gió">
            <a:hlinkClick r:id="" action="ppaction://media"/>
            <a:extLst>
              <a:ext uri="{FF2B5EF4-FFF2-40B4-BE49-F238E27FC236}">
                <a16:creationId xmlns:a16="http://schemas.microsoft.com/office/drawing/2014/main" xmlns="" id="{0F52C55B-9E78-8A15-7B43-E5DB43E57E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97500" y="2581275"/>
            <a:ext cx="1365250" cy="1365250"/>
          </a:xfrm>
          <a:prstGeom prst="rect">
            <a:avLst/>
          </a:prstGeom>
        </p:spPr>
      </p:pic>
    </p:spTree>
    <p:extLst>
      <p:ext uri="{BB962C8B-B14F-4D97-AF65-F5344CB8AC3E}">
        <p14:creationId xmlns:p14="http://schemas.microsoft.com/office/powerpoint/2010/main" val="3180720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281110" y="231125"/>
            <a:ext cx="10759690" cy="1328023"/>
            <a:chOff x="-787267" y="949571"/>
            <a:chExt cx="8069767" cy="996017"/>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179180" y="949571"/>
              <a:ext cx="7461680" cy="996017"/>
            </a:xfrm>
            <a:prstGeom prst="roundRect">
              <a:avLst/>
            </a:prstGeom>
            <a:solidFill>
              <a:srgbClr val="FFFF99"/>
            </a:solidFill>
            <a:ln w="38100">
              <a:solidFill>
                <a:srgbClr val="FFC000"/>
              </a:solidFill>
            </a:ln>
          </p:spPr>
          <p:txBody>
            <a:bodyPr wrap="square" rtlCol="0">
              <a:spAutoFit/>
            </a:bodyPr>
            <a:lstStyle/>
            <a:p>
              <a:pPr algn="ctr" defTabSz="1219170">
                <a:buClr>
                  <a:srgbClr val="000000"/>
                </a:buClr>
              </a:pPr>
              <a:r>
                <a:rPr lang="vi-VN"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Trao đổi với bạn về những trò chơi hoặc hoạt động em thường thực hiện khi chơi ngoài trời.</a:t>
              </a:r>
              <a:endPar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4"/>
            <a:stretch>
              <a:fillRect/>
            </a:stretch>
          </p:blipFill>
          <p:spPr>
            <a:xfrm>
              <a:off x="-787267" y="1044147"/>
              <a:ext cx="887562" cy="802640"/>
            </a:xfrm>
            <a:prstGeom prst="rect">
              <a:avLst/>
            </a:prstGeom>
          </p:spPr>
        </p:pic>
      </p:grpSp>
      <p:pic>
        <p:nvPicPr>
          <p:cNvPr id="2" name="Picture 1">
            <a:extLst>
              <a:ext uri="{FF2B5EF4-FFF2-40B4-BE49-F238E27FC236}">
                <a16:creationId xmlns:a16="http://schemas.microsoft.com/office/drawing/2014/main" xmlns="" id="{1FC0385E-820D-4D6A-A21A-757A232C26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grpSp>
        <p:nvGrpSpPr>
          <p:cNvPr id="6" name="Group 5">
            <a:extLst>
              <a:ext uri="{FF2B5EF4-FFF2-40B4-BE49-F238E27FC236}">
                <a16:creationId xmlns:a16="http://schemas.microsoft.com/office/drawing/2014/main" xmlns="" id="{462B23FC-A547-47CD-B00C-8FBF8CD78CA4}"/>
              </a:ext>
            </a:extLst>
          </p:cNvPr>
          <p:cNvGrpSpPr/>
          <p:nvPr/>
        </p:nvGrpSpPr>
        <p:grpSpPr>
          <a:xfrm>
            <a:off x="500185" y="2374344"/>
            <a:ext cx="3688863" cy="1309841"/>
            <a:chOff x="375138" y="2147592"/>
            <a:chExt cx="2766647" cy="982381"/>
          </a:xfrm>
        </p:grpSpPr>
        <p:sp>
          <p:nvSpPr>
            <p:cNvPr id="25" name="TextBox 24">
              <a:extLst>
                <a:ext uri="{FF2B5EF4-FFF2-40B4-BE49-F238E27FC236}">
                  <a16:creationId xmlns:a16="http://schemas.microsoft.com/office/drawing/2014/main" xmlns="" id="{B5CD29B5-B38C-48F4-8A60-6546C3E65774}"/>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18" name="Picture 2" descr="Page 10 | Images de Cartoon Sun – Téléchargement gratuit sur Freepik">
              <a:extLst>
                <a:ext uri="{FF2B5EF4-FFF2-40B4-BE49-F238E27FC236}">
                  <a16:creationId xmlns:a16="http://schemas.microsoft.com/office/drawing/2014/main" xmlns="" id="{A76FA31D-D096-4C4D-8525-4DB685F5280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9571293D-00C1-4250-83DF-1F0BF9B27B61}"/>
              </a:ext>
            </a:extLst>
          </p:cNvPr>
          <p:cNvGrpSpPr/>
          <p:nvPr/>
        </p:nvGrpSpPr>
        <p:grpSpPr>
          <a:xfrm>
            <a:off x="5610415" y="2346047"/>
            <a:ext cx="3797907" cy="1311514"/>
            <a:chOff x="5591307" y="1737547"/>
            <a:chExt cx="2848430" cy="983635"/>
          </a:xfrm>
        </p:grpSpPr>
        <p:sp>
          <p:nvSpPr>
            <p:cNvPr id="26" name="TextBox 25">
              <a:extLst>
                <a:ext uri="{FF2B5EF4-FFF2-40B4-BE49-F238E27FC236}">
                  <a16:creationId xmlns:a16="http://schemas.microsoft.com/office/drawing/2014/main" xmlns="" id="{9909B2B3-0540-444A-8064-FD5752C6DE17}"/>
                </a:ext>
              </a:extLst>
            </p:cNvPr>
            <p:cNvSpPr txBox="1"/>
            <p:nvPr/>
          </p:nvSpPr>
          <p:spPr>
            <a:xfrm>
              <a:off x="6241246" y="1976045"/>
              <a:ext cx="219849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20" name="Picture 4" descr="Page 10 | Images de Cartoon Sun – Téléchargement gratuit sur Freepik">
              <a:extLst>
                <a:ext uri="{FF2B5EF4-FFF2-40B4-BE49-F238E27FC236}">
                  <a16:creationId xmlns:a16="http://schemas.microsoft.com/office/drawing/2014/main" xmlns="" id="{5F1BD789-3A85-41B6-B111-3BC2E925786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pic>
        <p:nvPicPr>
          <p:cNvPr id="60424"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xmlns="" id="{59EE60F5-A3FA-4B6A-9ED6-DE5EE6412E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8165327" y="3363837"/>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53A389C-2B22-5AFA-E38C-0F6C99030C25}"/>
              </a:ext>
            </a:extLst>
          </p:cNvPr>
          <p:cNvPicPr>
            <a:picLocks noChangeAspect="1"/>
          </p:cNvPicPr>
          <p:nvPr/>
        </p:nvPicPr>
        <p:blipFill>
          <a:blip r:embed="rId12"/>
          <a:stretch>
            <a:fillRect/>
          </a:stretch>
        </p:blipFill>
        <p:spPr>
          <a:xfrm>
            <a:off x="1504553" y="3793066"/>
            <a:ext cx="9144793" cy="3920068"/>
          </a:xfrm>
          <a:prstGeom prst="rect">
            <a:avLst/>
          </a:prstGeom>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60424"/>
                                        </p:tgtEl>
                                        <p:attrNameLst>
                                          <p:attrName>style.visibility</p:attrName>
                                        </p:attrNameLst>
                                      </p:cBhvr>
                                      <p:to>
                                        <p:strVal val="visible"/>
                                      </p:to>
                                    </p:set>
                                    <p:animEffect transition="in" filter="fade">
                                      <p:cBhvr>
                                        <p:cTn id="31" dur="500"/>
                                        <p:tgtEl>
                                          <p:spTgt spid="60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0189" y="1471636"/>
            <a:ext cx="4960719" cy="5436404"/>
          </a:xfrm>
          <a:prstGeom prst="rect">
            <a:avLst/>
          </a:prstGeom>
        </p:spPr>
      </p:pic>
      <p:sp>
        <p:nvSpPr>
          <p:cNvPr id="6" name="TextBox 3"/>
          <p:cNvSpPr txBox="1"/>
          <p:nvPr/>
        </p:nvSpPr>
        <p:spPr>
          <a:xfrm>
            <a:off x="4013835" y="747395"/>
            <a:ext cx="5095240" cy="2308324"/>
          </a:xfrm>
          <a:prstGeom prst="rect">
            <a:avLst/>
          </a:prstGeom>
          <a:noFill/>
        </p:spPr>
        <p:txBody>
          <a:bodyPr wrap="square" rtlCol="0">
            <a:spAutoFit/>
            <a:scene3d>
              <a:camera prst="orthographicFront"/>
              <a:lightRig rig="threePt" dir="t"/>
            </a:scene3d>
          </a:bodyPr>
          <a:lstStyle/>
          <a:p>
            <a:pPr lvl="0" algn="ctr"/>
            <a:r>
              <a:rPr lang="vi-VN" sz="36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Từ câu chuyện Thanh âm của gió, em có nhận xét gì về trí tưởng tượng của các bạn nhỏ?</a:t>
            </a:r>
            <a:endParaRPr kumimoji="0" lang="en-US"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grpSp>
        <p:nvGrpSpPr>
          <p:cNvPr id="341" name="组合 340"/>
          <p:cNvGrpSpPr/>
          <p:nvPr/>
        </p:nvGrpSpPr>
        <p:grpSpPr>
          <a:xfrm flipH="1">
            <a:off x="2691124" y="210820"/>
            <a:ext cx="7735573" cy="3294380"/>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gr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xmlns=""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7" name="Rectangle: Rounded Corners 8">
            <a:extLst>
              <a:ext uri="{FF2B5EF4-FFF2-40B4-BE49-F238E27FC236}">
                <a16:creationId xmlns:a16="http://schemas.microsoft.com/office/drawing/2014/main" xmlns="" id="{1FB51C56-BA92-4C77-8B43-4EEDBABBF529}"/>
              </a:ext>
            </a:extLst>
          </p:cNvPr>
          <p:cNvSpPr/>
          <p:nvPr/>
        </p:nvSpPr>
        <p:spPr>
          <a:xfrm>
            <a:off x="634013" y="2623991"/>
            <a:ext cx="10776215" cy="3067301"/>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Thanh âm của gió là câu chuyện về sự ngạc nhiên, thích thú của các bạn nhỏ trước tiếng gió thổi trong một khung cảnh làng quê thanh bình, yên ả.</a:t>
            </a:r>
            <a:endParaRPr lang="vi-VN" sz="4267" kern="0" dirty="0">
              <a:solidFill>
                <a:srgbClr val="C00000"/>
              </a:solidFill>
              <a:latin typeface="#9Slide05 Phobia" panose="02000506000000020003" pitchFamily="2" charset="0"/>
              <a:cs typeface="Calibri" panose="020F0502020204030204" pitchFamily="34" charset="0"/>
              <a:sym typeface="Arial"/>
            </a:endParaRPr>
          </a:p>
        </p:txBody>
      </p:sp>
      <p:sp>
        <p:nvSpPr>
          <p:cNvPr id="20" name="Freeform 2">
            <a:extLst>
              <a:ext uri="{FF2B5EF4-FFF2-40B4-BE49-F238E27FC236}">
                <a16:creationId xmlns:a16="http://schemas.microsoft.com/office/drawing/2014/main" xmlns=""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xmlns=""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xmlns=""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xmlns="" id="{4B148741-9449-347A-6E6B-FB964AA274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xmlns="" id="{2E73248C-4844-2AFE-EB3F-63F2BAC975AC}"/>
              </a:ext>
            </a:extLst>
          </p:cNvPr>
          <p:cNvPicPr>
            <a:picLocks noChangeAspect="1"/>
          </p:cNvPicPr>
          <p:nvPr/>
        </p:nvPicPr>
        <p:blipFill>
          <a:blip r:embed="rId4"/>
          <a:stretch>
            <a:fillRect/>
          </a:stretch>
        </p:blipFill>
        <p:spPr>
          <a:xfrm>
            <a:off x="3089749" y="680323"/>
            <a:ext cx="5425885" cy="914325"/>
          </a:xfrm>
          <a:prstGeom prst="rect">
            <a:avLst/>
          </a:prstGeom>
        </p:spPr>
      </p:pic>
      <p:sp>
        <p:nvSpPr>
          <p:cNvPr id="5" name="TextBox 4">
            <a:extLst>
              <a:ext uri="{FF2B5EF4-FFF2-40B4-BE49-F238E27FC236}">
                <a16:creationId xmlns:a16="http://schemas.microsoft.com/office/drawing/2014/main" xmlns="" id="{B8E83F48-824B-41F8-BAB9-9BE0D669E5E3}"/>
              </a:ext>
            </a:extLst>
          </p:cNvPr>
          <p:cNvSpPr txBox="1"/>
          <p:nvPr/>
        </p:nvSpPr>
        <p:spPr>
          <a:xfrm>
            <a:off x="1150098" y="1472740"/>
            <a:ext cx="9655829" cy="4893647"/>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Bỗng em Bống nói: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Ơ, em bịt tai lại nghe tiếng gió lạ lắm.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Bịt tai thì nghe được gì? – Tôi hỏi Bống.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Bịt tai lại rồi mở ra và cứ lặp lại như thế. Anh thử xem,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Đúng rồi, tớ cũng nghe thấy tiếng gió thổi hay lắm. – Điệp reo lên. Vừa nói, nó vừa lấy tay bịt hai tai rồi mở ra như Bống chỉ. Cả hội tụ lại, lần lượt đưa hai bàn tay lên bịt tai.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Nghe “u... u... u...” – Văn cười.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Không, phải thật im lặng, đầu mình nghĩ gì sẽ nghe tiếng gió nói ra như thế. – Thành nhíu mày như đang tập trung lắm.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Đúng rồi, tớ nghe thấy “vui, vui, vui, vui...”.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Còn tớ nghe thấy “cười, cười, cười, cười...”.</a:t>
            </a:r>
          </a:p>
          <a:p>
            <a:pPr algn="just"/>
            <a:r>
              <a:rPr lang="en-US" sz="2400">
                <a:latin typeface="Cambria" panose="02040503050406030204" pitchFamily="18" charset="0"/>
                <a:ea typeface="Cambria" panose="02040503050406030204" pitchFamily="18" charset="0"/>
              </a:rPr>
              <a:t>   </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xmlns="" id="{2E73248C-4844-2AFE-EB3F-63F2BAC975AC}"/>
              </a:ext>
            </a:extLst>
          </p:cNvPr>
          <p:cNvPicPr>
            <a:picLocks noChangeAspect="1"/>
          </p:cNvPicPr>
          <p:nvPr/>
        </p:nvPicPr>
        <p:blipFill>
          <a:blip r:embed="rId4"/>
          <a:stretch>
            <a:fillRect/>
          </a:stretch>
        </p:blipFill>
        <p:spPr>
          <a:xfrm>
            <a:off x="1348545" y="558415"/>
            <a:ext cx="5425885" cy="914325"/>
          </a:xfrm>
          <a:prstGeom prst="rect">
            <a:avLst/>
          </a:prstGeom>
        </p:spPr>
      </p:pic>
      <p:sp>
        <p:nvSpPr>
          <p:cNvPr id="5" name="TextBox 4">
            <a:extLst>
              <a:ext uri="{FF2B5EF4-FFF2-40B4-BE49-F238E27FC236}">
                <a16:creationId xmlns:a16="http://schemas.microsoft.com/office/drawing/2014/main" xmlns="" id="{B8E83F48-824B-41F8-BAB9-9BE0D669E5E3}"/>
              </a:ext>
            </a:extLst>
          </p:cNvPr>
          <p:cNvSpPr txBox="1"/>
          <p:nvPr/>
        </p:nvSpPr>
        <p:spPr>
          <a:xfrm>
            <a:off x="1150098" y="1472740"/>
            <a:ext cx="9655829" cy="4893647"/>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Bỗng em Bống nói: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Ơ, em bịt tai lại nghe tiếng gió </a:t>
            </a:r>
            <a:r>
              <a:rPr lang="vi-VN" sz="2400" dirty="0">
                <a:solidFill>
                  <a:srgbClr val="FF0000"/>
                </a:solidFill>
                <a:latin typeface="Cambria" panose="02040503050406030204" pitchFamily="18" charset="0"/>
                <a:ea typeface="Cambria" panose="02040503050406030204" pitchFamily="18" charset="0"/>
              </a:rPr>
              <a:t>lạ lắm</a:t>
            </a:r>
            <a:r>
              <a:rPr lang="vi-VN"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Bịt tai thì nghe được gì? – Tôi hỏi Bống.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Bịt tai lại rồi </a:t>
            </a:r>
            <a:r>
              <a:rPr lang="vi-VN" sz="2400" dirty="0">
                <a:solidFill>
                  <a:srgbClr val="FF0000"/>
                </a:solidFill>
                <a:latin typeface="Cambria" panose="02040503050406030204" pitchFamily="18" charset="0"/>
                <a:ea typeface="Cambria" panose="02040503050406030204" pitchFamily="18" charset="0"/>
              </a:rPr>
              <a:t>mở </a:t>
            </a:r>
            <a:r>
              <a:rPr lang="vi-VN" sz="2400" dirty="0">
                <a:latin typeface="Cambria" panose="02040503050406030204" pitchFamily="18" charset="0"/>
                <a:ea typeface="Cambria" panose="02040503050406030204" pitchFamily="18" charset="0"/>
              </a:rPr>
              <a:t>ra và cứ </a:t>
            </a:r>
            <a:r>
              <a:rPr lang="vi-VN" sz="2400" dirty="0">
                <a:solidFill>
                  <a:srgbClr val="FF0000"/>
                </a:solidFill>
                <a:latin typeface="Cambria" panose="02040503050406030204" pitchFamily="18" charset="0"/>
                <a:ea typeface="Cambria" panose="02040503050406030204" pitchFamily="18" charset="0"/>
              </a:rPr>
              <a:t>lặp lại</a:t>
            </a:r>
            <a:r>
              <a:rPr lang="vi-VN" sz="2400" dirty="0">
                <a:latin typeface="Cambria" panose="02040503050406030204" pitchFamily="18" charset="0"/>
                <a:ea typeface="Cambria" panose="02040503050406030204" pitchFamily="18" charset="0"/>
              </a:rPr>
              <a:t> như thế. Anh thử xem,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a:t>
            </a:r>
            <a:r>
              <a:rPr lang="vi-VN" sz="2400" dirty="0">
                <a:solidFill>
                  <a:srgbClr val="FF0000"/>
                </a:solidFill>
                <a:latin typeface="Cambria" panose="02040503050406030204" pitchFamily="18" charset="0"/>
                <a:ea typeface="Cambria" panose="02040503050406030204" pitchFamily="18" charset="0"/>
              </a:rPr>
              <a:t>Đúng rồi</a:t>
            </a:r>
            <a:r>
              <a:rPr lang="vi-VN" sz="2400" dirty="0">
                <a:latin typeface="Cambria" panose="02040503050406030204" pitchFamily="18" charset="0"/>
                <a:ea typeface="Cambria" panose="02040503050406030204" pitchFamily="18" charset="0"/>
              </a:rPr>
              <a:t>, tớ cũng nghe thấy tiếng gió thổi hay lắm. – Điệp </a:t>
            </a:r>
            <a:r>
              <a:rPr lang="vi-VN" sz="2400" dirty="0">
                <a:solidFill>
                  <a:srgbClr val="FF0000"/>
                </a:solidFill>
                <a:latin typeface="Cambria" panose="02040503050406030204" pitchFamily="18" charset="0"/>
                <a:ea typeface="Cambria" panose="02040503050406030204" pitchFamily="18" charset="0"/>
              </a:rPr>
              <a:t>reo lên</a:t>
            </a:r>
            <a:r>
              <a:rPr lang="vi-VN" sz="2400" dirty="0">
                <a:latin typeface="Cambria" panose="02040503050406030204" pitchFamily="18" charset="0"/>
                <a:ea typeface="Cambria" panose="02040503050406030204" pitchFamily="18" charset="0"/>
              </a:rPr>
              <a:t>. Vừa nói, nó vừa lấy tay bịt hai tai rồi mở ra như Bống chỉ. Cả hội tụ lại, lần lượt đưa hai bàn tay lên bịt tai.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Nghe “</a:t>
            </a:r>
            <a:r>
              <a:rPr lang="vi-VN" sz="2400" dirty="0">
                <a:solidFill>
                  <a:srgbClr val="FF0000"/>
                </a:solidFill>
                <a:latin typeface="Cambria" panose="02040503050406030204" pitchFamily="18" charset="0"/>
                <a:ea typeface="Cambria" panose="02040503050406030204" pitchFamily="18" charset="0"/>
              </a:rPr>
              <a:t>u... u... u...</a:t>
            </a:r>
            <a:r>
              <a:rPr lang="vi-VN" sz="2400" dirty="0">
                <a:latin typeface="Cambria" panose="02040503050406030204" pitchFamily="18" charset="0"/>
                <a:ea typeface="Cambria" panose="02040503050406030204" pitchFamily="18" charset="0"/>
              </a:rPr>
              <a:t>” – Văn cười.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Không, phải thật </a:t>
            </a:r>
            <a:r>
              <a:rPr lang="vi-VN" sz="2400" dirty="0">
                <a:solidFill>
                  <a:srgbClr val="FF0000"/>
                </a:solidFill>
                <a:latin typeface="Cambria" panose="02040503050406030204" pitchFamily="18" charset="0"/>
                <a:ea typeface="Cambria" panose="02040503050406030204" pitchFamily="18" charset="0"/>
              </a:rPr>
              <a:t>im lặng</a:t>
            </a:r>
            <a:r>
              <a:rPr lang="vi-VN" sz="2400" dirty="0">
                <a:latin typeface="Cambria" panose="02040503050406030204" pitchFamily="18" charset="0"/>
                <a:ea typeface="Cambria" panose="02040503050406030204" pitchFamily="18" charset="0"/>
              </a:rPr>
              <a:t>, đầu mình nghĩ gì sẽ nghe tiếng gió nói ra như thế. – Thành </a:t>
            </a:r>
            <a:r>
              <a:rPr lang="vi-VN" sz="2400" dirty="0">
                <a:solidFill>
                  <a:srgbClr val="FF0000"/>
                </a:solidFill>
                <a:latin typeface="Cambria" panose="02040503050406030204" pitchFamily="18" charset="0"/>
                <a:ea typeface="Cambria" panose="02040503050406030204" pitchFamily="18" charset="0"/>
              </a:rPr>
              <a:t>nhíu mày</a:t>
            </a:r>
            <a:r>
              <a:rPr lang="vi-VN" sz="2400" dirty="0">
                <a:latin typeface="Cambria" panose="02040503050406030204" pitchFamily="18" charset="0"/>
                <a:ea typeface="Cambria" panose="02040503050406030204" pitchFamily="18" charset="0"/>
              </a:rPr>
              <a:t> như đang tập trung lắm.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Đúng rồi, tớ nghe thấy “</a:t>
            </a:r>
            <a:r>
              <a:rPr lang="vi-VN" sz="2400" dirty="0">
                <a:solidFill>
                  <a:srgbClr val="FF0000"/>
                </a:solidFill>
                <a:latin typeface="Cambria" panose="02040503050406030204" pitchFamily="18" charset="0"/>
                <a:ea typeface="Cambria" panose="02040503050406030204" pitchFamily="18" charset="0"/>
              </a:rPr>
              <a:t>vui, vui, vui, vui.</a:t>
            </a:r>
            <a:r>
              <a:rPr lang="vi-VN"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Còn tớ nghe thấy “</a:t>
            </a:r>
            <a:r>
              <a:rPr lang="vi-VN" sz="2400" dirty="0">
                <a:solidFill>
                  <a:srgbClr val="FF0000"/>
                </a:solidFill>
                <a:latin typeface="Cambria" panose="02040503050406030204" pitchFamily="18" charset="0"/>
                <a:ea typeface="Cambria" panose="02040503050406030204" pitchFamily="18" charset="0"/>
              </a:rPr>
              <a:t>cười, cười, cười, cười</a:t>
            </a:r>
            <a:r>
              <a:rPr lang="vi-VN" sz="2400" dirty="0">
                <a:latin typeface="Cambria" panose="02040503050406030204" pitchFamily="18" charset="0"/>
                <a:ea typeface="Cambria" panose="02040503050406030204" pitchFamily="18" charset="0"/>
              </a:rPr>
              <a:t>...”.</a:t>
            </a:r>
          </a:p>
          <a:p>
            <a:pPr algn="just"/>
            <a:r>
              <a:rPr lang="en-US" sz="2400">
                <a:latin typeface="Cambria" panose="02040503050406030204" pitchFamily="18" charset="0"/>
                <a:ea typeface="Cambria" panose="02040503050406030204" pitchFamily="18" charset="0"/>
              </a:rPr>
              <a:t>   </a:t>
            </a:r>
            <a:endParaRPr lang="vi-VN" sz="2400" dirty="0">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xmlns="" id="{B1AB3F97-6D8C-4869-91B2-1B26500D00B7}"/>
              </a:ext>
            </a:extLst>
          </p:cNvPr>
          <p:cNvGrpSpPr/>
          <p:nvPr/>
        </p:nvGrpSpPr>
        <p:grpSpPr>
          <a:xfrm>
            <a:off x="7086600" y="476842"/>
            <a:ext cx="4564625" cy="1686021"/>
            <a:chOff x="7086600" y="476842"/>
            <a:chExt cx="4564625" cy="1686021"/>
          </a:xfrm>
        </p:grpSpPr>
        <p:sp>
          <p:nvSpPr>
            <p:cNvPr id="3" name="Speech Bubble: Rectangle with Corners Rounded 2">
              <a:extLst>
                <a:ext uri="{FF2B5EF4-FFF2-40B4-BE49-F238E27FC236}">
                  <a16:creationId xmlns:a16="http://schemas.microsoft.com/office/drawing/2014/main" xmlns="" id="{D10D33B9-B979-4BF9-9DA7-684128F64E36}"/>
                </a:ext>
              </a:extLst>
            </p:cNvPr>
            <p:cNvSpPr/>
            <p:nvPr/>
          </p:nvSpPr>
          <p:spPr>
            <a:xfrm>
              <a:off x="7086600" y="476842"/>
              <a:ext cx="4564625" cy="1686021"/>
            </a:xfrm>
            <a:prstGeom prst="wedgeRoundRectCallout">
              <a:avLst>
                <a:gd name="adj1" fmla="val -34947"/>
                <a:gd name="adj2" fmla="val 674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FA7F173-AE23-4B98-BB4A-B413905AB4F4}"/>
                </a:ext>
              </a:extLst>
            </p:cNvPr>
            <p:cNvSpPr txBox="1"/>
            <p:nvPr/>
          </p:nvSpPr>
          <p:spPr>
            <a:xfrm>
              <a:off x="7261663" y="558415"/>
              <a:ext cx="4069025" cy="1569660"/>
            </a:xfrm>
            <a:prstGeom prst="rect">
              <a:avLst/>
            </a:prstGeom>
            <a:noFill/>
          </p:spPr>
          <p:txBody>
            <a:bodyPr wrap="square" rtlCol="0">
              <a:spAutoFit/>
            </a:bodyPr>
            <a:lstStyle/>
            <a:p>
              <a:pPr lvl="0" algn="just">
                <a:defRPr/>
              </a:pPr>
              <a:r>
                <a:rPr lang="en-US" sz="2400" dirty="0">
                  <a:solidFill>
                    <a:schemeClr val="bg1"/>
                  </a:solidFill>
                  <a:latin typeface="Cambria" panose="02040503050406030204" pitchFamily="18" charset="0"/>
                  <a:ea typeface="Cambria" panose="02040503050406030204" pitchFamily="18" charset="0"/>
                </a:rPr>
                <a:t>G</a:t>
              </a:r>
              <a:r>
                <a:rPr lang="vi-VN" sz="2400" dirty="0">
                  <a:solidFill>
                    <a:schemeClr val="bg1"/>
                  </a:solidFill>
                  <a:latin typeface="Cambria" panose="02040503050406030204" pitchFamily="18" charset="0"/>
                  <a:ea typeface="Cambria" panose="02040503050406030204" pitchFamily="18" charset="0"/>
                </a:rPr>
                <a:t>iọng đọc diễn cảm, thể hiện cảm xúc hồn nhiên, thích thú của các bạn nhỏ khi phát hiện ra tiếng gió có điều khác lạ.</a:t>
              </a:r>
              <a:endParaRPr kumimoji="0" lang="en-US" sz="1400" b="0" i="1" u="none" strike="noStrike" kern="1200" cap="none" spc="0" normalizeH="0" baseline="0" noProof="0" dirty="0">
                <a:ln>
                  <a:noFill/>
                </a:ln>
                <a:solidFill>
                  <a:schemeClr val="bg1"/>
                </a:solidFill>
                <a:effectLst/>
                <a:uLnTx/>
                <a:uFillTx/>
                <a:latin typeface="等线" panose="020F0502020204030204"/>
              </a:endParaRPr>
            </a:p>
          </p:txBody>
        </p:sp>
      </p:grpSp>
    </p:spTree>
    <p:extLst>
      <p:ext uri="{BB962C8B-B14F-4D97-AF65-F5344CB8AC3E}">
        <p14:creationId xmlns:p14="http://schemas.microsoft.com/office/powerpoint/2010/main" val="19596291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xmlns=""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sp>
        <p:nvSpPr>
          <p:cNvPr id="3" name="TextBox 2">
            <a:extLst>
              <a:ext uri="{FF2B5EF4-FFF2-40B4-BE49-F238E27FC236}">
                <a16:creationId xmlns:a16="http://schemas.microsoft.com/office/drawing/2014/main" xmlns="" id="{2DC6E5A9-53EF-44F9-BC65-84EAA11C3EFD}"/>
              </a:ext>
            </a:extLst>
          </p:cNvPr>
          <p:cNvSpPr txBox="1"/>
          <p:nvPr/>
        </p:nvSpPr>
        <p:spPr>
          <a:xfrm>
            <a:off x="2379954" y="1076445"/>
            <a:ext cx="7250919" cy="3067292"/>
          </a:xfrm>
          <a:prstGeom prst="rect">
            <a:avLst/>
          </a:prstGeom>
          <a:noFill/>
        </p:spPr>
        <p:txBody>
          <a:bodyPr wrap="square" rtlCol="0">
            <a:prstTxWarp prst="textArchUp">
              <a:avLst/>
            </a:prstTxWarp>
            <a:spAutoFit/>
          </a:bodyPr>
          <a:lstStyle/>
          <a:p>
            <a:r>
              <a:rPr lang="en-US" sz="6600">
                <a:solidFill>
                  <a:srgbClr val="FF0000"/>
                </a:solidFill>
                <a:effectLst>
                  <a:outerShdw blurRad="50800" dist="38100" dir="2700000" algn="tl" rotWithShape="0">
                    <a:prstClr val="black">
                      <a:alpha val="40000"/>
                    </a:prstClr>
                  </a:outerShdw>
                </a:effectLst>
                <a:latin typeface="#9Slide01 Tieu de ngan" panose="00000800000000000000" pitchFamily="2" charset="0"/>
              </a:rPr>
              <a:t>THI ĐỌC DIỄN CẢM</a:t>
            </a:r>
          </a:p>
        </p:txBody>
      </p:sp>
    </p:spTree>
    <p:extLst>
      <p:ext uri="{BB962C8B-B14F-4D97-AF65-F5344CB8AC3E}">
        <p14:creationId xmlns:p14="http://schemas.microsoft.com/office/powerpoint/2010/main" val="3459913738"/>
      </p:ext>
    </p:extLst>
  </p:cSld>
  <p:clrMapOvr>
    <a:masterClrMapping/>
  </p:clrMapOvr>
  <p:transition spd="slow">
    <p:pull/>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xmlns=""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xmlns="" id="{AAE8E3DE-7F80-FC4C-AA78-5E6AE2F9F0AE}"/>
              </a:ext>
            </a:extLst>
          </p:cNvPr>
          <p:cNvPicPr>
            <a:picLocks noChangeAspect="1"/>
          </p:cNvPicPr>
          <p:nvPr/>
        </p:nvPicPr>
        <p:blipFill>
          <a:blip r:embed="rId5"/>
          <a:stretch>
            <a:fillRect/>
          </a:stretch>
        </p:blipFill>
        <p:spPr>
          <a:xfrm>
            <a:off x="106161" y="153876"/>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1">
            <a:extLst>
              <a:ext uri="{FF2B5EF4-FFF2-40B4-BE49-F238E27FC236}">
                <a16:creationId xmlns:a16="http://schemas.microsoft.com/office/drawing/2014/main" xmlns=""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12">
            <a:extLst>
              <a:ext uri="{FF2B5EF4-FFF2-40B4-BE49-F238E27FC236}">
                <a16:creationId xmlns:a16="http://schemas.microsoft.com/office/drawing/2014/main" xmlns=""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Freeform 9">
            <a:extLst>
              <a:ext uri="{FF2B5EF4-FFF2-40B4-BE49-F238E27FC236}">
                <a16:creationId xmlns:a16="http://schemas.microsoft.com/office/drawing/2014/main" xmlns=""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xmlns="" id="{A6110593-5CD1-46F2-883D-0F15B3D6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2066E99-90EA-59BB-681B-59EBED21D5D9}"/>
              </a:ext>
            </a:extLst>
          </p:cNvPr>
          <p:cNvPicPr>
            <a:picLocks noChangeAspect="1"/>
          </p:cNvPicPr>
          <p:nvPr/>
        </p:nvPicPr>
        <p:blipFill>
          <a:blip r:embed="rId8"/>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30386376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xmlns="" id="{5715785C-5566-F98D-5009-D4C09F874B64}"/>
              </a:ext>
            </a:extLst>
          </p:cNvPr>
          <p:cNvSpPr/>
          <p:nvPr/>
        </p:nvSpPr>
        <p:spPr>
          <a:xfrm>
            <a:off x="6578600" y="1762125"/>
            <a:ext cx="517524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suy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sau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xmlns="" id="{E28686D9-B7F5-3773-C692-18D45A51AD5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xmlns="" id="{DFD5C387-A08D-10BD-0BBC-D8FCEF61B5F1}"/>
              </a:ext>
            </a:extLst>
          </p:cNvPr>
          <p:cNvSpPr/>
          <p:nvPr/>
        </p:nvSpPr>
        <p:spPr>
          <a:xfrm>
            <a:off x="317500" y="965200"/>
            <a:ext cx="6096000" cy="53435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mbria" panose="02040503050406030204" pitchFamily="18" charset="0"/>
                <a:ea typeface="Cambria" panose="02040503050406030204" pitchFamily="18" charset="0"/>
              </a:rPr>
              <a:t>Ví dụ:</a:t>
            </a:r>
          </a:p>
          <a:p>
            <a:pPr lvl="0" algn="just"/>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Đọc câu chuyện Thanh âm của gió, em thấy rất thú vị vì em biết thêm một trò chơi độc đáo: bịt tai nghe gió. Nếu chỉ nghe tên trò chơi thôi chắc là ai cũng sẽ thấy thật vô lí: đã bịt tai, làm sao còn nghe thấy được. Nhưng quả thật khi đọc câu chuyện và làm thử giống các nhân vật trong bài, em cảm nhận được sự sáng tạo và ngộ nghĩnh của trò chơi này.</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xmlns="" id="{BFD94CFA-B23D-4595-B331-D54F496905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 name="Rectangle: Rounded Corners 1">
            <a:extLst>
              <a:ext uri="{FF2B5EF4-FFF2-40B4-BE49-F238E27FC236}">
                <a16:creationId xmlns:a16="http://schemas.microsoft.com/office/drawing/2014/main" xmlns="" id="{27EEBF05-4E5E-8A07-89C4-DAC7D90E2780}"/>
              </a:ext>
            </a:extLst>
          </p:cNvPr>
          <p:cNvSpPr/>
          <p:nvPr/>
        </p:nvSpPr>
        <p:spPr>
          <a:xfrm>
            <a:off x="326572" y="1484726"/>
            <a:ext cx="11541968" cy="4421553"/>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1219170">
              <a:spcBef>
                <a:spcPts val="1200"/>
              </a:spcBef>
              <a:buClr>
                <a:srgbClr val="000000"/>
              </a:buClr>
            </a:pPr>
            <a:endParaRPr lang="en-US" sz="2800" kern="0" dirty="0">
              <a:solidFill>
                <a:prstClr val="black"/>
              </a:solidFill>
              <a:latin typeface="Calibri" panose="020F0502020204030204"/>
              <a:sym typeface="Arial"/>
            </a:endParaRPr>
          </a:p>
        </p:txBody>
      </p:sp>
      <p:pic>
        <p:nvPicPr>
          <p:cNvPr id="11" name="Picture 10">
            <a:extLst>
              <a:ext uri="{FF2B5EF4-FFF2-40B4-BE49-F238E27FC236}">
                <a16:creationId xmlns:a16="http://schemas.microsoft.com/office/drawing/2014/main" xmlns="" id="{19C9B947-BFE4-9AA2-4F10-0A73C9EF7C2F}"/>
              </a:ext>
            </a:extLst>
          </p:cNvPr>
          <p:cNvPicPr>
            <a:picLocks noChangeAspect="1"/>
          </p:cNvPicPr>
          <p:nvPr/>
        </p:nvPicPr>
        <p:blipFill>
          <a:blip r:embed="rId3"/>
          <a:stretch>
            <a:fillRect/>
          </a:stretch>
        </p:blipFill>
        <p:spPr>
          <a:xfrm rot="737208" flipH="1">
            <a:off x="671250" y="1718066"/>
            <a:ext cx="919996" cy="919996"/>
          </a:xfrm>
          <a:prstGeom prst="rect">
            <a:avLst/>
          </a:prstGeom>
        </p:spPr>
      </p:pic>
      <p:pic>
        <p:nvPicPr>
          <p:cNvPr id="3" name="Picture 2">
            <a:extLst>
              <a:ext uri="{FF2B5EF4-FFF2-40B4-BE49-F238E27FC236}">
                <a16:creationId xmlns:a16="http://schemas.microsoft.com/office/drawing/2014/main" xmlns="" id="{C0F6C442-D116-D252-B91A-1DF9B9FDB9DC}"/>
              </a:ext>
            </a:extLst>
          </p:cNvPr>
          <p:cNvPicPr>
            <a:picLocks noChangeAspect="1"/>
          </p:cNvPicPr>
          <p:nvPr/>
        </p:nvPicPr>
        <p:blipFill>
          <a:blip r:embed="rId4"/>
          <a:stretch>
            <a:fillRect/>
          </a:stretch>
        </p:blipFill>
        <p:spPr>
          <a:xfrm>
            <a:off x="3018561" y="76907"/>
            <a:ext cx="6154877" cy="1553805"/>
          </a:xfrm>
          <a:prstGeom prst="rect">
            <a:avLst/>
          </a:prstGeom>
        </p:spPr>
      </p:pic>
      <p:sp>
        <p:nvSpPr>
          <p:cNvPr id="18" name="TextBox 17">
            <a:extLst>
              <a:ext uri="{FF2B5EF4-FFF2-40B4-BE49-F238E27FC236}">
                <a16:creationId xmlns:a16="http://schemas.microsoft.com/office/drawing/2014/main" xmlns="" id="{D9975756-137F-4093-A274-675163B81D8F}"/>
              </a:ext>
            </a:extLst>
          </p:cNvPr>
          <p:cNvSpPr txBox="1"/>
          <p:nvPr/>
        </p:nvSpPr>
        <p:spPr>
          <a:xfrm>
            <a:off x="1565031" y="1484726"/>
            <a:ext cx="10626969" cy="4188381"/>
          </a:xfrm>
          <a:prstGeom prst="roundRect">
            <a:avLst/>
          </a:prstGeom>
          <a:noFill/>
        </p:spPr>
        <p:txBody>
          <a:bodyPr wrap="square" rtlCol="0">
            <a:spAutoFit/>
          </a:bodyPr>
          <a:lstStyle/>
          <a:p>
            <a:r>
              <a:rPr lang="en-US" sz="6000">
                <a:solidFill>
                  <a:srgbClr val="C23433"/>
                </a:solidFill>
                <a:latin typeface="Cambria" panose="02040503050406030204" pitchFamily="18" charset="0"/>
                <a:ea typeface="Cambria" panose="02040503050406030204" pitchFamily="18" charset="0"/>
              </a:rPr>
              <a:t>-Đọc </a:t>
            </a:r>
            <a:r>
              <a:rPr lang="en-US" sz="6000" dirty="0" err="1">
                <a:solidFill>
                  <a:srgbClr val="C23433"/>
                </a:solidFill>
                <a:latin typeface="Cambria" panose="02040503050406030204" pitchFamily="18" charset="0"/>
                <a:ea typeface="Cambria" panose="02040503050406030204" pitchFamily="18" charset="0"/>
              </a:rPr>
              <a:t>lại</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bài</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và</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trả</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lời</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câu</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hỏi</a:t>
            </a:r>
            <a:r>
              <a:rPr lang="en-US" sz="6000" dirty="0">
                <a:solidFill>
                  <a:srgbClr val="C23433"/>
                </a:solidFill>
                <a:latin typeface="Cambria" panose="02040503050406030204" pitchFamily="18" charset="0"/>
                <a:ea typeface="Cambria" panose="02040503050406030204" pitchFamily="18" charset="0"/>
              </a:rPr>
              <a:t>.</a:t>
            </a:r>
          </a:p>
          <a:p>
            <a:r>
              <a:rPr lang="en-US" sz="6000">
                <a:solidFill>
                  <a:srgbClr val="C23433"/>
                </a:solidFill>
                <a:latin typeface="Cambria" panose="02040503050406030204" pitchFamily="18" charset="0"/>
                <a:ea typeface="Cambria" panose="02040503050406030204" pitchFamily="18" charset="0"/>
              </a:rPr>
              <a:t>-Ôn </a:t>
            </a:r>
            <a:r>
              <a:rPr lang="en-US" sz="6000" err="1">
                <a:solidFill>
                  <a:srgbClr val="C23433"/>
                </a:solidFill>
                <a:latin typeface="Cambria" panose="02040503050406030204" pitchFamily="18" charset="0"/>
                <a:ea typeface="Cambria" panose="02040503050406030204" pitchFamily="18" charset="0"/>
              </a:rPr>
              <a:t>luyện</a:t>
            </a:r>
            <a:r>
              <a:rPr lang="en-US" sz="6000">
                <a:solidFill>
                  <a:srgbClr val="C23433"/>
                </a:solidFill>
                <a:latin typeface="Cambria" panose="02040503050406030204" pitchFamily="18" charset="0"/>
                <a:ea typeface="Cambria" panose="02040503050406030204" pitchFamily="18" charset="0"/>
              </a:rPr>
              <a:t> về Danh từ, Động </a:t>
            </a:r>
            <a:r>
              <a:rPr lang="en-US" sz="6000" dirty="0" err="1">
                <a:solidFill>
                  <a:srgbClr val="C23433"/>
                </a:solidFill>
                <a:latin typeface="Cambria" panose="02040503050406030204" pitchFamily="18" charset="0"/>
                <a:ea typeface="Cambria" panose="02040503050406030204" pitchFamily="18" charset="0"/>
              </a:rPr>
              <a:t>từ</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và</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Tính</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từ</a:t>
            </a:r>
            <a:endParaRPr lang="en-US" sz="6000" dirty="0">
              <a:solidFill>
                <a:srgbClr val="C23433"/>
              </a:solidFill>
              <a:latin typeface="Cambria" panose="02040503050406030204" pitchFamily="18" charset="0"/>
              <a:ea typeface="Cambria" panose="02040503050406030204" pitchFamily="18" charset="0"/>
            </a:endParaRPr>
          </a:p>
          <a:p>
            <a:r>
              <a:rPr lang="en-US" sz="6000">
                <a:solidFill>
                  <a:srgbClr val="C23433"/>
                </a:solidFill>
                <a:latin typeface="Cambria" panose="02040503050406030204" pitchFamily="18" charset="0"/>
                <a:ea typeface="Cambria" panose="02040503050406030204" pitchFamily="18" charset="0"/>
              </a:rPr>
              <a:t>-Chuẩn </a:t>
            </a:r>
            <a:r>
              <a:rPr lang="en-US" sz="6000" dirty="0" err="1">
                <a:solidFill>
                  <a:srgbClr val="C23433"/>
                </a:solidFill>
                <a:latin typeface="Cambria" panose="02040503050406030204" pitchFamily="18" charset="0"/>
                <a:ea typeface="Cambria" panose="02040503050406030204" pitchFamily="18" charset="0"/>
              </a:rPr>
              <a:t>bị</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bài</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sau</a:t>
            </a:r>
            <a:r>
              <a:rPr lang="en-US" sz="6000" dirty="0">
                <a:solidFill>
                  <a:srgbClr val="C23433"/>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xmlns=""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xmlns=""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xmlns=""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reeform 2">
            <a:extLst>
              <a:ext uri="{FF2B5EF4-FFF2-40B4-BE49-F238E27FC236}">
                <a16:creationId xmlns:a16="http://schemas.microsoft.com/office/drawing/2014/main" xmlns="" id="{48EC1E3A-448B-6408-12DC-AA71F7FF9423}"/>
              </a:ext>
            </a:extLst>
          </p:cNvPr>
          <p:cNvSpPr/>
          <p:nvPr/>
        </p:nvSpPr>
        <p:spPr>
          <a:xfrm>
            <a:off x="1000125" y="1562099"/>
            <a:ext cx="4443744" cy="3046769"/>
          </a:xfrm>
          <a:custGeom>
            <a:avLst/>
            <a:gdLst/>
            <a:ahLst/>
            <a:cxnLst/>
            <a:rect l="l" t="t" r="r" b="b"/>
            <a:pathLst>
              <a:path w="5857367" h="4114800">
                <a:moveTo>
                  <a:pt x="0" y="0"/>
                </a:moveTo>
                <a:lnTo>
                  <a:pt x="5857367" y="0"/>
                </a:lnTo>
                <a:lnTo>
                  <a:pt x="585736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xmlns="" id="{1C07299A-CE8C-8DC6-42A4-61AACDA4CE98}"/>
              </a:ext>
            </a:extLst>
          </p:cNvPr>
          <p:cNvSpPr txBox="1"/>
          <p:nvPr/>
        </p:nvSpPr>
        <p:spPr>
          <a:xfrm>
            <a:off x="1562100" y="4911944"/>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Đuổi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bắt</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7" name="Freeform 5">
            <a:extLst>
              <a:ext uri="{FF2B5EF4-FFF2-40B4-BE49-F238E27FC236}">
                <a16:creationId xmlns:a16="http://schemas.microsoft.com/office/drawing/2014/main" xmlns="" id="{76B34F1A-F6EA-327D-B24D-ABC1499CF20D}"/>
              </a:ext>
            </a:extLst>
          </p:cNvPr>
          <p:cNvSpPr/>
          <p:nvPr/>
        </p:nvSpPr>
        <p:spPr>
          <a:xfrm>
            <a:off x="6885346" y="1800226"/>
            <a:ext cx="4316054" cy="2344072"/>
          </a:xfrm>
          <a:custGeom>
            <a:avLst/>
            <a:gdLst/>
            <a:ahLst/>
            <a:cxnLst/>
            <a:rect l="l" t="t" r="r" b="b"/>
            <a:pathLst>
              <a:path w="7723329" h="4363681">
                <a:moveTo>
                  <a:pt x="0" y="0"/>
                </a:moveTo>
                <a:lnTo>
                  <a:pt x="7723329" y="0"/>
                </a:lnTo>
                <a:lnTo>
                  <a:pt x="7723329" y="4363681"/>
                </a:lnTo>
                <a:lnTo>
                  <a:pt x="0" y="4363681"/>
                </a:lnTo>
                <a:lnTo>
                  <a:pt x="0" y="0"/>
                </a:lnTo>
                <a:close/>
              </a:path>
            </a:pathLst>
          </a:custGeom>
          <a:blipFill>
            <a:blip r:embed="rId8"/>
            <a:stretch>
              <a:fillRect/>
            </a:stretch>
          </a:blipFill>
        </p:spPr>
        <p:txBody>
          <a:bodyPr/>
          <a:lstStyle/>
          <a:p>
            <a:endParaRPr lang="en-US"/>
          </a:p>
        </p:txBody>
      </p:sp>
      <p:sp>
        <p:nvSpPr>
          <p:cNvPr id="8" name="TextBox 7">
            <a:extLst>
              <a:ext uri="{FF2B5EF4-FFF2-40B4-BE49-F238E27FC236}">
                <a16:creationId xmlns:a16="http://schemas.microsoft.com/office/drawing/2014/main" xmlns="" id="{59BF41F5-4BA5-5181-72EA-E108FE639D9A}"/>
              </a:ext>
            </a:extLst>
          </p:cNvPr>
          <p:cNvSpPr txBox="1"/>
          <p:nvPr/>
        </p:nvSpPr>
        <p:spPr>
          <a:xfrm>
            <a:off x="7696200" y="4826219"/>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bi</a:t>
            </a:r>
          </a:p>
        </p:txBody>
      </p:sp>
    </p:spTree>
    <p:extLst>
      <p:ext uri="{BB962C8B-B14F-4D97-AF65-F5344CB8AC3E}">
        <p14:creationId xmlns:p14="http://schemas.microsoft.com/office/powerpoint/2010/main" val="3337005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xmlns=""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0C35CE89-1934-9209-4A40-2F6E320FC1A3}"/>
              </a:ext>
            </a:extLst>
          </p:cNvPr>
          <p:cNvPicPr>
            <a:picLocks noChangeAspect="1"/>
          </p:cNvPicPr>
          <p:nvPr/>
        </p:nvPicPr>
        <p:blipFill>
          <a:blip r:embed="rId4"/>
          <a:stretch>
            <a:fillRect/>
          </a:stretch>
        </p:blipFill>
        <p:spPr>
          <a:xfrm>
            <a:off x="1735173" y="715115"/>
            <a:ext cx="9445555" cy="3446571"/>
          </a:xfrm>
          <a:prstGeom prst="rect">
            <a:avLst/>
          </a:prstGeom>
        </p:spPr>
      </p:pic>
      <p:pic>
        <p:nvPicPr>
          <p:cNvPr id="3" name="Picture 5">
            <a:extLst>
              <a:ext uri="{FF2B5EF4-FFF2-40B4-BE49-F238E27FC236}">
                <a16:creationId xmlns:a16="http://schemas.microsoft.com/office/drawing/2014/main" xmlns="" id="{B731DBC6-CEBB-36B4-7C8D-4B896A4E9C4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xmlns=""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xmlns=""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Trò</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chơi</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xmlns=""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xmlns="" id="{59BF41F5-4BA5-5181-72EA-E108FE639D9A}"/>
              </a:ext>
            </a:extLst>
          </p:cNvPr>
          <p:cNvSpPr txBox="1"/>
          <p:nvPr/>
        </p:nvSpPr>
        <p:spPr>
          <a:xfrm>
            <a:off x="5076825" y="4930994"/>
            <a:ext cx="2931322" cy="828667"/>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Nhảy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dây</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9" name="Freeform 4">
            <a:extLst>
              <a:ext uri="{FF2B5EF4-FFF2-40B4-BE49-F238E27FC236}">
                <a16:creationId xmlns:a16="http://schemas.microsoft.com/office/drawing/2014/main" xmlns="" id="{34A1ADDA-794F-72B2-0C0D-32998BBE6D76}"/>
              </a:ext>
            </a:extLst>
          </p:cNvPr>
          <p:cNvSpPr/>
          <p:nvPr/>
        </p:nvSpPr>
        <p:spPr>
          <a:xfrm>
            <a:off x="3248024" y="1495425"/>
            <a:ext cx="6200775" cy="3181350"/>
          </a:xfrm>
          <a:custGeom>
            <a:avLst/>
            <a:gdLst/>
            <a:ahLst/>
            <a:cxnLst/>
            <a:rect l="l" t="t" r="r" b="b"/>
            <a:pathLst>
              <a:path w="7512620" h="3897172">
                <a:moveTo>
                  <a:pt x="0" y="0"/>
                </a:moveTo>
                <a:lnTo>
                  <a:pt x="7512620" y="0"/>
                </a:lnTo>
                <a:lnTo>
                  <a:pt x="7512620" y="3897172"/>
                </a:lnTo>
                <a:lnTo>
                  <a:pt x="0" y="3897172"/>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41940902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xmlns=""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xmlns=""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xmlns=""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Freeform 6">
            <a:extLst>
              <a:ext uri="{FF2B5EF4-FFF2-40B4-BE49-F238E27FC236}">
                <a16:creationId xmlns:a16="http://schemas.microsoft.com/office/drawing/2014/main" xmlns="" id="{72406FBA-C8CE-4375-8AD2-A24EAF233FDF}"/>
              </a:ext>
            </a:extLst>
          </p:cNvPr>
          <p:cNvSpPr/>
          <p:nvPr/>
        </p:nvSpPr>
        <p:spPr>
          <a:xfrm>
            <a:off x="1419224" y="1666875"/>
            <a:ext cx="3244463" cy="295275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6"/>
            <a:stretch>
              <a:fillRect/>
            </a:stretch>
          </a:blipFill>
        </p:spPr>
        <p:txBody>
          <a:bodyPr/>
          <a:lstStyle/>
          <a:p>
            <a:endParaRPr lang="en-US"/>
          </a:p>
        </p:txBody>
      </p:sp>
      <p:sp>
        <p:nvSpPr>
          <p:cNvPr id="14" name="TextBox 13">
            <a:extLst>
              <a:ext uri="{FF2B5EF4-FFF2-40B4-BE49-F238E27FC236}">
                <a16:creationId xmlns:a16="http://schemas.microsoft.com/office/drawing/2014/main" xmlns="" id="{76D59BE6-1F0F-EFC3-8093-E624ECCD52F3}"/>
              </a:ext>
            </a:extLst>
          </p:cNvPr>
          <p:cNvSpPr txBox="1"/>
          <p:nvPr/>
        </p:nvSpPr>
        <p:spPr>
          <a:xfrm>
            <a:off x="1476374" y="4864018"/>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bóng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Freeform 3">
            <a:extLst>
              <a:ext uri="{FF2B5EF4-FFF2-40B4-BE49-F238E27FC236}">
                <a16:creationId xmlns:a16="http://schemas.microsoft.com/office/drawing/2014/main" xmlns="" id="{B9117F7C-727E-527E-F2F0-B0116F61F600}"/>
              </a:ext>
            </a:extLst>
          </p:cNvPr>
          <p:cNvSpPr/>
          <p:nvPr/>
        </p:nvSpPr>
        <p:spPr>
          <a:xfrm>
            <a:off x="6781799" y="723900"/>
            <a:ext cx="4373393" cy="3961783"/>
          </a:xfrm>
          <a:custGeom>
            <a:avLst/>
            <a:gdLst/>
            <a:ahLst/>
            <a:cxnLst/>
            <a:rect l="l" t="t" r="r" b="b"/>
            <a:pathLst>
              <a:path w="8333772" h="8229600">
                <a:moveTo>
                  <a:pt x="0" y="0"/>
                </a:moveTo>
                <a:lnTo>
                  <a:pt x="8333772" y="0"/>
                </a:lnTo>
                <a:lnTo>
                  <a:pt x="8333772" y="8229600"/>
                </a:lnTo>
                <a:lnTo>
                  <a:pt x="0" y="8229600"/>
                </a:lnTo>
                <a:lnTo>
                  <a:pt x="0" y="0"/>
                </a:lnTo>
                <a:close/>
              </a:path>
            </a:pathLst>
          </a:custGeom>
          <a:blipFill>
            <a:blip r:embed="rId7"/>
            <a:stretch>
              <a:fillRect/>
            </a:stretch>
          </a:blipFill>
        </p:spPr>
        <p:txBody>
          <a:bodyPr/>
          <a:lstStyle/>
          <a:p>
            <a:endParaRPr lang="en-US"/>
          </a:p>
        </p:txBody>
      </p:sp>
      <p:sp>
        <p:nvSpPr>
          <p:cNvPr id="16" name="TextBox 15">
            <a:extLst>
              <a:ext uri="{FF2B5EF4-FFF2-40B4-BE49-F238E27FC236}">
                <a16:creationId xmlns:a16="http://schemas.microsoft.com/office/drawing/2014/main" xmlns="" id="{EBAE88E2-CDD3-586C-6ED1-A1BF004DDE67}"/>
              </a:ext>
            </a:extLst>
          </p:cNvPr>
          <p:cNvSpPr txBox="1"/>
          <p:nvPr/>
        </p:nvSpPr>
        <p:spPr>
          <a:xfrm>
            <a:off x="8201024" y="4873543"/>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Thả</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diều</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23710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xmlns=""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xmlns=""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Hoạt</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động</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xmlns=""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xmlns="" id="{76D59BE6-1F0F-EFC3-8093-E624ECCD52F3}"/>
              </a:ext>
            </a:extLst>
          </p:cNvPr>
          <p:cNvSpPr txBox="1"/>
          <p:nvPr/>
        </p:nvSpPr>
        <p:spPr>
          <a:xfrm>
            <a:off x="5210174" y="5083093"/>
            <a:ext cx="3495675" cy="828666"/>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Tập</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thể</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dục</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 name="Freeform 2">
            <a:extLst>
              <a:ext uri="{FF2B5EF4-FFF2-40B4-BE49-F238E27FC236}">
                <a16:creationId xmlns:a16="http://schemas.microsoft.com/office/drawing/2014/main" xmlns="" id="{524B6840-18C9-A005-0DA7-7C1EA1EE25FD}"/>
              </a:ext>
            </a:extLst>
          </p:cNvPr>
          <p:cNvSpPr/>
          <p:nvPr/>
        </p:nvSpPr>
        <p:spPr>
          <a:xfrm>
            <a:off x="4210049" y="1638300"/>
            <a:ext cx="5031351" cy="2952750"/>
          </a:xfrm>
          <a:custGeom>
            <a:avLst/>
            <a:gdLst/>
            <a:ahLst/>
            <a:cxnLst/>
            <a:rect l="l" t="t" r="r" b="b"/>
            <a:pathLst>
              <a:path w="7300452" h="4114800">
                <a:moveTo>
                  <a:pt x="0" y="0"/>
                </a:moveTo>
                <a:lnTo>
                  <a:pt x="7300452" y="0"/>
                </a:lnTo>
                <a:lnTo>
                  <a:pt x="730045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3652855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3" name="Freeform 11">
            <a:extLst>
              <a:ext uri="{FF2B5EF4-FFF2-40B4-BE49-F238E27FC236}">
                <a16:creationId xmlns:a16="http://schemas.microsoft.com/office/drawing/2014/main" xmlns=""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0" name="Freeform 12">
            <a:extLst>
              <a:ext uri="{FF2B5EF4-FFF2-40B4-BE49-F238E27FC236}">
                <a16:creationId xmlns:a16="http://schemas.microsoft.com/office/drawing/2014/main" xmlns=""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9">
            <a:extLst>
              <a:ext uri="{FF2B5EF4-FFF2-40B4-BE49-F238E27FC236}">
                <a16:creationId xmlns:a16="http://schemas.microsoft.com/office/drawing/2014/main" xmlns=""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6"/>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8" name="Freeform 28">
            <a:extLst>
              <a:ext uri="{FF2B5EF4-FFF2-40B4-BE49-F238E27FC236}">
                <a16:creationId xmlns:a16="http://schemas.microsoft.com/office/drawing/2014/main" xmlns="" id="{0329F0D8-FBBD-4A98-8EF8-40A931D55784}"/>
              </a:ext>
            </a:extLst>
          </p:cNvPr>
          <p:cNvSpPr/>
          <p:nvPr/>
        </p:nvSpPr>
        <p:spPr>
          <a:xfrm>
            <a:off x="1673961" y="701832"/>
            <a:ext cx="9363999" cy="3870791"/>
          </a:xfrm>
          <a:custGeom>
            <a:avLst/>
            <a:gdLst/>
            <a:ahLst/>
            <a:cxnLst/>
            <a:rect l="l" t="t" r="r" b="b"/>
            <a:pathLst>
              <a:path w="2075541" h="964335">
                <a:moveTo>
                  <a:pt x="40005" y="0"/>
                </a:moveTo>
                <a:lnTo>
                  <a:pt x="2035536" y="0"/>
                </a:lnTo>
                <a:cubicBezTo>
                  <a:pt x="2046146" y="0"/>
                  <a:pt x="2056321" y="4215"/>
                  <a:pt x="2063824" y="11717"/>
                </a:cubicBezTo>
                <a:cubicBezTo>
                  <a:pt x="2071326" y="19219"/>
                  <a:pt x="2075541" y="29395"/>
                  <a:pt x="2075541" y="40005"/>
                </a:cubicBezTo>
                <a:lnTo>
                  <a:pt x="2075541" y="924330"/>
                </a:lnTo>
                <a:cubicBezTo>
                  <a:pt x="2075541" y="934940"/>
                  <a:pt x="2071326" y="945115"/>
                  <a:pt x="2063824" y="952618"/>
                </a:cubicBezTo>
                <a:cubicBezTo>
                  <a:pt x="2056321" y="960120"/>
                  <a:pt x="2046146" y="964335"/>
                  <a:pt x="2035536" y="964335"/>
                </a:cubicBezTo>
                <a:lnTo>
                  <a:pt x="40005" y="964335"/>
                </a:lnTo>
                <a:cubicBezTo>
                  <a:pt x="29395" y="964335"/>
                  <a:pt x="19219" y="960120"/>
                  <a:pt x="11717" y="952618"/>
                </a:cubicBezTo>
                <a:cubicBezTo>
                  <a:pt x="4215" y="945115"/>
                  <a:pt x="0" y="934940"/>
                  <a:pt x="0" y="924330"/>
                </a:cubicBezTo>
                <a:lnTo>
                  <a:pt x="0" y="40005"/>
                </a:lnTo>
                <a:cubicBezTo>
                  <a:pt x="0" y="29395"/>
                  <a:pt x="4215" y="19219"/>
                  <a:pt x="11717" y="11717"/>
                </a:cubicBezTo>
                <a:cubicBezTo>
                  <a:pt x="19219" y="4215"/>
                  <a:pt x="29395" y="0"/>
                  <a:pt x="40005" y="0"/>
                </a:cubicBezTo>
                <a:close/>
              </a:path>
            </a:pathLst>
          </a:custGeom>
          <a:solidFill>
            <a:srgbClr val="FAF9F0"/>
          </a:solidFill>
          <a:ln w="95250" cap="rnd">
            <a:solidFill>
              <a:srgbClr val="FFCB7C"/>
            </a:solidFill>
            <a:prstDash val="solid"/>
            <a:round/>
          </a:ln>
        </p:spPr>
        <p:txBody>
          <a:bodyPr/>
          <a:lstStyle/>
          <a:p>
            <a:endParaRPr lang="en-US" sz="1600"/>
          </a:p>
        </p:txBody>
      </p:sp>
      <p:sp>
        <p:nvSpPr>
          <p:cNvPr id="10" name="TextBox 9">
            <a:extLst>
              <a:ext uri="{FF2B5EF4-FFF2-40B4-BE49-F238E27FC236}">
                <a16:creationId xmlns:a16="http://schemas.microsoft.com/office/drawing/2014/main" xmlns="" id="{3E924C7C-861F-48D4-AB26-985B9FAA210F}"/>
              </a:ext>
            </a:extLst>
          </p:cNvPr>
          <p:cNvSpPr txBox="1"/>
          <p:nvPr/>
        </p:nvSpPr>
        <p:spPr>
          <a:xfrm>
            <a:off x="1750393" y="1504853"/>
            <a:ext cx="9287567" cy="2308324"/>
          </a:xfrm>
          <a:prstGeom prst="rect">
            <a:avLst/>
          </a:prstGeom>
          <a:noFill/>
        </p:spPr>
        <p:txBody>
          <a:bodyPr wrap="square" rtlCol="0">
            <a:spAutoFit/>
          </a:bodyPr>
          <a:lstStyle/>
          <a:p>
            <a:r>
              <a:rPr lang="en-US" sz="14400">
                <a:solidFill>
                  <a:schemeClr val="bg2">
                    <a:lumMod val="50000"/>
                  </a:schemeClr>
                </a:solidFill>
                <a:latin typeface="#9Slide07 Cadena" panose="02000503000000020004" pitchFamily="2" charset="0"/>
              </a:rPr>
              <a:t>KHÁM PHÁ</a:t>
            </a: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xmlns="" id="{A6110593-5CD1-46F2-883D-0F15B3D6C5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7724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pic>
        <p:nvPicPr>
          <p:cNvPr id="4" name="图片 13">
            <a:extLst>
              <a:ext uri="{FF2B5EF4-FFF2-40B4-BE49-F238E27FC236}">
                <a16:creationId xmlns:a16="http://schemas.microsoft.com/office/drawing/2014/main" xmlns="" id="{B6395A2F-98A6-6A01-6639-E6B579B82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sp>
        <p:nvSpPr>
          <p:cNvPr id="5" name="Rectangle: Rounded Corners 4">
            <a:extLst>
              <a:ext uri="{FF2B5EF4-FFF2-40B4-BE49-F238E27FC236}">
                <a16:creationId xmlns:a16="http://schemas.microsoft.com/office/drawing/2014/main" xmlns="" id="{38248B95-B487-857E-D2CA-429CC60B48D0}"/>
              </a:ext>
            </a:extLst>
          </p:cNvPr>
          <p:cNvSpPr/>
          <p:nvPr/>
        </p:nvSpPr>
        <p:spPr>
          <a:xfrm>
            <a:off x="1038225" y="523350"/>
            <a:ext cx="9401175" cy="4677300"/>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cartoon of a child pointing&#10;&#10;Description automatically generated">
            <a:extLst>
              <a:ext uri="{FF2B5EF4-FFF2-40B4-BE49-F238E27FC236}">
                <a16:creationId xmlns:a16="http://schemas.microsoft.com/office/drawing/2014/main" xmlns="" id="{8A2A0ADA-CEFA-05DC-7D95-500DCD2F6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9881" y="2019300"/>
            <a:ext cx="1992119" cy="3267075"/>
          </a:xfrm>
          <a:prstGeom prst="rect">
            <a:avLst/>
          </a:prstGeom>
        </p:spPr>
      </p:pic>
      <p:pic>
        <p:nvPicPr>
          <p:cNvPr id="11" name="Picture 10" descr="A cartoon of two girls&#10;&#10;Description automatically generated">
            <a:extLst>
              <a:ext uri="{FF2B5EF4-FFF2-40B4-BE49-F238E27FC236}">
                <a16:creationId xmlns:a16="http://schemas.microsoft.com/office/drawing/2014/main" xmlns="" id="{FAB9FD14-C548-8C63-4B91-BD19984B0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51" y="2281238"/>
            <a:ext cx="3289973" cy="3652838"/>
          </a:xfrm>
          <a:prstGeom prst="rect">
            <a:avLst/>
          </a:prstGeom>
        </p:spPr>
      </p:pic>
      <p:pic>
        <p:nvPicPr>
          <p:cNvPr id="21" name="Picture 20">
            <a:extLst>
              <a:ext uri="{FF2B5EF4-FFF2-40B4-BE49-F238E27FC236}">
                <a16:creationId xmlns:a16="http://schemas.microsoft.com/office/drawing/2014/main" xmlns="" id="{784A3529-8331-BAAE-31BA-E4AC946C04D4}"/>
              </a:ext>
            </a:extLst>
          </p:cNvPr>
          <p:cNvPicPr>
            <a:picLocks noChangeAspect="1"/>
          </p:cNvPicPr>
          <p:nvPr/>
        </p:nvPicPr>
        <p:blipFill>
          <a:blip r:embed="rId7"/>
          <a:stretch>
            <a:fillRect/>
          </a:stretch>
        </p:blipFill>
        <p:spPr>
          <a:xfrm>
            <a:off x="-121302" y="538657"/>
            <a:ext cx="3328704" cy="1780186"/>
          </a:xfrm>
          <a:prstGeom prst="rect">
            <a:avLst/>
          </a:prstGeom>
        </p:spPr>
      </p:pic>
      <p:pic>
        <p:nvPicPr>
          <p:cNvPr id="22" name="Picture 21">
            <a:extLst>
              <a:ext uri="{FF2B5EF4-FFF2-40B4-BE49-F238E27FC236}">
                <a16:creationId xmlns:a16="http://schemas.microsoft.com/office/drawing/2014/main" xmlns="" id="{C0E50E14-3D4D-C33F-F220-93680F168F2A}"/>
              </a:ext>
            </a:extLst>
          </p:cNvPr>
          <p:cNvPicPr>
            <a:picLocks noChangeAspect="1"/>
          </p:cNvPicPr>
          <p:nvPr/>
        </p:nvPicPr>
        <p:blipFill>
          <a:blip r:embed="rId8"/>
          <a:stretch>
            <a:fillRect/>
          </a:stretch>
        </p:blipFill>
        <p:spPr>
          <a:xfrm>
            <a:off x="4568312" y="779388"/>
            <a:ext cx="3544102" cy="1485997"/>
          </a:xfrm>
          <a:prstGeom prst="rect">
            <a:avLst/>
          </a:prstGeom>
        </p:spPr>
      </p:pic>
      <p:pic>
        <p:nvPicPr>
          <p:cNvPr id="23" name="Picture 22">
            <a:extLst>
              <a:ext uri="{FF2B5EF4-FFF2-40B4-BE49-F238E27FC236}">
                <a16:creationId xmlns:a16="http://schemas.microsoft.com/office/drawing/2014/main" xmlns="" id="{6CF0515C-A89B-38BD-DB9B-2A6C29D129B6}"/>
              </a:ext>
            </a:extLst>
          </p:cNvPr>
          <p:cNvPicPr>
            <a:picLocks noChangeAspect="1"/>
          </p:cNvPicPr>
          <p:nvPr/>
        </p:nvPicPr>
        <p:blipFill>
          <a:blip r:embed="rId9"/>
          <a:stretch>
            <a:fillRect/>
          </a:stretch>
        </p:blipFill>
        <p:spPr>
          <a:xfrm>
            <a:off x="3230205" y="2104886"/>
            <a:ext cx="6779340" cy="3200677"/>
          </a:xfrm>
          <a:prstGeom prst="rect">
            <a:avLst/>
          </a:prstGeom>
        </p:spPr>
      </p:pic>
    </p:spTree>
    <p:extLst>
      <p:ext uri="{BB962C8B-B14F-4D97-AF65-F5344CB8AC3E}">
        <p14:creationId xmlns:p14="http://schemas.microsoft.com/office/powerpoint/2010/main" val="2061128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646&quot;/&gt;&lt;/object&gt;&lt;object type=&quot;3&quot; unique_id=&quot;10005&quot;&gt;&lt;property id=&quot;20148&quot; value=&quot;5&quot;/&gt;&lt;property id=&quot;20300&quot; value=&quot;Slide 2&quot;/&gt;&lt;property id=&quot;20307&quot; value=&quot;349&quot;/&gt;&lt;/object&gt;&lt;object type=&quot;3&quot; unique_id=&quot;10006&quot;&gt;&lt;property id=&quot;20148&quot; value=&quot;5&quot;/&gt;&lt;property id=&quot;20300&quot; value=&quot;Slide 3&quot;/&gt;&lt;property id=&quot;20307&quot; value=&quot;351&quot;/&gt;&lt;/object&gt;&lt;object type=&quot;3&quot; unique_id=&quot;10007&quot;&gt;&lt;property id=&quot;20148&quot; value=&quot;5&quot;/&gt;&lt;property id=&quot;20300&quot; value=&quot;Slide 4&quot;/&gt;&lt;property id=&quot;20307&quot; value=&quot;476&quot;/&gt;&lt;/object&gt;&lt;object type=&quot;3&quot; unique_id=&quot;10008&quot;&gt;&lt;property id=&quot;20148&quot; value=&quot;5&quot;/&gt;&lt;property id=&quot;20300&quot; value=&quot;Slide 5&quot;/&gt;&lt;property id=&quot;20307&quot; value=&quot;484&quot;/&gt;&lt;/object&gt;&lt;object type=&quot;3&quot; unique_id=&quot;10009&quot;&gt;&lt;property id=&quot;20148&quot; value=&quot;5&quot;/&gt;&lt;property id=&quot;20300&quot; value=&quot;Slide 6&quot;/&gt;&lt;property id=&quot;20307&quot; value=&quot;485&quot;/&gt;&lt;/object&gt;&lt;object type=&quot;3&quot; unique_id=&quot;10010&quot;&gt;&lt;property id=&quot;20148&quot; value=&quot;5&quot;/&gt;&lt;property id=&quot;20300&quot; value=&quot;Slide 7&quot;/&gt;&lt;property id=&quot;20307&quot; value=&quot;486&quot;/&gt;&lt;/object&gt;&lt;object type=&quot;3&quot; unique_id=&quot;10011&quot;&gt;&lt;property id=&quot;20148&quot; value=&quot;5&quot;/&gt;&lt;property id=&quot;20300&quot; value=&quot;Slide 8&quot;/&gt;&lt;property id=&quot;20307&quot; value=&quot;4411&quot;/&gt;&lt;/object&gt;&lt;object type=&quot;3&quot; unique_id=&quot;10012&quot;&gt;&lt;property id=&quot;20148&quot; value=&quot;5&quot;/&gt;&lt;property id=&quot;20300&quot; value=&quot;Slide 9&quot;/&gt;&lt;property id=&quot;20307&quot; value=&quot;295&quot;/&gt;&lt;/object&gt;&lt;object type=&quot;3&quot; unique_id=&quot;10013&quot;&gt;&lt;property id=&quot;20148&quot; value=&quot;5&quot;/&gt;&lt;property id=&quot;20300&quot; value=&quot;Slide 10&quot;/&gt;&lt;property id=&quot;20307&quot; value=&quot;533&quot;/&gt;&lt;/object&gt;&lt;object type=&quot;3&quot; unique_id=&quot;10014&quot;&gt;&lt;property id=&quot;20148&quot; value=&quot;5&quot;/&gt;&lt;property id=&quot;20300&quot; value=&quot;Slide 11&quot;/&gt;&lt;property id=&quot;20307&quot; value=&quot;355&quot;/&gt;&lt;/object&gt;&lt;object type=&quot;3&quot; unique_id=&quot;10015&quot;&gt;&lt;property id=&quot;20148&quot; value=&quot;5&quot;/&gt;&lt;property id=&quot;20300&quot; value=&quot;Slide 12&quot;/&gt;&lt;property id=&quot;20307&quot; value=&quot;392&quot;/&gt;&lt;/object&gt;&lt;object type=&quot;3&quot; unique_id=&quot;10016&quot;&gt;&lt;property id=&quot;20148&quot; value=&quot;5&quot;/&gt;&lt;property id=&quot;20300&quot; value=&quot;Slide 13&quot;/&gt;&lt;property id=&quot;20307&quot; value=&quot;396&quot;/&gt;&lt;/object&gt;&lt;object type=&quot;3&quot; unique_id=&quot;10017&quot;&gt;&lt;property id=&quot;20148&quot; value=&quot;5&quot;/&gt;&lt;property id=&quot;20300&quot; value=&quot;Slide 14&quot;/&gt;&lt;property id=&quot;20307&quot; value=&quot;397&quot;/&gt;&lt;/object&gt;&lt;object type=&quot;3&quot; unique_id=&quot;10018&quot;&gt;&lt;property id=&quot;20148&quot; value=&quot;5&quot;/&gt;&lt;property id=&quot;20300&quot; value=&quot;Slide 15&quot;/&gt;&lt;property id=&quot;20307&quot; value=&quot;527&quot;/&gt;&lt;/object&gt;&lt;object type=&quot;3&quot; unique_id=&quot;10019&quot;&gt;&lt;property id=&quot;20148&quot; value=&quot;5&quot;/&gt;&lt;property id=&quot;20300&quot; value=&quot;Slide 16&quot;/&gt;&lt;property id=&quot;20307&quot; value=&quot;490&quot;/&gt;&lt;/object&gt;&lt;object type=&quot;3&quot; unique_id=&quot;10020&quot;&gt;&lt;property id=&quot;20148&quot; value=&quot;5&quot;/&gt;&lt;property id=&quot;20300&quot; value=&quot;Slide 17&quot;/&gt;&lt;property id=&quot;20307&quot; value=&quot;491&quot;/&gt;&lt;/object&gt;&lt;object type=&quot;3&quot; unique_id=&quot;10021&quot;&gt;&lt;property id=&quot;20148&quot; value=&quot;5&quot;/&gt;&lt;property id=&quot;20300&quot; value=&quot;Slide 18&quot;/&gt;&lt;property id=&quot;20307&quot; value=&quot;362&quot;/&gt;&lt;/object&gt;&lt;object type=&quot;3&quot; unique_id=&quot;10022&quot;&gt;&lt;property id=&quot;20148&quot; value=&quot;5&quot;/&gt;&lt;property id=&quot;20300&quot; value=&quot;Slide 19&quot;/&gt;&lt;property id=&quot;20307&quot; value=&quot;365&quot;/&gt;&lt;/object&gt;&lt;object type=&quot;3&quot; unique_id=&quot;10023&quot;&gt;&lt;property id=&quot;20148&quot; value=&quot;5&quot;/&gt;&lt;property id=&quot;20300&quot; value=&quot;Slide 20&quot;/&gt;&lt;property id=&quot;20307&quot; value=&quot;405&quot;/&gt;&lt;/object&gt;&lt;object type=&quot;3&quot; unique_id=&quot;10024&quot;&gt;&lt;property id=&quot;20148&quot; value=&quot;5&quot;/&gt;&lt;property id=&quot;20300&quot; value=&quot;Slide 21&quot;/&gt;&lt;property id=&quot;20307&quot; value=&quot;528&quot;/&gt;&lt;/object&gt;&lt;object type=&quot;3&quot; unique_id=&quot;10025&quot;&gt;&lt;property id=&quot;20148&quot; value=&quot;5&quot;/&gt;&lt;property id=&quot;20300&quot; value=&quot;Slide 22&quot;/&gt;&lt;property id=&quot;20307&quot; value=&quot;530&quot;/&gt;&lt;/object&gt;&lt;object type=&quot;3&quot; unique_id=&quot;10026&quot;&gt;&lt;property id=&quot;20148&quot; value=&quot;5&quot;/&gt;&lt;property id=&quot;20300&quot; value=&quot;Slide 23&quot;/&gt;&lt;property id=&quot;20307&quot; value=&quot;531&quot;/&gt;&lt;/object&gt;&lt;object type=&quot;3&quot; unique_id=&quot;10027&quot;&gt;&lt;property id=&quot;20148&quot; value=&quot;5&quot;/&gt;&lt;property id=&quot;20300&quot; value=&quot;Slide 24&quot;/&gt;&lt;property id=&quot;20307&quot; value=&quot;532&quot;/&gt;&lt;/object&gt;&lt;object type=&quot;3&quot; unique_id=&quot;10028&quot;&gt;&lt;property id=&quot;20148&quot; value=&quot;5&quot;/&gt;&lt;property id=&quot;20300&quot; value=&quot;Slide 25&quot;/&gt;&lt;property id=&quot;20307&quot; value=&quot;406&quot;/&gt;&lt;/object&gt;&lt;object type=&quot;3&quot; unique_id=&quot;10029&quot;&gt;&lt;property id=&quot;20148&quot; value=&quot;5&quot;/&gt;&lt;property id=&quot;20300&quot; value=&quot;Slide 26&quot;/&gt;&lt;property id=&quot;20307&quot; value=&quot;460&quot;/&gt;&lt;/object&gt;&lt;object type=&quot;3&quot; unique_id=&quot;10030&quot;&gt;&lt;property id=&quot;20148&quot; value=&quot;5&quot;/&gt;&lt;property id=&quot;20300&quot; value=&quot;Slide 27&quot;/&gt;&lt;property id=&quot;20307&quot; value=&quot;479&quot;/&gt;&lt;/object&gt;&lt;object type=&quot;3&quot; unique_id=&quot;10031&quot;&gt;&lt;property id=&quot;20148&quot; value=&quot;5&quot;/&gt;&lt;property id=&quot;20300&quot; value=&quot;Slide 28&quot;/&gt;&lt;property id=&quot;20307&quot; value=&quot;466&quot;/&gt;&lt;/object&gt;&lt;object type=&quot;3&quot; unique_id=&quot;10032&quot;&gt;&lt;property id=&quot;20148&quot; value=&quot;5&quot;/&gt;&lt;property id=&quot;20300&quot; value=&quot;Slide 29&quot;/&gt;&lt;property id=&quot;20307&quot; value=&quot;492&quot;/&gt;&lt;/object&gt;&lt;object type=&quot;3&quot; unique_id=&quot;10033&quot;&gt;&lt;property id=&quot;20148&quot; value=&quot;5&quot;/&gt;&lt;property id=&quot;20300&quot; value=&quot;Slide 30&quot;/&gt;&lt;property id=&quot;20307&quot; value=&quot;526&quot;/&gt;&lt;/object&gt;&lt;object type=&quot;3&quot; unique_id=&quot;10034&quot;&gt;&lt;property id=&quot;20148&quot; value=&quot;5&quot;/&gt;&lt;property id=&quot;20300&quot; value=&quot;Slide 31&quot;/&gt;&lt;property id=&quot;20307&quot; value=&quot;468&quot;/&gt;&lt;/object&gt;&lt;object type=&quot;3&quot; unique_id=&quot;10035&quot;&gt;&lt;property id=&quot;20148&quot; value=&quot;5&quot;/&gt;&lt;property id=&quot;20300&quot; value=&quot;Slide 32&quot;/&gt;&lt;property id=&quot;20307&quot; value=&quot;469&quot;/&gt;&lt;/object&gt;&lt;object type=&quot;3&quot; unique_id=&quot;10036&quot;&gt;&lt;property id=&quot;20148&quot; value=&quot;5&quot;/&gt;&lt;property id=&quot;20300&quot; value=&quot;Slide 33&quot;/&gt;&lt;property id=&quot;20307&quot; value=&quot;318&quot;/&gt;&lt;/object&gt;&lt;object type=&quot;3&quot; unique_id=&quot;10037&quot;&gt;&lt;property id=&quot;20148&quot; value=&quot;5&quot;/&gt;&lt;property id=&quot;20300&quot; value=&quot;Slide 34&quot;/&gt;&lt;property id=&quot;20307&quot; value=&quot;4413&quot;/&gt;&lt;/object&gt;&lt;object type=&quot;3&quot; unique_id=&quot;10038&quot;&gt;&lt;property id=&quot;20148&quot; value=&quot;5&quot;/&gt;&lt;property id=&quot;20300&quot; value=&quot;Slide 35&quot;/&gt;&lt;property id=&quot;20307&quot; value=&quot;4414&quot;/&gt;&lt;/object&gt;&lt;object type=&quot;3&quot; unique_id=&quot;10039&quot;&gt;&lt;property id=&quot;20148&quot; value=&quot;5&quot;/&gt;&lt;property id=&quot;20300&quot; value=&quot;Slide 36&quot;/&gt;&lt;property id=&quot;20307&quot; value=&quot;346&quot;/&gt;&lt;/object&gt;&lt;object type=&quot;3&quot; unique_id=&quot;10040&quot;&gt;&lt;property id=&quot;20148&quot; value=&quot;5&quot;/&gt;&lt;property id=&quot;20300&quot; value=&quot;Slide 37&quot;/&gt;&lt;property id=&quot;20307&quot; value=&quot;534&quot;/&gt;&lt;/object&gt;&lt;object type=&quot;3&quot; unique_id=&quot;10041&quot;&gt;&lt;property id=&quot;20148&quot; value=&quot;5&quot;/&gt;&lt;property id=&quot;20300&quot; value=&quot;Slide 38&quot;/&gt;&lt;property id=&quot;20307&quot; value=&quot;645&quot;/&gt;&lt;/object&gt;&lt;object type=&quot;3&quot; unique_id=&quot;10042&quot;&gt;&lt;property id=&quot;20148&quot; value=&quot;5&quot;/&gt;&lt;property id=&quot;20300&quot; value=&quot;Slide 39&quot;/&gt;&lt;property id=&quot;20307&quot; value=&quot;304&quot;/&gt;&lt;/object&gt;&lt;object type=&quot;3&quot; unique_id=&quot;10043&quot;&gt;&lt;property id=&quot;20148&quot; value=&quot;5&quot;/&gt;&lt;property id=&quot;20300&quot; value=&quot;Slide 40&quot;/&gt;&lt;property id=&quot;20307&quot; value=&quot;389&quot;/&gt;&lt;/object&gt;&lt;/object&gt;&lt;/object&gt;&lt;/database&gt;"/>
  <p:tag name="SECTOMILLISECCONVERTED"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226</TotalTime>
  <Words>2003</Words>
  <Application>Microsoft Office PowerPoint</Application>
  <PresentationFormat>Custom</PresentationFormat>
  <Paragraphs>184</Paragraphs>
  <Slides>40</Slides>
  <Notes>15</Notes>
  <HiddenSlides>0</HiddenSlides>
  <MMClips>1</MMClips>
  <ScaleCrop>false</ScaleCrop>
  <HeadingPairs>
    <vt:vector size="4" baseType="variant">
      <vt:variant>
        <vt:lpstr>Theme</vt:lpstr>
      </vt:variant>
      <vt:variant>
        <vt:i4>6</vt:i4>
      </vt:variant>
      <vt:variant>
        <vt:lpstr>Slide Titles</vt:lpstr>
      </vt:variant>
      <vt:variant>
        <vt:i4>40</vt:i4>
      </vt:variant>
    </vt:vector>
  </HeadingPairs>
  <TitlesOfParts>
    <vt:vector size="46" baseType="lpstr">
      <vt:lpstr>Office 主题</vt:lpstr>
      <vt:lpstr>Custom Design</vt:lpstr>
      <vt:lpstr>1_Office 主题​​</vt:lpstr>
      <vt:lpstr>Office 主题​​</vt:lpstr>
      <vt:lpstr>4_Office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MTC</cp:lastModifiedBy>
  <cp:revision>65</cp:revision>
  <dcterms:created xsi:type="dcterms:W3CDTF">2024-05-02T01:59:28Z</dcterms:created>
  <dcterms:modified xsi:type="dcterms:W3CDTF">2024-09-08T09:23:02Z</dcterms:modified>
  <cp:category>9Slide.vn</cp:category>
</cp:coreProperties>
</file>