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B833-4629-4163-8C08-1A227C08DA14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C383-5022-40AE-9E11-552BE7AC4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C383-5022-40AE-9E11-552BE7AC40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2410-9783-C1E1-DFB2-47FC31D1A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EDE68-637F-0B8B-F6FE-235F09084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B3CE-9332-341C-73D0-9B79846B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FA4-A07B-D139-D423-A4532C86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54C9-7008-956B-DECA-11E3453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1EE7-FD3D-207B-8CA9-8AF0E0A2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9717-E495-F0D6-CBD3-F47505EE1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F04-DCE6-6B02-29F3-6B91DC90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D6F4-97B4-A6E2-31AB-38456904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2462C-3644-E381-8624-0A8CDCED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D3783-AFA5-3603-5851-13AF44420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E2BA6-640B-74C4-ECBB-3EECFC4F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B482-9397-9516-F675-D1D5652A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7DE2-184D-921F-BA81-291B8B9F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A138-4F69-D417-6FF4-03838CD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42CC-FEA1-AE30-9A3F-33826C88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A380-700E-C461-AF94-2BE00B60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561A-0DC3-2D0F-CC69-C5C417FD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769C-95B7-2371-CC5B-FD37C07D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A16E-397A-71D8-AB08-C66651B6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7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3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E782-18CA-3423-A5A9-A9478B7B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46D03-42B9-E2A1-9741-D1680329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A2C7-4220-60E8-60A1-8FDCD7BA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51FC-2CB2-7AD6-A1A2-7A35449E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10BB-7B56-1696-BBC2-231241D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C8B9-A8FB-720B-26ED-0335B989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1F92-16FC-D590-593F-E7B3D6BB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28EB-872F-F4C3-2823-25927E5FC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1BA59-3C9F-F5C6-2304-5880282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C1CED-F413-0BC1-F76C-C2B9F493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D599-82A1-BCB3-CBDF-E418A9A4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1646-8656-3C64-F228-B84950DF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26D43-4506-5D41-EEF5-5DB3D4AF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B0F45-DA40-2053-3FAF-C309DC0C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FC2A5-960B-9488-E3E7-71B9360CB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AD28-BDC9-F3FE-C32C-A92D802DA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97ACB-04C7-D3B0-351C-0B6C442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7D665-20DF-5D39-6B45-E4C32D85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F1DB2-C3D3-773B-CA68-8264F5B0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47C1-8E7E-5DC0-B020-454CD7F1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949A2-6136-8DFE-D1CD-CAD1D499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0FA6-9E92-0C6E-1BAF-2E4A7559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B21FB-4A38-EA61-9B74-0F006672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521A8-9CFD-8620-9AB7-864491BD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D6BD5-518E-4A0A-7F7B-87DB665F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6799-BD86-E2D6-1CCC-4FE971A2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429F-3409-8247-35C7-1B6E0468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19E2-106F-4248-6DD8-6A3AC082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997EA-5115-4AC4-FFF9-AB2FD930E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ED86-BA01-C493-B1B6-5587DBC2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7822-49B4-9D55-3068-AC7A3F17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3D0D8-B0BE-3F02-32EF-54881F79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1C16-2896-A13F-4A3F-78F90AA9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159D2-333F-2287-8B52-361C17275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1103-0B75-320F-A715-01F7B268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4D3FD-1A65-28FF-AFA6-06147CBE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E91CA-4FE2-CAF4-2434-2D2A981F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C5509-80F8-173C-8142-64ABECC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2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0E29E-8A78-02E2-14E4-15623C7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B775-2483-FC69-199B-C6AFB4B57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EFA9-4982-1AD7-ABBA-A21422F5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21FE-E3E7-4C04-BE8E-7F495B1BB62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CBC3-DB2E-530B-A676-1A8DFA79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31C8-D7CC-2A03-97B9-67107091D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CC5B-47F1-4398-92C6-0F1D73ABCC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386077-E2D6-C690-FD0E-2495AF84DC6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945B9AA0-2429-5D2E-BA75-10A72AA3C5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7966FCD0-7B9E-C737-5C78-E3B2DBDE9A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4A4628-631D-DBA7-B466-248787E4A8DF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D41ABA9A-0F4E-E422-5AAE-4684BEB7F21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25BE2703-F14A-DAA3-A4ED-CECCE574D9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59.png"/><Relationship Id="rId4" Type="http://schemas.openxmlformats.org/officeDocument/2006/relationships/image" Target="../media/image18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sv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43.svg"/><Relationship Id="rId4" Type="http://schemas.openxmlformats.org/officeDocument/2006/relationships/image" Target="../media/image20.sv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0.png"/><Relationship Id="rId7" Type="http://schemas.openxmlformats.org/officeDocument/2006/relationships/image" Target="../media/image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11" Type="http://schemas.openxmlformats.org/officeDocument/2006/relationships/image" Target="../media/image6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41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4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4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image" Target="../media/image54.svg"/><Relationship Id="rId4" Type="http://schemas.openxmlformats.org/officeDocument/2006/relationships/image" Target="../media/image43.sv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8.sv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580274">
            <a:off x="-396580" y="422411"/>
            <a:ext cx="3962163" cy="2520927"/>
          </a:xfrm>
          <a:custGeom>
            <a:avLst/>
            <a:gdLst/>
            <a:ahLst/>
            <a:cxnLst/>
            <a:rect l="l" t="t" r="r" b="b"/>
            <a:pathLst>
              <a:path w="5943245" h="3781390">
                <a:moveTo>
                  <a:pt x="0" y="0"/>
                </a:moveTo>
                <a:lnTo>
                  <a:pt x="5943245" y="0"/>
                </a:lnTo>
                <a:lnTo>
                  <a:pt x="5943245" y="3781390"/>
                </a:lnTo>
                <a:lnTo>
                  <a:pt x="0" y="378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21872" y="3593363"/>
            <a:ext cx="2582433" cy="2601947"/>
          </a:xfrm>
          <a:custGeom>
            <a:avLst/>
            <a:gdLst/>
            <a:ahLst/>
            <a:cxnLst/>
            <a:rect l="l" t="t" r="r" b="b"/>
            <a:pathLst>
              <a:path w="3873649" h="3902921">
                <a:moveTo>
                  <a:pt x="0" y="0"/>
                </a:moveTo>
                <a:lnTo>
                  <a:pt x="3873649" y="0"/>
                </a:lnTo>
                <a:lnTo>
                  <a:pt x="3873649" y="3902921"/>
                </a:lnTo>
                <a:lnTo>
                  <a:pt x="0" y="3902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777558" y="717668"/>
            <a:ext cx="8636883" cy="4197232"/>
            <a:chOff x="0" y="0"/>
            <a:chExt cx="4636691" cy="245906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4651022" cy="2491122"/>
            </a:xfrm>
            <a:custGeom>
              <a:avLst/>
              <a:gdLst/>
              <a:ahLst/>
              <a:cxnLst/>
              <a:rect l="l" t="t" r="r" b="b"/>
              <a:pathLst>
                <a:path w="4651022" h="2491122">
                  <a:moveTo>
                    <a:pt x="63030" y="1897568"/>
                  </a:moveTo>
                  <a:cubicBezTo>
                    <a:pt x="63030" y="1897568"/>
                    <a:pt x="0" y="165100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757948" y="6965"/>
                  </a:cubicBezTo>
                  <a:cubicBezTo>
                    <a:pt x="3974697" y="16819"/>
                    <a:pt x="4179012" y="36481"/>
                    <a:pt x="4313200" y="101690"/>
                  </a:cubicBezTo>
                  <a:cubicBezTo>
                    <a:pt x="4569246" y="226120"/>
                    <a:pt x="4651021" y="459160"/>
                    <a:pt x="4645534" y="704684"/>
                  </a:cubicBezTo>
                  <a:cubicBezTo>
                    <a:pt x="4645534" y="704684"/>
                    <a:pt x="4602246" y="1013073"/>
                    <a:pt x="4609679" y="1248607"/>
                  </a:cubicBezTo>
                  <a:cubicBezTo>
                    <a:pt x="4616802" y="1639370"/>
                    <a:pt x="4623959" y="1834973"/>
                    <a:pt x="4623959" y="1834973"/>
                  </a:cubicBezTo>
                  <a:cubicBezTo>
                    <a:pt x="4607277" y="2050705"/>
                    <a:pt x="4492633" y="2261317"/>
                    <a:pt x="4295764" y="2372941"/>
                  </a:cubicBezTo>
                  <a:cubicBezTo>
                    <a:pt x="4145413" y="2458190"/>
                    <a:pt x="3947382" y="2473287"/>
                    <a:pt x="3131644" y="2462546"/>
                  </a:cubicBezTo>
                  <a:cubicBezTo>
                    <a:pt x="645952" y="2457269"/>
                    <a:pt x="384604" y="2491122"/>
                    <a:pt x="254278" y="2381964"/>
                  </a:cubicBezTo>
                  <a:cubicBezTo>
                    <a:pt x="145767" y="2291079"/>
                    <a:pt x="81795" y="2097767"/>
                    <a:pt x="63030" y="1897568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7" name="Freeform 7"/>
          <p:cNvSpPr/>
          <p:nvPr/>
        </p:nvSpPr>
        <p:spPr>
          <a:xfrm rot="-299767" flipH="1">
            <a:off x="-868739" y="3658052"/>
            <a:ext cx="4608499" cy="4223061"/>
          </a:xfrm>
          <a:custGeom>
            <a:avLst/>
            <a:gdLst/>
            <a:ahLst/>
            <a:cxnLst/>
            <a:rect l="l" t="t" r="r" b="b"/>
            <a:pathLst>
              <a:path w="6912748" h="6334591">
                <a:moveTo>
                  <a:pt x="6912748" y="0"/>
                </a:moveTo>
                <a:lnTo>
                  <a:pt x="0" y="0"/>
                </a:lnTo>
                <a:lnTo>
                  <a:pt x="0" y="6334591"/>
                </a:lnTo>
                <a:lnTo>
                  <a:pt x="6912748" y="6334591"/>
                </a:lnTo>
                <a:lnTo>
                  <a:pt x="69127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41544">
            <a:off x="7941627" y="246918"/>
            <a:ext cx="4496901" cy="3344059"/>
          </a:xfrm>
          <a:custGeom>
            <a:avLst/>
            <a:gdLst/>
            <a:ahLst/>
            <a:cxnLst/>
            <a:rect l="l" t="t" r="r" b="b"/>
            <a:pathLst>
              <a:path w="6745352" h="5016089">
                <a:moveTo>
                  <a:pt x="0" y="0"/>
                </a:moveTo>
                <a:lnTo>
                  <a:pt x="6745352" y="0"/>
                </a:lnTo>
                <a:lnTo>
                  <a:pt x="6745352" y="5016090"/>
                </a:lnTo>
                <a:lnTo>
                  <a:pt x="0" y="5016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577598">
            <a:off x="9804487" y="5315683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4" y="0"/>
                </a:lnTo>
                <a:lnTo>
                  <a:pt x="835524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54863">
            <a:off x="1823145" y="836345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34854F-679D-9AEC-D24C-697EB83B4F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2299" y="737697"/>
            <a:ext cx="5267401" cy="1609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CC2EF-BE40-DB81-03CD-5FAC63C10F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8387" y="1694093"/>
            <a:ext cx="8035224" cy="3255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50973-D280-8EDA-5ECE-AB1ECE19DB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0" y="-85249"/>
            <a:ext cx="1518629" cy="1518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4119531">
            <a:off x="9140693" y="-2261288"/>
            <a:ext cx="4312461" cy="5399011"/>
          </a:xfrm>
          <a:custGeom>
            <a:avLst/>
            <a:gdLst/>
            <a:ahLst/>
            <a:cxnLst/>
            <a:rect l="l" t="t" r="r" b="b"/>
            <a:pathLst>
              <a:path w="6468691" h="8098517">
                <a:moveTo>
                  <a:pt x="0" y="0"/>
                </a:moveTo>
                <a:lnTo>
                  <a:pt x="6468691" y="0"/>
                </a:lnTo>
                <a:lnTo>
                  <a:pt x="6468691" y="8098517"/>
                </a:lnTo>
                <a:lnTo>
                  <a:pt x="0" y="809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68281" flipH="1">
            <a:off x="-1206576" y="4747714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8"/>
                </a:lnTo>
                <a:lnTo>
                  <a:pt x="6297459" y="4006758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20752" y="1008738"/>
            <a:ext cx="8280448" cy="1734237"/>
            <a:chOff x="0" y="0"/>
            <a:chExt cx="8493608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8507938" cy="2248556"/>
            </a:xfrm>
            <a:custGeom>
              <a:avLst/>
              <a:gdLst/>
              <a:ahLst/>
              <a:cxnLst/>
              <a:rect l="l" t="t" r="r" b="b"/>
              <a:pathLst>
                <a:path w="8507938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614866" y="6965"/>
                  </a:cubicBezTo>
                  <a:cubicBezTo>
                    <a:pt x="7831614" y="16819"/>
                    <a:pt x="8035929" y="36481"/>
                    <a:pt x="8170117" y="101690"/>
                  </a:cubicBezTo>
                  <a:cubicBezTo>
                    <a:pt x="8426163" y="226120"/>
                    <a:pt x="8507938" y="459160"/>
                    <a:pt x="8502451" y="704684"/>
                  </a:cubicBezTo>
                  <a:cubicBezTo>
                    <a:pt x="8502451" y="704684"/>
                    <a:pt x="8459163" y="1013073"/>
                    <a:pt x="8466596" y="1248607"/>
                  </a:cubicBezTo>
                  <a:cubicBezTo>
                    <a:pt x="8473719" y="1396804"/>
                    <a:pt x="8480875" y="1592407"/>
                    <a:pt x="8480875" y="1592407"/>
                  </a:cubicBezTo>
                  <a:cubicBezTo>
                    <a:pt x="8464194" y="1808139"/>
                    <a:pt x="8349550" y="2018751"/>
                    <a:pt x="8152681" y="2130375"/>
                  </a:cubicBezTo>
                  <a:cubicBezTo>
                    <a:pt x="8002329" y="2215624"/>
                    <a:pt x="7804298" y="2230722"/>
                    <a:pt x="6203292" y="2219980"/>
                  </a:cubicBez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Freeform 12"/>
          <p:cNvSpPr/>
          <p:nvPr/>
        </p:nvSpPr>
        <p:spPr>
          <a:xfrm rot="-1356919">
            <a:off x="952170" y="812999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19"/>
                </a:lnTo>
                <a:lnTo>
                  <a:pt x="0" y="5872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6CAA8-F7DE-D5C3-2C69-6A533EE20D2E}"/>
              </a:ext>
            </a:extLst>
          </p:cNvPr>
          <p:cNvGrpSpPr/>
          <p:nvPr/>
        </p:nvGrpSpPr>
        <p:grpSpPr>
          <a:xfrm>
            <a:off x="1687842" y="3013318"/>
            <a:ext cx="3421235" cy="3069982"/>
            <a:chOff x="1687842" y="3013318"/>
            <a:chExt cx="3421235" cy="3069982"/>
          </a:xfrm>
        </p:grpSpPr>
        <p:grpSp>
          <p:nvGrpSpPr>
            <p:cNvPr id="7" name="Group 7"/>
            <p:cNvGrpSpPr/>
            <p:nvPr/>
          </p:nvGrpSpPr>
          <p:grpSpPr>
            <a:xfrm>
              <a:off x="1687842" y="3013318"/>
              <a:ext cx="3421235" cy="3069982"/>
              <a:chOff x="0" y="0"/>
              <a:chExt cx="6170243" cy="553675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6184574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6184574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291500" y="6965"/>
                    </a:cubicBezTo>
                    <a:cubicBezTo>
                      <a:pt x="5508249" y="16819"/>
                      <a:pt x="5712564" y="36481"/>
                      <a:pt x="5846752" y="101690"/>
                    </a:cubicBezTo>
                    <a:cubicBezTo>
                      <a:pt x="6102798" y="226120"/>
                      <a:pt x="6184573" y="459160"/>
                      <a:pt x="6179086" y="704684"/>
                    </a:cubicBezTo>
                    <a:cubicBezTo>
                      <a:pt x="6179086" y="704684"/>
                      <a:pt x="6135798" y="1013073"/>
                      <a:pt x="6143231" y="1248607"/>
                    </a:cubicBezTo>
                    <a:cubicBezTo>
                      <a:pt x="6150354" y="4717055"/>
                      <a:pt x="6157511" y="4912658"/>
                      <a:pt x="6157511" y="4912658"/>
                    </a:cubicBezTo>
                    <a:cubicBezTo>
                      <a:pt x="6140829" y="5128390"/>
                      <a:pt x="6026185" y="5339001"/>
                      <a:pt x="5829316" y="5450626"/>
                    </a:cubicBezTo>
                    <a:cubicBezTo>
                      <a:pt x="5678965" y="5535874"/>
                      <a:pt x="5480933" y="5550972"/>
                      <a:pt x="4352965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1B21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930594" y="3508843"/>
              <a:ext cx="2992285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Tự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lỗi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theo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yêu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cầu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thầy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cô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F4300-D36D-791B-3F7D-DCB479D95201}"/>
              </a:ext>
            </a:extLst>
          </p:cNvPr>
          <p:cNvGrpSpPr/>
          <p:nvPr/>
        </p:nvGrpSpPr>
        <p:grpSpPr>
          <a:xfrm>
            <a:off x="5326891" y="3013318"/>
            <a:ext cx="3941494" cy="3069982"/>
            <a:chOff x="5326891" y="3013318"/>
            <a:chExt cx="3941494" cy="3069982"/>
          </a:xfrm>
        </p:grpSpPr>
        <p:grpSp>
          <p:nvGrpSpPr>
            <p:cNvPr id="10" name="Group 10"/>
            <p:cNvGrpSpPr/>
            <p:nvPr/>
          </p:nvGrpSpPr>
          <p:grpSpPr>
            <a:xfrm>
              <a:off x="5326891" y="3013318"/>
              <a:ext cx="3941494" cy="3069982"/>
              <a:chOff x="0" y="0"/>
              <a:chExt cx="7108536" cy="55367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7122866" cy="5568806"/>
              </a:xfrm>
              <a:custGeom>
                <a:avLst/>
                <a:gdLst/>
                <a:ahLst/>
                <a:cxnLst/>
                <a:rect l="l" t="t" r="r" b="b"/>
                <a:pathLst>
                  <a:path w="7122866" h="5568806">
                    <a:moveTo>
                      <a:pt x="63030" y="4975253"/>
                    </a:moveTo>
                    <a:cubicBezTo>
                      <a:pt x="63030" y="4975253"/>
                      <a:pt x="0" y="472868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229793" y="6965"/>
                    </a:cubicBezTo>
                    <a:cubicBezTo>
                      <a:pt x="6446541" y="16819"/>
                      <a:pt x="6650856" y="36481"/>
                      <a:pt x="6785045" y="101690"/>
                    </a:cubicBezTo>
                    <a:cubicBezTo>
                      <a:pt x="7041090" y="226120"/>
                      <a:pt x="7122866" y="459160"/>
                      <a:pt x="7117379" y="704684"/>
                    </a:cubicBezTo>
                    <a:cubicBezTo>
                      <a:pt x="7117379" y="704684"/>
                      <a:pt x="7074090" y="1013073"/>
                      <a:pt x="7081524" y="1248607"/>
                    </a:cubicBezTo>
                    <a:cubicBezTo>
                      <a:pt x="7088647" y="4717055"/>
                      <a:pt x="7095803" y="4912658"/>
                      <a:pt x="7095803" y="4912658"/>
                    </a:cubicBezTo>
                    <a:cubicBezTo>
                      <a:pt x="7079122" y="5128390"/>
                      <a:pt x="6964478" y="5339001"/>
                      <a:pt x="6767609" y="5450626"/>
                    </a:cubicBezTo>
                    <a:cubicBezTo>
                      <a:pt x="6617257" y="5535874"/>
                      <a:pt x="6419226" y="5550972"/>
                      <a:pt x="5100221" y="5540231"/>
                    </a:cubicBezTo>
                    <a:cubicBezTo>
                      <a:pt x="645952" y="5534954"/>
                      <a:pt x="384604" y="5568807"/>
                      <a:pt x="254278" y="5459649"/>
                    </a:cubicBezTo>
                    <a:cubicBezTo>
                      <a:pt x="145767" y="5368764"/>
                      <a:pt x="81795" y="5175452"/>
                      <a:pt x="63030" y="4975253"/>
                    </a:cubicBezTo>
                    <a:close/>
                  </a:path>
                </a:pathLst>
              </a:custGeom>
              <a:solidFill>
                <a:srgbClr val="FCE5A5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5659151" y="3698875"/>
              <a:ext cx="2992285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793"/>
                </a:lnSpc>
              </a:pP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một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số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 hay </a:t>
              </a:r>
              <a:r>
                <a:rPr lang="en-US" sz="3448" spc="-41" dirty="0" err="1">
                  <a:solidFill>
                    <a:srgbClr val="3D1E22"/>
                  </a:solidFill>
                  <a:latin typeface="Cambria"/>
                </a:rPr>
                <a:t>hơn</a:t>
              </a:r>
              <a:r>
                <a:rPr lang="en-US" sz="3448" spc="-4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38873-E26C-27EE-066C-25F1BA9D2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554" y="1073115"/>
            <a:ext cx="8272989" cy="215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3278728" flipH="1">
            <a:off x="-1942900" y="2931823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550849" flipH="1">
            <a:off x="8495502" y="-649786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30892">
            <a:off x="5616263" y="490061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20"/>
                </a:lnTo>
                <a:lnTo>
                  <a:pt x="0" y="587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09572" y="685800"/>
            <a:ext cx="6231765" cy="5990284"/>
          </a:xfrm>
          <a:custGeom>
            <a:avLst/>
            <a:gdLst/>
            <a:ahLst/>
            <a:cxnLst/>
            <a:rect l="l" t="t" r="r" b="b"/>
            <a:pathLst>
              <a:path w="9347647" h="8985426">
                <a:moveTo>
                  <a:pt x="0" y="0"/>
                </a:moveTo>
                <a:lnTo>
                  <a:pt x="9347647" y="0"/>
                </a:lnTo>
                <a:lnTo>
                  <a:pt x="9347647" y="8985426"/>
                </a:lnTo>
                <a:lnTo>
                  <a:pt x="0" y="89854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3FB885-735D-BF4A-4EEA-0F1399AF0E00}"/>
              </a:ext>
            </a:extLst>
          </p:cNvPr>
          <p:cNvGrpSpPr/>
          <p:nvPr/>
        </p:nvGrpSpPr>
        <p:grpSpPr>
          <a:xfrm>
            <a:off x="910462" y="1189684"/>
            <a:ext cx="4874290" cy="4787131"/>
            <a:chOff x="910462" y="1189684"/>
            <a:chExt cx="4874290" cy="4787131"/>
          </a:xfrm>
        </p:grpSpPr>
        <p:grpSp>
          <p:nvGrpSpPr>
            <p:cNvPr id="4" name="Group 4"/>
            <p:cNvGrpSpPr/>
            <p:nvPr/>
          </p:nvGrpSpPr>
          <p:grpSpPr>
            <a:xfrm>
              <a:off x="910462" y="1189684"/>
              <a:ext cx="4699110" cy="4787131"/>
              <a:chOff x="0" y="0"/>
              <a:chExt cx="6005862" cy="61183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6020193" cy="6150414"/>
              </a:xfrm>
              <a:custGeom>
                <a:avLst/>
                <a:gdLst/>
                <a:ahLst/>
                <a:cxnLst/>
                <a:rect l="l" t="t" r="r" b="b"/>
                <a:pathLst>
                  <a:path w="6020193" h="6150414">
                    <a:moveTo>
                      <a:pt x="63030" y="5556860"/>
                    </a:moveTo>
                    <a:cubicBezTo>
                      <a:pt x="63030" y="5556860"/>
                      <a:pt x="0" y="5310296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127119" y="6965"/>
                    </a:cubicBezTo>
                    <a:cubicBezTo>
                      <a:pt x="5343868" y="16819"/>
                      <a:pt x="5548183" y="36481"/>
                      <a:pt x="5682371" y="101690"/>
                    </a:cubicBezTo>
                    <a:cubicBezTo>
                      <a:pt x="5938417" y="226120"/>
                      <a:pt x="6020192" y="459160"/>
                      <a:pt x="6014705" y="704684"/>
                    </a:cubicBezTo>
                    <a:cubicBezTo>
                      <a:pt x="6014705" y="704684"/>
                      <a:pt x="5971417" y="1013073"/>
                      <a:pt x="5978850" y="1248607"/>
                    </a:cubicBezTo>
                    <a:cubicBezTo>
                      <a:pt x="5985973" y="5298662"/>
                      <a:pt x="5993130" y="5494265"/>
                      <a:pt x="5993130" y="5494265"/>
                    </a:cubicBezTo>
                    <a:cubicBezTo>
                      <a:pt x="5976448" y="5709997"/>
                      <a:pt x="5861804" y="5920608"/>
                      <a:pt x="5664935" y="6032233"/>
                    </a:cubicBezTo>
                    <a:cubicBezTo>
                      <a:pt x="5514584" y="6117481"/>
                      <a:pt x="5316553" y="6132579"/>
                      <a:pt x="4222052" y="6121838"/>
                    </a:cubicBezTo>
                    <a:cubicBezTo>
                      <a:pt x="645952" y="6116561"/>
                      <a:pt x="384604" y="6150414"/>
                      <a:pt x="254278" y="6041256"/>
                    </a:cubicBezTo>
                    <a:cubicBezTo>
                      <a:pt x="145767" y="5950371"/>
                      <a:pt x="81795" y="5757059"/>
                      <a:pt x="63030" y="5556860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993094" y="3387357"/>
              <a:ext cx="427430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Đọc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văn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cho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thân</a:t>
              </a:r>
              <a:r>
                <a:rPr lang="en-US" sz="4800" spc="-115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15" dirty="0" err="1">
                  <a:solidFill>
                    <a:srgbClr val="3D1E22"/>
                  </a:solidFill>
                  <a:latin typeface="Cambria"/>
                </a:rPr>
                <a:t>nghe</a:t>
              </a:r>
              <a:endParaRPr lang="en-US" sz="4800" spc="-115" dirty="0">
                <a:solidFill>
                  <a:srgbClr val="3D1E22"/>
                </a:solidFill>
                <a:latin typeface="Cambria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2E1820-8040-0733-00CA-D95198F8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4024" y="2109244"/>
              <a:ext cx="4340728" cy="14570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71119" y="-427347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59" y="0"/>
                </a:lnTo>
                <a:lnTo>
                  <a:pt x="4290559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629">
            <a:off x="1685543" y="673564"/>
            <a:ext cx="3103674" cy="3232993"/>
          </a:xfrm>
          <a:custGeom>
            <a:avLst/>
            <a:gdLst/>
            <a:ahLst/>
            <a:cxnLst/>
            <a:rect l="l" t="t" r="r" b="b"/>
            <a:pathLst>
              <a:path w="4655511" h="4849490">
                <a:moveTo>
                  <a:pt x="0" y="0"/>
                </a:moveTo>
                <a:lnTo>
                  <a:pt x="4655511" y="0"/>
                </a:lnTo>
                <a:lnTo>
                  <a:pt x="4655511" y="4849490"/>
                </a:lnTo>
                <a:lnTo>
                  <a:pt x="0" y="4849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291034" y="646448"/>
            <a:ext cx="4102478" cy="2344865"/>
            <a:chOff x="0" y="0"/>
            <a:chExt cx="5243316" cy="299693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6"/>
                    <a:pt x="3614760" y="3000415"/>
                  </a:cubicBez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</p:sp>
      </p:grpSp>
      <p:sp>
        <p:nvSpPr>
          <p:cNvPr id="7" name="Freeform 7"/>
          <p:cNvSpPr/>
          <p:nvPr/>
        </p:nvSpPr>
        <p:spPr>
          <a:xfrm rot="8195831" flipH="1">
            <a:off x="9367091" y="2130598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297351" flipH="1">
            <a:off x="-2099154" y="1745224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F39076-B3B5-8209-85CE-ABEF15735F73}"/>
              </a:ext>
            </a:extLst>
          </p:cNvPr>
          <p:cNvGrpSpPr/>
          <p:nvPr/>
        </p:nvGrpSpPr>
        <p:grpSpPr>
          <a:xfrm>
            <a:off x="1374674" y="3176060"/>
            <a:ext cx="3442810" cy="2905321"/>
            <a:chOff x="1374674" y="3176060"/>
            <a:chExt cx="3442810" cy="2905321"/>
          </a:xfrm>
        </p:grpSpPr>
        <p:grpSp>
          <p:nvGrpSpPr>
            <p:cNvPr id="9" name="Group 9"/>
            <p:cNvGrpSpPr/>
            <p:nvPr/>
          </p:nvGrpSpPr>
          <p:grpSpPr>
            <a:xfrm>
              <a:off x="1374674" y="3176060"/>
              <a:ext cx="3442810" cy="2905321"/>
              <a:chOff x="0" y="0"/>
              <a:chExt cx="7389607" cy="62359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470288" y="3504986"/>
              <a:ext cx="306612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Chia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người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thân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80F6C-181A-ECBF-C3B9-02D02A11A0B9}"/>
              </a:ext>
            </a:extLst>
          </p:cNvPr>
          <p:cNvGrpSpPr/>
          <p:nvPr/>
        </p:nvGrpSpPr>
        <p:grpSpPr>
          <a:xfrm>
            <a:off x="5620868" y="3176060"/>
            <a:ext cx="3442810" cy="2905321"/>
            <a:chOff x="5620868" y="3176060"/>
            <a:chExt cx="3442810" cy="2905321"/>
          </a:xfrm>
        </p:grpSpPr>
        <p:grpSp>
          <p:nvGrpSpPr>
            <p:cNvPr id="12" name="Group 12"/>
            <p:cNvGrpSpPr/>
            <p:nvPr/>
          </p:nvGrpSpPr>
          <p:grpSpPr>
            <a:xfrm>
              <a:off x="5620868" y="3176060"/>
              <a:ext cx="3442810" cy="2905321"/>
              <a:chOff x="0" y="0"/>
              <a:chExt cx="7389607" cy="62359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9098" y="-6509"/>
                <a:ext cx="7403938" cy="6268002"/>
              </a:xfrm>
              <a:custGeom>
                <a:avLst/>
                <a:gdLst/>
                <a:ahLst/>
                <a:cxnLst/>
                <a:rect l="l" t="t" r="r" b="b"/>
                <a:pathLst>
                  <a:path w="7403938" h="6268002">
                    <a:moveTo>
                      <a:pt x="63030" y="5674448"/>
                    </a:moveTo>
                    <a:cubicBezTo>
                      <a:pt x="63030" y="5674448"/>
                      <a:pt x="0" y="5427884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6510865" y="6965"/>
                    </a:cubicBezTo>
                    <a:cubicBezTo>
                      <a:pt x="6727613" y="16819"/>
                      <a:pt x="6931928" y="36481"/>
                      <a:pt x="7066116" y="101690"/>
                    </a:cubicBezTo>
                    <a:cubicBezTo>
                      <a:pt x="7322162" y="226120"/>
                      <a:pt x="7403937" y="459160"/>
                      <a:pt x="7398450" y="704684"/>
                    </a:cubicBezTo>
                    <a:cubicBezTo>
                      <a:pt x="7398450" y="704684"/>
                      <a:pt x="7355162" y="1013073"/>
                      <a:pt x="7362595" y="1248607"/>
                    </a:cubicBezTo>
                    <a:cubicBezTo>
                      <a:pt x="7369718" y="5416250"/>
                      <a:pt x="7376875" y="5611853"/>
                      <a:pt x="7376875" y="5611853"/>
                    </a:cubicBezTo>
                    <a:cubicBezTo>
                      <a:pt x="7360193" y="5827585"/>
                      <a:pt x="7245549" y="6038197"/>
                      <a:pt x="7048681" y="6149821"/>
                    </a:cubicBezTo>
                    <a:cubicBezTo>
                      <a:pt x="6898329" y="6235070"/>
                      <a:pt x="6700298" y="6250167"/>
                      <a:pt x="5324066" y="6239425"/>
                    </a:cubicBezTo>
                    <a:cubicBezTo>
                      <a:pt x="645952" y="6234149"/>
                      <a:pt x="384604" y="6268002"/>
                      <a:pt x="254278" y="6158844"/>
                    </a:cubicBezTo>
                    <a:cubicBezTo>
                      <a:pt x="145767" y="6067959"/>
                      <a:pt x="81795" y="5874647"/>
                      <a:pt x="63030" y="5674448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945883" y="3697491"/>
              <a:ext cx="3066129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4800" spc="-19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19" dirty="0" err="1">
                  <a:solidFill>
                    <a:srgbClr val="3D1E22"/>
                  </a:solidFill>
                  <a:latin typeface="Cambria"/>
                </a:rPr>
                <a:t>mới</a:t>
              </a:r>
              <a:endParaRPr lang="en-US" sz="4800" spc="-19" dirty="0">
                <a:solidFill>
                  <a:srgbClr val="3D1E22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E38E1F2-3617-ED8E-4EA2-4D37FEDEC1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472" y="1033146"/>
            <a:ext cx="4468755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6502216" flipH="1" flipV="1">
            <a:off x="8918386" y="2861489"/>
            <a:ext cx="4651954" cy="5824043"/>
          </a:xfrm>
          <a:custGeom>
            <a:avLst/>
            <a:gdLst/>
            <a:ahLst/>
            <a:cxnLst/>
            <a:rect l="l" t="t" r="r" b="b"/>
            <a:pathLst>
              <a:path w="6977931" h="8736064">
                <a:moveTo>
                  <a:pt x="6977931" y="8736064"/>
                </a:moveTo>
                <a:lnTo>
                  <a:pt x="0" y="8736064"/>
                </a:lnTo>
                <a:lnTo>
                  <a:pt x="0" y="0"/>
                </a:lnTo>
                <a:lnTo>
                  <a:pt x="6977931" y="0"/>
                </a:lnTo>
                <a:lnTo>
                  <a:pt x="6977931" y="87360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8334" flipH="1" flipV="1">
            <a:off x="-1640176" y="-701020"/>
            <a:ext cx="4651954" cy="5824043"/>
          </a:xfrm>
          <a:custGeom>
            <a:avLst/>
            <a:gdLst/>
            <a:ahLst/>
            <a:cxnLst/>
            <a:rect l="l" t="t" r="r" b="b"/>
            <a:pathLst>
              <a:path w="6977931" h="8736064">
                <a:moveTo>
                  <a:pt x="6977930" y="8736064"/>
                </a:moveTo>
                <a:lnTo>
                  <a:pt x="0" y="8736064"/>
                </a:lnTo>
                <a:lnTo>
                  <a:pt x="0" y="0"/>
                </a:lnTo>
                <a:lnTo>
                  <a:pt x="6977930" y="0"/>
                </a:lnTo>
                <a:lnTo>
                  <a:pt x="6977930" y="87360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03999" y="2896542"/>
            <a:ext cx="2643578" cy="2663555"/>
          </a:xfrm>
          <a:custGeom>
            <a:avLst/>
            <a:gdLst/>
            <a:ahLst/>
            <a:cxnLst/>
            <a:rect l="l" t="t" r="r" b="b"/>
            <a:pathLst>
              <a:path w="3965367" h="3995332">
                <a:moveTo>
                  <a:pt x="0" y="0"/>
                </a:moveTo>
                <a:lnTo>
                  <a:pt x="3965368" y="0"/>
                </a:lnTo>
                <a:lnTo>
                  <a:pt x="3965368" y="3995333"/>
                </a:lnTo>
                <a:lnTo>
                  <a:pt x="0" y="399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24324" y="1047363"/>
            <a:ext cx="9011659" cy="4726147"/>
            <a:chOff x="0" y="0"/>
            <a:chExt cx="8845790" cy="43164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8860121" cy="4348460"/>
            </a:xfrm>
            <a:custGeom>
              <a:avLst/>
              <a:gdLst/>
              <a:ahLst/>
              <a:cxnLst/>
              <a:rect l="l" t="t" r="r" b="b"/>
              <a:pathLst>
                <a:path w="8860121" h="4348460">
                  <a:moveTo>
                    <a:pt x="63030" y="3754906"/>
                  </a:moveTo>
                  <a:cubicBezTo>
                    <a:pt x="63030" y="3754906"/>
                    <a:pt x="0" y="350834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967048" y="6965"/>
                  </a:cubicBezTo>
                  <a:cubicBezTo>
                    <a:pt x="8183796" y="16819"/>
                    <a:pt x="8388111" y="36481"/>
                    <a:pt x="8522299" y="101690"/>
                  </a:cubicBezTo>
                  <a:cubicBezTo>
                    <a:pt x="8778345" y="226120"/>
                    <a:pt x="8860121" y="459160"/>
                    <a:pt x="8854632" y="704684"/>
                  </a:cubicBezTo>
                  <a:cubicBezTo>
                    <a:pt x="8854632" y="704684"/>
                    <a:pt x="8811344" y="1013073"/>
                    <a:pt x="8818778" y="1248607"/>
                  </a:cubicBezTo>
                  <a:cubicBezTo>
                    <a:pt x="8825902" y="3496708"/>
                    <a:pt x="8833058" y="3692311"/>
                    <a:pt x="8833058" y="3692311"/>
                  </a:cubicBezTo>
                  <a:cubicBezTo>
                    <a:pt x="8816377" y="3908043"/>
                    <a:pt x="8701733" y="4118655"/>
                    <a:pt x="8504863" y="4230279"/>
                  </a:cubicBezTo>
                  <a:cubicBezTo>
                    <a:pt x="8354512" y="4315527"/>
                    <a:pt x="8156481" y="4330625"/>
                    <a:pt x="6483770" y="4319884"/>
                  </a:cubicBezTo>
                  <a:cubicBezTo>
                    <a:pt x="645952" y="4314607"/>
                    <a:pt x="384604" y="4348460"/>
                    <a:pt x="254278" y="4239302"/>
                  </a:cubicBezTo>
                  <a:cubicBezTo>
                    <a:pt x="145767" y="4148417"/>
                    <a:pt x="81795" y="3955105"/>
                    <a:pt x="63030" y="3754906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9558125" y="2009525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272906">
            <a:off x="1690201" y="5193229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652AD-CC51-3A5E-B1FE-F4638E0842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685" y="1297902"/>
            <a:ext cx="9662997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6785509" flipH="1">
            <a:off x="-502679" y="-1882711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12727" y="5209350"/>
            <a:ext cx="3505095" cy="3531582"/>
          </a:xfrm>
          <a:custGeom>
            <a:avLst/>
            <a:gdLst/>
            <a:ahLst/>
            <a:cxnLst/>
            <a:rect l="l" t="t" r="r" b="b"/>
            <a:pathLst>
              <a:path w="5257643" h="5297373">
                <a:moveTo>
                  <a:pt x="0" y="0"/>
                </a:moveTo>
                <a:lnTo>
                  <a:pt x="5257643" y="0"/>
                </a:lnTo>
                <a:lnTo>
                  <a:pt x="5257643" y="5297373"/>
                </a:lnTo>
                <a:lnTo>
                  <a:pt x="0" y="52973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41009" y="1789830"/>
            <a:ext cx="9509982" cy="4315178"/>
            <a:chOff x="0" y="0"/>
            <a:chExt cx="12154565" cy="44229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2168896" cy="4454963"/>
            </a:xfrm>
            <a:custGeom>
              <a:avLst/>
              <a:gdLst/>
              <a:ahLst/>
              <a:cxnLst/>
              <a:rect l="l" t="t" r="r" b="b"/>
              <a:pathLst>
                <a:path w="12168896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275823" y="6965"/>
                  </a:cubicBezTo>
                  <a:cubicBezTo>
                    <a:pt x="11492571" y="16819"/>
                    <a:pt x="11696886" y="36481"/>
                    <a:pt x="11831074" y="101690"/>
                  </a:cubicBezTo>
                  <a:cubicBezTo>
                    <a:pt x="12087120" y="226120"/>
                    <a:pt x="12168896" y="459160"/>
                    <a:pt x="12163408" y="704684"/>
                  </a:cubicBezTo>
                  <a:cubicBezTo>
                    <a:pt x="12163408" y="704684"/>
                    <a:pt x="12120120" y="1013073"/>
                    <a:pt x="12127554" y="1248607"/>
                  </a:cubicBezTo>
                  <a:cubicBezTo>
                    <a:pt x="12134676" y="3603211"/>
                    <a:pt x="12141833" y="3798814"/>
                    <a:pt x="12141833" y="3798814"/>
                  </a:cubicBezTo>
                  <a:cubicBezTo>
                    <a:pt x="12125151" y="4014546"/>
                    <a:pt x="12010507" y="4225158"/>
                    <a:pt x="11813639" y="4336782"/>
                  </a:cubicBezTo>
                  <a:cubicBezTo>
                    <a:pt x="11663287" y="4422031"/>
                    <a:pt x="11465256" y="4437128"/>
                    <a:pt x="9118878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9" name="Freeform 9"/>
          <p:cNvSpPr/>
          <p:nvPr/>
        </p:nvSpPr>
        <p:spPr>
          <a:xfrm rot="-318893">
            <a:off x="-1712024" y="1958672"/>
            <a:ext cx="3767325" cy="2623428"/>
          </a:xfrm>
          <a:custGeom>
            <a:avLst/>
            <a:gdLst/>
            <a:ahLst/>
            <a:cxnLst/>
            <a:rect l="l" t="t" r="r" b="b"/>
            <a:pathLst>
              <a:path w="5650987" h="3935142">
                <a:moveTo>
                  <a:pt x="0" y="0"/>
                </a:moveTo>
                <a:lnTo>
                  <a:pt x="5650987" y="0"/>
                </a:lnTo>
                <a:lnTo>
                  <a:pt x="5650987" y="3935142"/>
                </a:lnTo>
                <a:lnTo>
                  <a:pt x="0" y="3935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7776" flipH="1">
            <a:off x="10417879" y="3803286"/>
            <a:ext cx="3137263" cy="2812128"/>
          </a:xfrm>
          <a:custGeom>
            <a:avLst/>
            <a:gdLst/>
            <a:ahLst/>
            <a:cxnLst/>
            <a:rect l="l" t="t" r="r" b="b"/>
            <a:pathLst>
              <a:path w="4705894" h="4218192">
                <a:moveTo>
                  <a:pt x="4705893" y="0"/>
                </a:moveTo>
                <a:lnTo>
                  <a:pt x="0" y="0"/>
                </a:lnTo>
                <a:lnTo>
                  <a:pt x="0" y="4218192"/>
                </a:lnTo>
                <a:lnTo>
                  <a:pt x="4705893" y="4218192"/>
                </a:lnTo>
                <a:lnTo>
                  <a:pt x="470589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A65D4A-8C66-32AE-C881-7A1220479D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315" y="410841"/>
            <a:ext cx="8779001" cy="1700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67AF0-414F-B76B-1440-3D96A7BEE6CA}"/>
              </a:ext>
            </a:extLst>
          </p:cNvPr>
          <p:cNvSpPr txBox="1"/>
          <p:nvPr/>
        </p:nvSpPr>
        <p:spPr>
          <a:xfrm>
            <a:off x="1552304" y="2290739"/>
            <a:ext cx="9302782" cy="299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2250649">
            <a:off x="9976938" y="-168315"/>
            <a:ext cx="4311513" cy="2743200"/>
          </a:xfrm>
          <a:custGeom>
            <a:avLst/>
            <a:gdLst/>
            <a:ahLst/>
            <a:cxnLst/>
            <a:rect l="l" t="t" r="r" b="b"/>
            <a:pathLst>
              <a:path w="6467269" h="4114800">
                <a:moveTo>
                  <a:pt x="0" y="0"/>
                </a:moveTo>
                <a:lnTo>
                  <a:pt x="6467269" y="0"/>
                </a:lnTo>
                <a:lnTo>
                  <a:pt x="64672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2998" y="4951638"/>
            <a:ext cx="3136027" cy="3159725"/>
          </a:xfrm>
          <a:custGeom>
            <a:avLst/>
            <a:gdLst/>
            <a:ahLst/>
            <a:cxnLst/>
            <a:rect l="l" t="t" r="r" b="b"/>
            <a:pathLst>
              <a:path w="4704041" h="4739588">
                <a:moveTo>
                  <a:pt x="0" y="0"/>
                </a:moveTo>
                <a:lnTo>
                  <a:pt x="4704042" y="0"/>
                </a:lnTo>
                <a:lnTo>
                  <a:pt x="4704042" y="4739588"/>
                </a:lnTo>
                <a:lnTo>
                  <a:pt x="0" y="47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987145" flipH="1">
            <a:off x="-855425" y="-1485891"/>
            <a:ext cx="3469277" cy="4343382"/>
          </a:xfrm>
          <a:custGeom>
            <a:avLst/>
            <a:gdLst/>
            <a:ahLst/>
            <a:cxnLst/>
            <a:rect l="l" t="t" r="r" b="b"/>
            <a:pathLst>
              <a:path w="5203915" h="6515073">
                <a:moveTo>
                  <a:pt x="5203915" y="0"/>
                </a:moveTo>
                <a:lnTo>
                  <a:pt x="0" y="0"/>
                </a:lnTo>
                <a:lnTo>
                  <a:pt x="0" y="6515074"/>
                </a:lnTo>
                <a:lnTo>
                  <a:pt x="5203915" y="6515074"/>
                </a:lnTo>
                <a:lnTo>
                  <a:pt x="52039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04923" y="685801"/>
            <a:ext cx="2452539" cy="6244891"/>
          </a:xfrm>
          <a:custGeom>
            <a:avLst/>
            <a:gdLst/>
            <a:ahLst/>
            <a:cxnLst/>
            <a:rect l="l" t="t" r="r" b="b"/>
            <a:pathLst>
              <a:path w="3678809" h="9367337">
                <a:moveTo>
                  <a:pt x="0" y="0"/>
                </a:moveTo>
                <a:lnTo>
                  <a:pt x="3678808" y="0"/>
                </a:lnTo>
                <a:lnTo>
                  <a:pt x="3678808" y="9367337"/>
                </a:lnTo>
                <a:lnTo>
                  <a:pt x="0" y="9367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56050">
            <a:off x="8007091" y="935917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5CCE8-94E8-AD1C-2682-C5A371B9075E}"/>
              </a:ext>
            </a:extLst>
          </p:cNvPr>
          <p:cNvGrpSpPr/>
          <p:nvPr/>
        </p:nvGrpSpPr>
        <p:grpSpPr>
          <a:xfrm>
            <a:off x="1564723" y="1011726"/>
            <a:ext cx="7028787" cy="4834547"/>
            <a:chOff x="1564723" y="1011726"/>
            <a:chExt cx="7028787" cy="4834547"/>
          </a:xfrm>
        </p:grpSpPr>
        <p:grpSp>
          <p:nvGrpSpPr>
            <p:cNvPr id="6" name="Group 6"/>
            <p:cNvGrpSpPr/>
            <p:nvPr/>
          </p:nvGrpSpPr>
          <p:grpSpPr>
            <a:xfrm>
              <a:off x="1564723" y="1203285"/>
              <a:ext cx="7028787" cy="4128736"/>
              <a:chOff x="0" y="0"/>
              <a:chExt cx="3773388" cy="22165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9098" y="-6509"/>
                <a:ext cx="3787719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3787719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894646" y="6965"/>
                    </a:cubicBezTo>
                    <a:cubicBezTo>
                      <a:pt x="3111394" y="16819"/>
                      <a:pt x="3315709" y="36481"/>
                      <a:pt x="3449898" y="101690"/>
                    </a:cubicBezTo>
                    <a:cubicBezTo>
                      <a:pt x="3705943" y="226120"/>
                      <a:pt x="3787719" y="459160"/>
                      <a:pt x="3782231" y="704684"/>
                    </a:cubicBezTo>
                    <a:cubicBezTo>
                      <a:pt x="3782231" y="704684"/>
                      <a:pt x="3738943" y="1013073"/>
                      <a:pt x="3746376" y="1248607"/>
                    </a:cubicBezTo>
                    <a:cubicBezTo>
                      <a:pt x="3753500" y="1396804"/>
                      <a:pt x="3760656" y="1592407"/>
                      <a:pt x="3760656" y="1592407"/>
                    </a:cubicBezTo>
                    <a:cubicBezTo>
                      <a:pt x="3743975" y="1808139"/>
                      <a:pt x="3629331" y="2018751"/>
                      <a:pt x="3432462" y="2130375"/>
                    </a:cubicBezTo>
                    <a:cubicBezTo>
                      <a:pt x="3282110" y="2215624"/>
                      <a:pt x="3084079" y="2230722"/>
                      <a:pt x="2444110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3B650F-4F21-B53B-BEE7-16BD6B8AA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1004" y="1011726"/>
              <a:ext cx="5749026" cy="48345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2250649">
            <a:off x="9976938" y="-168315"/>
            <a:ext cx="4311513" cy="2743200"/>
          </a:xfrm>
          <a:custGeom>
            <a:avLst/>
            <a:gdLst/>
            <a:ahLst/>
            <a:cxnLst/>
            <a:rect l="l" t="t" r="r" b="b"/>
            <a:pathLst>
              <a:path w="6467269" h="4114800">
                <a:moveTo>
                  <a:pt x="0" y="0"/>
                </a:moveTo>
                <a:lnTo>
                  <a:pt x="6467269" y="0"/>
                </a:lnTo>
                <a:lnTo>
                  <a:pt x="64672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2998" y="4951638"/>
            <a:ext cx="3136027" cy="3159725"/>
          </a:xfrm>
          <a:custGeom>
            <a:avLst/>
            <a:gdLst/>
            <a:ahLst/>
            <a:cxnLst/>
            <a:rect l="l" t="t" r="r" b="b"/>
            <a:pathLst>
              <a:path w="4704041" h="4739588">
                <a:moveTo>
                  <a:pt x="0" y="0"/>
                </a:moveTo>
                <a:lnTo>
                  <a:pt x="4704042" y="0"/>
                </a:lnTo>
                <a:lnTo>
                  <a:pt x="4704042" y="4739588"/>
                </a:lnTo>
                <a:lnTo>
                  <a:pt x="0" y="47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987145" flipH="1">
            <a:off x="-793272" y="-1417746"/>
            <a:ext cx="3469277" cy="4343382"/>
          </a:xfrm>
          <a:custGeom>
            <a:avLst/>
            <a:gdLst/>
            <a:ahLst/>
            <a:cxnLst/>
            <a:rect l="l" t="t" r="r" b="b"/>
            <a:pathLst>
              <a:path w="5203915" h="6515073">
                <a:moveTo>
                  <a:pt x="5203915" y="0"/>
                </a:moveTo>
                <a:lnTo>
                  <a:pt x="0" y="0"/>
                </a:lnTo>
                <a:lnTo>
                  <a:pt x="0" y="6515074"/>
                </a:lnTo>
                <a:lnTo>
                  <a:pt x="5203915" y="6515074"/>
                </a:lnTo>
                <a:lnTo>
                  <a:pt x="52039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04923" y="685801"/>
            <a:ext cx="2452539" cy="6244891"/>
          </a:xfrm>
          <a:custGeom>
            <a:avLst/>
            <a:gdLst/>
            <a:ahLst/>
            <a:cxnLst/>
            <a:rect l="l" t="t" r="r" b="b"/>
            <a:pathLst>
              <a:path w="3678809" h="9367337">
                <a:moveTo>
                  <a:pt x="0" y="0"/>
                </a:moveTo>
                <a:lnTo>
                  <a:pt x="3678808" y="0"/>
                </a:lnTo>
                <a:lnTo>
                  <a:pt x="3678808" y="9367337"/>
                </a:lnTo>
                <a:lnTo>
                  <a:pt x="0" y="9367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56050">
            <a:off x="8007091" y="935917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3" y="0"/>
                </a:lnTo>
                <a:lnTo>
                  <a:pt x="835523" y="802103"/>
                </a:lnTo>
                <a:lnTo>
                  <a:pt x="0" y="802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0765C-4EFF-BAA6-DC22-FBD09FB699FE}"/>
              </a:ext>
            </a:extLst>
          </p:cNvPr>
          <p:cNvGrpSpPr/>
          <p:nvPr/>
        </p:nvGrpSpPr>
        <p:grpSpPr>
          <a:xfrm>
            <a:off x="1410910" y="1203284"/>
            <a:ext cx="7028787" cy="4834547"/>
            <a:chOff x="1564723" y="987255"/>
            <a:chExt cx="7028787" cy="4834547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666A51A-796A-88AE-57EE-601566B0BB02}"/>
                </a:ext>
              </a:extLst>
            </p:cNvPr>
            <p:cNvGrpSpPr/>
            <p:nvPr/>
          </p:nvGrpSpPr>
          <p:grpSpPr>
            <a:xfrm>
              <a:off x="1564723" y="1203285"/>
              <a:ext cx="7028787" cy="4128736"/>
              <a:chOff x="0" y="0"/>
              <a:chExt cx="3773388" cy="2216503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6A035357-835E-D077-1A88-4771F2304A1D}"/>
                  </a:ext>
                </a:extLst>
              </p:cNvPr>
              <p:cNvSpPr/>
              <p:nvPr/>
            </p:nvSpPr>
            <p:spPr>
              <a:xfrm>
                <a:off x="-9098" y="-6509"/>
                <a:ext cx="3787719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3787719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894646" y="6965"/>
                    </a:cubicBezTo>
                    <a:cubicBezTo>
                      <a:pt x="3111394" y="16819"/>
                      <a:pt x="3315709" y="36481"/>
                      <a:pt x="3449898" y="101690"/>
                    </a:cubicBezTo>
                    <a:cubicBezTo>
                      <a:pt x="3705943" y="226120"/>
                      <a:pt x="3787719" y="459160"/>
                      <a:pt x="3782231" y="704684"/>
                    </a:cubicBezTo>
                    <a:cubicBezTo>
                      <a:pt x="3782231" y="704684"/>
                      <a:pt x="3738943" y="1013073"/>
                      <a:pt x="3746376" y="1248607"/>
                    </a:cubicBezTo>
                    <a:cubicBezTo>
                      <a:pt x="3753500" y="1396804"/>
                      <a:pt x="3760656" y="1592407"/>
                      <a:pt x="3760656" y="1592407"/>
                    </a:cubicBezTo>
                    <a:cubicBezTo>
                      <a:pt x="3743975" y="1808139"/>
                      <a:pt x="3629331" y="2018751"/>
                      <a:pt x="3432462" y="2130375"/>
                    </a:cubicBezTo>
                    <a:cubicBezTo>
                      <a:pt x="3282110" y="2215624"/>
                      <a:pt x="3084079" y="2230722"/>
                      <a:pt x="2444110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8A4312-16F2-C4D7-FC23-48D01AFB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77876" y="987255"/>
              <a:ext cx="5791702" cy="4834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57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3987145" flipH="1" flipV="1">
            <a:off x="-1310090" y="2977529"/>
            <a:ext cx="3991779" cy="4997532"/>
          </a:xfrm>
          <a:custGeom>
            <a:avLst/>
            <a:gdLst/>
            <a:ahLst/>
            <a:cxnLst/>
            <a:rect l="l" t="t" r="r" b="b"/>
            <a:pathLst>
              <a:path w="5987668" h="7496298">
                <a:moveTo>
                  <a:pt x="5987668" y="7496298"/>
                </a:moveTo>
                <a:lnTo>
                  <a:pt x="0" y="7496298"/>
                </a:lnTo>
                <a:lnTo>
                  <a:pt x="0" y="0"/>
                </a:lnTo>
                <a:lnTo>
                  <a:pt x="5987668" y="0"/>
                </a:lnTo>
                <a:lnTo>
                  <a:pt x="5987668" y="749629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69300" y="-532290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59" y="0"/>
                </a:lnTo>
                <a:lnTo>
                  <a:pt x="4290559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0E07BC-A67B-BEE8-7BA4-C622186D1587}"/>
              </a:ext>
            </a:extLst>
          </p:cNvPr>
          <p:cNvGrpSpPr/>
          <p:nvPr/>
        </p:nvGrpSpPr>
        <p:grpSpPr>
          <a:xfrm>
            <a:off x="568479" y="2499001"/>
            <a:ext cx="8327860" cy="3460575"/>
            <a:chOff x="873290" y="2530635"/>
            <a:chExt cx="8327860" cy="3460575"/>
          </a:xfrm>
        </p:grpSpPr>
        <p:grpSp>
          <p:nvGrpSpPr>
            <p:cNvPr id="7" name="Group 7"/>
            <p:cNvGrpSpPr/>
            <p:nvPr/>
          </p:nvGrpSpPr>
          <p:grpSpPr>
            <a:xfrm>
              <a:off x="873290" y="2530635"/>
              <a:ext cx="8327860" cy="3460575"/>
              <a:chOff x="0" y="0"/>
              <a:chExt cx="10187241" cy="442290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10201572" cy="4454963"/>
              </a:xfrm>
              <a:custGeom>
                <a:avLst/>
                <a:gdLst/>
                <a:ahLst/>
                <a:cxnLst/>
                <a:rect l="l" t="t" r="r" b="b"/>
                <a:pathLst>
                  <a:path w="10201572" h="4454963">
                    <a:moveTo>
                      <a:pt x="63030" y="3861409"/>
                    </a:moveTo>
                    <a:cubicBezTo>
                      <a:pt x="63030" y="3861409"/>
                      <a:pt x="0" y="3614845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9308499" y="6965"/>
                    </a:cubicBezTo>
                    <a:cubicBezTo>
                      <a:pt x="9525247" y="16819"/>
                      <a:pt x="9729562" y="36481"/>
                      <a:pt x="9863751" y="101690"/>
                    </a:cubicBezTo>
                    <a:cubicBezTo>
                      <a:pt x="10119796" y="226120"/>
                      <a:pt x="10201572" y="459160"/>
                      <a:pt x="10196084" y="704684"/>
                    </a:cubicBezTo>
                    <a:cubicBezTo>
                      <a:pt x="10196084" y="704684"/>
                      <a:pt x="10152796" y="1013073"/>
                      <a:pt x="10160230" y="1248607"/>
                    </a:cubicBezTo>
                    <a:cubicBezTo>
                      <a:pt x="10167352" y="3603211"/>
                      <a:pt x="10174509" y="3798814"/>
                      <a:pt x="10174509" y="3798814"/>
                    </a:cubicBezTo>
                    <a:cubicBezTo>
                      <a:pt x="10157827" y="4014546"/>
                      <a:pt x="10043183" y="4225158"/>
                      <a:pt x="9846315" y="4336782"/>
                    </a:cubicBezTo>
                    <a:cubicBezTo>
                      <a:pt x="9695963" y="4422031"/>
                      <a:pt x="9497932" y="4437128"/>
                      <a:pt x="7552102" y="4426387"/>
                    </a:cubicBezTo>
                    <a:cubicBezTo>
                      <a:pt x="645952" y="4421110"/>
                      <a:pt x="384604" y="4454963"/>
                      <a:pt x="254278" y="4345805"/>
                    </a:cubicBezTo>
                    <a:cubicBezTo>
                      <a:pt x="145767" y="4254920"/>
                      <a:pt x="81795" y="4061608"/>
                      <a:pt x="63030" y="3861409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73161" y="2912771"/>
              <a:ext cx="8121475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Viết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đoạn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kết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thúc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khác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cho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một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câu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chuyện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đọc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,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đã</a:t>
              </a:r>
              <a:r>
                <a:rPr lang="en-US" sz="6000" spc="-53" dirty="0">
                  <a:solidFill>
                    <a:srgbClr val="3D1E22"/>
                  </a:solidFill>
                  <a:latin typeface="Cambria Bold"/>
                </a:rPr>
                <a:t> </a:t>
              </a:r>
              <a:r>
                <a:rPr lang="en-US" sz="6000" spc="-53" dirty="0" err="1">
                  <a:solidFill>
                    <a:srgbClr val="3D1E22"/>
                  </a:solidFill>
                  <a:latin typeface="Cambria Bold"/>
                </a:rPr>
                <a:t>nghe</a:t>
              </a:r>
              <a:endParaRPr lang="en-US" sz="6000" spc="-53" dirty="0">
                <a:solidFill>
                  <a:srgbClr val="3D1E22"/>
                </a:solidFill>
                <a:latin typeface="Cambria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9118200" y="2441947"/>
            <a:ext cx="3073801" cy="3257399"/>
          </a:xfrm>
          <a:custGeom>
            <a:avLst/>
            <a:gdLst/>
            <a:ahLst/>
            <a:cxnLst/>
            <a:rect l="l" t="t" r="r" b="b"/>
            <a:pathLst>
              <a:path w="4610701" h="4886099">
                <a:moveTo>
                  <a:pt x="4610701" y="0"/>
                </a:moveTo>
                <a:lnTo>
                  <a:pt x="0" y="0"/>
                </a:lnTo>
                <a:lnTo>
                  <a:pt x="0" y="4886099"/>
                </a:lnTo>
                <a:lnTo>
                  <a:pt x="4610701" y="4886099"/>
                </a:lnTo>
                <a:lnTo>
                  <a:pt x="46107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8440767" y="514221"/>
            <a:ext cx="557015" cy="534735"/>
          </a:xfrm>
          <a:custGeom>
            <a:avLst/>
            <a:gdLst/>
            <a:ahLst/>
            <a:cxnLst/>
            <a:rect l="l" t="t" r="r" b="b"/>
            <a:pathLst>
              <a:path w="835523" h="802102">
                <a:moveTo>
                  <a:pt x="0" y="0"/>
                </a:moveTo>
                <a:lnTo>
                  <a:pt x="835524" y="0"/>
                </a:lnTo>
                <a:lnTo>
                  <a:pt x="835524" y="802102"/>
                </a:lnTo>
                <a:lnTo>
                  <a:pt x="0" y="802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4A4B8B-FB9B-B720-8AC5-E13A5305463B}"/>
              </a:ext>
            </a:extLst>
          </p:cNvPr>
          <p:cNvGrpSpPr/>
          <p:nvPr/>
        </p:nvGrpSpPr>
        <p:grpSpPr>
          <a:xfrm>
            <a:off x="541205" y="615462"/>
            <a:ext cx="8936766" cy="1910827"/>
            <a:chOff x="541205" y="615462"/>
            <a:chExt cx="8936766" cy="1910827"/>
          </a:xfrm>
        </p:grpSpPr>
        <p:grpSp>
          <p:nvGrpSpPr>
            <p:cNvPr id="5" name="Group 5"/>
            <p:cNvGrpSpPr/>
            <p:nvPr/>
          </p:nvGrpSpPr>
          <p:grpSpPr>
            <a:xfrm>
              <a:off x="980279" y="615462"/>
              <a:ext cx="7507284" cy="1734237"/>
              <a:chOff x="0" y="0"/>
              <a:chExt cx="9594947" cy="22165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9609277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9609277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716205" y="6965"/>
                    </a:cubicBezTo>
                    <a:cubicBezTo>
                      <a:pt x="8932953" y="16819"/>
                      <a:pt x="9137268" y="36481"/>
                      <a:pt x="9271456" y="101690"/>
                    </a:cubicBezTo>
                    <a:cubicBezTo>
                      <a:pt x="9527502" y="226120"/>
                      <a:pt x="9609277" y="459160"/>
                      <a:pt x="9603790" y="704684"/>
                    </a:cubicBezTo>
                    <a:cubicBezTo>
                      <a:pt x="9603790" y="704684"/>
                      <a:pt x="9560501" y="1013073"/>
                      <a:pt x="9567935" y="1248607"/>
                    </a:cubicBezTo>
                    <a:cubicBezTo>
                      <a:pt x="9575058" y="1396804"/>
                      <a:pt x="9582214" y="1592407"/>
                      <a:pt x="9582214" y="1592407"/>
                    </a:cubicBezTo>
                    <a:cubicBezTo>
                      <a:pt x="9565533" y="1808139"/>
                      <a:pt x="9450889" y="2018751"/>
                      <a:pt x="9254020" y="2130375"/>
                    </a:cubicBezTo>
                    <a:cubicBezTo>
                      <a:pt x="9103668" y="2215624"/>
                      <a:pt x="8905637" y="2230722"/>
                      <a:pt x="708039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FAFA80-3BBF-9CCE-0EBF-6DAA1F3B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1205" y="662737"/>
              <a:ext cx="8936766" cy="1863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7307914">
            <a:off x="-392980" y="3109362"/>
            <a:ext cx="3467979" cy="4341758"/>
          </a:xfrm>
          <a:custGeom>
            <a:avLst/>
            <a:gdLst/>
            <a:ahLst/>
            <a:cxnLst/>
            <a:rect l="l" t="t" r="r" b="b"/>
            <a:pathLst>
              <a:path w="5201969" h="6512637">
                <a:moveTo>
                  <a:pt x="0" y="0"/>
                </a:moveTo>
                <a:lnTo>
                  <a:pt x="5201969" y="0"/>
                </a:lnTo>
                <a:lnTo>
                  <a:pt x="5201969" y="6512637"/>
                </a:lnTo>
                <a:lnTo>
                  <a:pt x="0" y="6512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36900" flipH="1">
            <a:off x="9007305" y="-454815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9"/>
                </a:lnTo>
                <a:lnTo>
                  <a:pt x="6297459" y="4006759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07069" y="2653219"/>
            <a:ext cx="4754991" cy="3460575"/>
            <a:chOff x="0" y="0"/>
            <a:chExt cx="6077283" cy="442290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5A5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280151" y="2648125"/>
            <a:ext cx="4754991" cy="3460575"/>
            <a:chOff x="0" y="0"/>
            <a:chExt cx="6077283" cy="4422909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6091613" cy="4454963"/>
            </a:xfrm>
            <a:custGeom>
              <a:avLst/>
              <a:gdLst/>
              <a:ahLst/>
              <a:cxnLst/>
              <a:rect l="l" t="t" r="r" b="b"/>
              <a:pathLst>
                <a:path w="6091613" h="4454963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198540" y="6965"/>
                  </a:cubicBezTo>
                  <a:cubicBezTo>
                    <a:pt x="5415289" y="16819"/>
                    <a:pt x="5619604" y="36481"/>
                    <a:pt x="5753792" y="101690"/>
                  </a:cubicBezTo>
                  <a:cubicBezTo>
                    <a:pt x="6009838" y="226120"/>
                    <a:pt x="6091613" y="459160"/>
                    <a:pt x="6086126" y="704684"/>
                  </a:cubicBezTo>
                  <a:cubicBezTo>
                    <a:pt x="6086126" y="704684"/>
                    <a:pt x="6042837" y="1013073"/>
                    <a:pt x="6050271" y="1248607"/>
                  </a:cubicBezTo>
                  <a:cubicBezTo>
                    <a:pt x="6057394" y="3603211"/>
                    <a:pt x="6064550" y="3798814"/>
                    <a:pt x="6064550" y="3798814"/>
                  </a:cubicBezTo>
                  <a:cubicBezTo>
                    <a:pt x="6047869" y="4014546"/>
                    <a:pt x="5933225" y="4225158"/>
                    <a:pt x="5736356" y="4336782"/>
                  </a:cubicBezTo>
                  <a:cubicBezTo>
                    <a:pt x="5586004" y="4422031"/>
                    <a:pt x="5387973" y="4437128"/>
                    <a:pt x="4278931" y="4426387"/>
                  </a:cubicBez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solidFill>
              <a:srgbClr val="FCEBB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70716" y="248764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29" y="0"/>
                </a:lnTo>
                <a:lnTo>
                  <a:pt x="1396629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9584" y="2628997"/>
            <a:ext cx="273350" cy="483417"/>
          </a:xfrm>
          <a:custGeom>
            <a:avLst/>
            <a:gdLst/>
            <a:ahLst/>
            <a:cxnLst/>
            <a:rect l="l" t="t" r="r" b="b"/>
            <a:pathLst>
              <a:path w="410025" h="725125">
                <a:moveTo>
                  <a:pt x="0" y="0"/>
                </a:moveTo>
                <a:lnTo>
                  <a:pt x="410025" y="0"/>
                </a:lnTo>
                <a:lnTo>
                  <a:pt x="410025" y="725125"/>
                </a:lnTo>
                <a:lnTo>
                  <a:pt x="0" y="725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F85726-9BC9-BA0E-8F0A-A0D3BA894A4A}"/>
              </a:ext>
            </a:extLst>
          </p:cNvPr>
          <p:cNvGrpSpPr/>
          <p:nvPr/>
        </p:nvGrpSpPr>
        <p:grpSpPr>
          <a:xfrm>
            <a:off x="1341009" y="685800"/>
            <a:ext cx="9509982" cy="1734237"/>
            <a:chOff x="1341009" y="685800"/>
            <a:chExt cx="9509982" cy="1734237"/>
          </a:xfrm>
        </p:grpSpPr>
        <p:grpSp>
          <p:nvGrpSpPr>
            <p:cNvPr id="5" name="Group 5"/>
            <p:cNvGrpSpPr/>
            <p:nvPr/>
          </p:nvGrpSpPr>
          <p:grpSpPr>
            <a:xfrm>
              <a:off x="1341009" y="685800"/>
              <a:ext cx="9509982" cy="1734237"/>
              <a:chOff x="0" y="0"/>
              <a:chExt cx="12154565" cy="22165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12168896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12168896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275823" y="6965"/>
                    </a:cubicBezTo>
                    <a:cubicBezTo>
                      <a:pt x="11492571" y="16819"/>
                      <a:pt x="11696886" y="36481"/>
                      <a:pt x="11831074" y="101690"/>
                    </a:cubicBezTo>
                    <a:cubicBezTo>
                      <a:pt x="12087120" y="226120"/>
                      <a:pt x="12168896" y="459160"/>
                      <a:pt x="12163408" y="704684"/>
                    </a:cubicBezTo>
                    <a:cubicBezTo>
                      <a:pt x="12163408" y="704684"/>
                      <a:pt x="12120120" y="1013073"/>
                      <a:pt x="12127554" y="1248607"/>
                    </a:cubicBezTo>
                    <a:cubicBezTo>
                      <a:pt x="12134676" y="1396804"/>
                      <a:pt x="12141833" y="1592407"/>
                      <a:pt x="12141833" y="1592407"/>
                    </a:cubicBezTo>
                    <a:cubicBezTo>
                      <a:pt x="12125151" y="1808139"/>
                      <a:pt x="12010507" y="2018751"/>
                      <a:pt x="11813639" y="2130375"/>
                    </a:cubicBezTo>
                    <a:cubicBezTo>
                      <a:pt x="11663287" y="2215624"/>
                      <a:pt x="11465256" y="2230722"/>
                      <a:pt x="9118878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707561" y="1258279"/>
              <a:ext cx="8776879" cy="673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08345" lvl="1" indent="-554172" algn="ctr" defTabSz="609630">
                <a:lnSpc>
                  <a:spcPts val="4620"/>
                </a:lnSpc>
                <a:buFontTx/>
                <a:buAutoNum type="arabicPeriod"/>
              </a:pP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Chuẩn</a:t>
              </a:r>
              <a:r>
                <a:rPr lang="en-US" sz="6000" spc="-51" dirty="0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 </a:t>
              </a:r>
              <a:r>
                <a:rPr lang="en-US" sz="6000" spc="-51" dirty="0" err="1">
                  <a:solidFill>
                    <a:srgbClr val="75441B"/>
                  </a:solidFill>
                  <a:latin typeface="#9Slide06 SVNJonitha Script" panose="02000000000000000000" pitchFamily="2" charset="0"/>
                </a:rPr>
                <a:t>bị</a:t>
              </a:r>
              <a:endParaRPr lang="en-US" sz="6000" spc="-51" dirty="0">
                <a:solidFill>
                  <a:srgbClr val="75441B"/>
                </a:solidFill>
                <a:latin typeface="#9Slide06 SVNJonitha Script" panose="02000000000000000000" pitchFamily="2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5928907" y="2493998"/>
            <a:ext cx="931086" cy="859985"/>
          </a:xfrm>
          <a:custGeom>
            <a:avLst/>
            <a:gdLst/>
            <a:ahLst/>
            <a:cxnLst/>
            <a:rect l="l" t="t" r="r" b="b"/>
            <a:pathLst>
              <a:path w="1396629" h="1289977">
                <a:moveTo>
                  <a:pt x="0" y="0"/>
                </a:moveTo>
                <a:lnTo>
                  <a:pt x="1396630" y="0"/>
                </a:lnTo>
                <a:lnTo>
                  <a:pt x="1396630" y="1289978"/>
                </a:lnTo>
                <a:lnTo>
                  <a:pt x="0" y="128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57986" y="2662601"/>
            <a:ext cx="327363" cy="418720"/>
          </a:xfrm>
          <a:custGeom>
            <a:avLst/>
            <a:gdLst/>
            <a:ahLst/>
            <a:cxnLst/>
            <a:rect l="l" t="t" r="r" b="b"/>
            <a:pathLst>
              <a:path w="491045" h="628080">
                <a:moveTo>
                  <a:pt x="0" y="0"/>
                </a:moveTo>
                <a:lnTo>
                  <a:pt x="491044" y="0"/>
                </a:lnTo>
                <a:lnTo>
                  <a:pt x="491044" y="628080"/>
                </a:lnTo>
                <a:lnTo>
                  <a:pt x="0" y="628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91005" y="2902535"/>
            <a:ext cx="3956891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7"/>
              </a:lnSpc>
            </a:pPr>
            <a:r>
              <a:rPr lang="en-US" sz="4400" dirty="0" err="1">
                <a:solidFill>
                  <a:srgbClr val="3D1E22"/>
                </a:solidFill>
                <a:latin typeface="Cambria"/>
              </a:rPr>
              <a:t>Chọn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,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đọc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hoặc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nhớ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lại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đoạn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của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57208" y="3385939"/>
            <a:ext cx="457084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02"/>
              </a:lnSpc>
            </a:pP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Dự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kiến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cách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kết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thúc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khác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cho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câu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 </a:t>
            </a:r>
            <a:r>
              <a:rPr lang="en-US" sz="4400" spc="-54" dirty="0" err="1">
                <a:solidFill>
                  <a:srgbClr val="3D1E22"/>
                </a:solidFill>
                <a:latin typeface="Cambria"/>
              </a:rPr>
              <a:t>chuyện</a:t>
            </a:r>
            <a:r>
              <a:rPr lang="en-US" sz="4400" spc="-54" dirty="0">
                <a:solidFill>
                  <a:srgbClr val="3D1E22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 rot="6949174">
            <a:off x="-2961376" y="-2380659"/>
            <a:ext cx="7257167" cy="9085656"/>
          </a:xfrm>
          <a:custGeom>
            <a:avLst/>
            <a:gdLst/>
            <a:ahLst/>
            <a:cxnLst/>
            <a:rect l="l" t="t" r="r" b="b"/>
            <a:pathLst>
              <a:path w="10885751" h="13628484">
                <a:moveTo>
                  <a:pt x="0" y="0"/>
                </a:moveTo>
                <a:lnTo>
                  <a:pt x="10885751" y="0"/>
                </a:lnTo>
                <a:lnTo>
                  <a:pt x="10885751" y="13628484"/>
                </a:lnTo>
                <a:lnTo>
                  <a:pt x="0" y="1362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02498" y="3973934"/>
            <a:ext cx="3407405" cy="3433154"/>
          </a:xfrm>
          <a:custGeom>
            <a:avLst/>
            <a:gdLst/>
            <a:ahLst/>
            <a:cxnLst/>
            <a:rect l="l" t="t" r="r" b="b"/>
            <a:pathLst>
              <a:path w="5111108" h="5149731">
                <a:moveTo>
                  <a:pt x="0" y="0"/>
                </a:moveTo>
                <a:lnTo>
                  <a:pt x="5111108" y="0"/>
                </a:lnTo>
                <a:lnTo>
                  <a:pt x="5111108" y="5149732"/>
                </a:lnTo>
                <a:lnTo>
                  <a:pt x="0" y="5149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5CE45-1738-3358-806D-6D596C3858E5}"/>
              </a:ext>
            </a:extLst>
          </p:cNvPr>
          <p:cNvGrpSpPr/>
          <p:nvPr/>
        </p:nvGrpSpPr>
        <p:grpSpPr>
          <a:xfrm>
            <a:off x="667207" y="3551109"/>
            <a:ext cx="5324247" cy="2679034"/>
            <a:chOff x="667207" y="3551109"/>
            <a:chExt cx="5324247" cy="2679034"/>
          </a:xfrm>
        </p:grpSpPr>
        <p:grpSp>
          <p:nvGrpSpPr>
            <p:cNvPr id="10" name="Group 10"/>
            <p:cNvGrpSpPr/>
            <p:nvPr/>
          </p:nvGrpSpPr>
          <p:grpSpPr>
            <a:xfrm>
              <a:off x="667207" y="3551109"/>
              <a:ext cx="5324247" cy="2679034"/>
              <a:chOff x="0" y="0"/>
              <a:chExt cx="6804840" cy="342403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990258" y="3884331"/>
              <a:ext cx="4547745" cy="196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Vết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phấn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trên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mặt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cảnh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Ca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trở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lớp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đã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chữa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phải</a:t>
              </a:r>
              <a:endParaRPr lang="en-US" sz="2903" spc="-46" dirty="0">
                <a:solidFill>
                  <a:srgbClr val="3D1E22"/>
                </a:solidFill>
                <a:latin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C2538-B902-F85A-A86F-969B9643BDE1}"/>
              </a:ext>
            </a:extLst>
          </p:cNvPr>
          <p:cNvGrpSpPr/>
          <p:nvPr/>
        </p:nvGrpSpPr>
        <p:grpSpPr>
          <a:xfrm>
            <a:off x="6181953" y="679450"/>
            <a:ext cx="5324247" cy="2679034"/>
            <a:chOff x="6181953" y="679450"/>
            <a:chExt cx="5324247" cy="2679034"/>
          </a:xfrm>
        </p:grpSpPr>
        <p:grpSp>
          <p:nvGrpSpPr>
            <p:cNvPr id="5" name="Group 5"/>
            <p:cNvGrpSpPr/>
            <p:nvPr/>
          </p:nvGrpSpPr>
          <p:grpSpPr>
            <a:xfrm>
              <a:off x="6181953" y="679450"/>
              <a:ext cx="5324247" cy="2679034"/>
              <a:chOff x="0" y="0"/>
              <a:chExt cx="6804840" cy="342403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570204" y="765299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thay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cách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đổi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xử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với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bạn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bè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chim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sẻ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từ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nhận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được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học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quý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2ED61-9797-7E24-B80B-A2C1F2CBBF6F}"/>
              </a:ext>
            </a:extLst>
          </p:cNvPr>
          <p:cNvGrpSpPr/>
          <p:nvPr/>
        </p:nvGrpSpPr>
        <p:grpSpPr>
          <a:xfrm>
            <a:off x="6181953" y="3508140"/>
            <a:ext cx="5324247" cy="2679034"/>
            <a:chOff x="6181953" y="3508140"/>
            <a:chExt cx="5324247" cy="2679034"/>
          </a:xfrm>
        </p:grpSpPr>
        <p:grpSp>
          <p:nvGrpSpPr>
            <p:cNvPr id="8" name="Group 8"/>
            <p:cNvGrpSpPr/>
            <p:nvPr/>
          </p:nvGrpSpPr>
          <p:grpSpPr>
            <a:xfrm>
              <a:off x="6181953" y="3508140"/>
              <a:ext cx="5324247" cy="2679034"/>
              <a:chOff x="0" y="0"/>
              <a:chExt cx="6804840" cy="3424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6819170" cy="3456087"/>
              </a:xfrm>
              <a:custGeom>
                <a:avLst/>
                <a:gdLst/>
                <a:ahLst/>
                <a:cxnLst/>
                <a:rect l="l" t="t" r="r" b="b"/>
                <a:pathLst>
                  <a:path w="6819170" h="3456087">
                    <a:moveTo>
                      <a:pt x="63030" y="2862534"/>
                    </a:moveTo>
                    <a:cubicBezTo>
                      <a:pt x="63030" y="2862534"/>
                      <a:pt x="0" y="261596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5926097" y="6965"/>
                    </a:cubicBezTo>
                    <a:cubicBezTo>
                      <a:pt x="6142845" y="16819"/>
                      <a:pt x="6347160" y="36481"/>
                      <a:pt x="6481349" y="101690"/>
                    </a:cubicBezTo>
                    <a:cubicBezTo>
                      <a:pt x="6737394" y="226120"/>
                      <a:pt x="6819170" y="459160"/>
                      <a:pt x="6813683" y="704684"/>
                    </a:cubicBezTo>
                    <a:cubicBezTo>
                      <a:pt x="6813683" y="704684"/>
                      <a:pt x="6770395" y="1013073"/>
                      <a:pt x="6777827" y="1248607"/>
                    </a:cubicBezTo>
                    <a:cubicBezTo>
                      <a:pt x="6784951" y="2604335"/>
                      <a:pt x="6792107" y="2799938"/>
                      <a:pt x="6792107" y="2799938"/>
                    </a:cubicBezTo>
                    <a:cubicBezTo>
                      <a:pt x="6775426" y="3015670"/>
                      <a:pt x="6660782" y="3226282"/>
                      <a:pt x="6463913" y="3337906"/>
                    </a:cubicBezTo>
                    <a:cubicBezTo>
                      <a:pt x="6313561" y="3423155"/>
                      <a:pt x="6115530" y="3438253"/>
                      <a:pt x="4858357" y="3427511"/>
                    </a:cubicBezTo>
                    <a:cubicBezTo>
                      <a:pt x="645952" y="3422234"/>
                      <a:pt x="384604" y="3456087"/>
                      <a:pt x="254278" y="3346930"/>
                    </a:cubicBezTo>
                    <a:cubicBezTo>
                      <a:pt x="145767" y="3256045"/>
                      <a:pt x="81795" y="3062733"/>
                      <a:pt x="63030" y="2862534"/>
                    </a:cubicBezTo>
                    <a:close/>
                  </a:path>
                </a:pathLst>
              </a:custGeom>
              <a:solidFill>
                <a:srgbClr val="FCEBB8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6447126" y="3636957"/>
              <a:ext cx="4547745" cy="246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918"/>
                </a:lnSpc>
              </a:pP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Câu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chuyện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“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Đôi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cánh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”: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về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sự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khôn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lớn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,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trưởng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thành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của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ngựa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trắng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sau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chuyến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xa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cùng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đại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2903" spc="-46" dirty="0" err="1">
                  <a:solidFill>
                    <a:srgbClr val="3D1E22"/>
                  </a:solidFill>
                  <a:latin typeface="Cambria"/>
                </a:rPr>
                <a:t>bàng</a:t>
              </a:r>
              <a:r>
                <a:rPr lang="en-US" sz="2903" spc="-46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2C130-A114-1D0D-AED2-520F551CD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7" y="1013517"/>
            <a:ext cx="5090601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093" b="-21370"/>
            </a:stretch>
          </a:blipFill>
        </p:spPr>
      </p:sp>
      <p:sp>
        <p:nvSpPr>
          <p:cNvPr id="3" name="Freeform 3"/>
          <p:cNvSpPr/>
          <p:nvPr/>
        </p:nvSpPr>
        <p:spPr>
          <a:xfrm rot="-5550849" flipH="1">
            <a:off x="-1413354" y="-643436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60" y="0"/>
                </a:moveTo>
                <a:lnTo>
                  <a:pt x="0" y="0"/>
                </a:lnTo>
                <a:lnTo>
                  <a:pt x="0" y="4006758"/>
                </a:lnTo>
                <a:lnTo>
                  <a:pt x="6297460" y="4006758"/>
                </a:lnTo>
                <a:lnTo>
                  <a:pt x="62974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418389">
            <a:off x="9074013" y="3617357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0" y="0"/>
                </a:moveTo>
                <a:lnTo>
                  <a:pt x="7296562" y="0"/>
                </a:lnTo>
                <a:lnTo>
                  <a:pt x="7296562" y="9134975"/>
                </a:lnTo>
                <a:lnTo>
                  <a:pt x="0" y="9134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208D-6A8C-F711-FEC4-593F5B38186A}"/>
              </a:ext>
            </a:extLst>
          </p:cNvPr>
          <p:cNvGrpSpPr/>
          <p:nvPr/>
        </p:nvGrpSpPr>
        <p:grpSpPr>
          <a:xfrm>
            <a:off x="2601760" y="2517791"/>
            <a:ext cx="8547926" cy="3513555"/>
            <a:chOff x="2601760" y="2517791"/>
            <a:chExt cx="8547926" cy="3513555"/>
          </a:xfrm>
        </p:grpSpPr>
        <p:grpSp>
          <p:nvGrpSpPr>
            <p:cNvPr id="8" name="Group 8"/>
            <p:cNvGrpSpPr/>
            <p:nvPr/>
          </p:nvGrpSpPr>
          <p:grpSpPr>
            <a:xfrm>
              <a:off x="2601760" y="2517791"/>
              <a:ext cx="8547926" cy="3513555"/>
              <a:chOff x="0" y="0"/>
              <a:chExt cx="10924976" cy="44906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98" y="-6509"/>
                <a:ext cx="10939306" cy="4522676"/>
              </a:xfrm>
              <a:custGeom>
                <a:avLst/>
                <a:gdLst/>
                <a:ahLst/>
                <a:cxnLst/>
                <a:rect l="l" t="t" r="r" b="b"/>
                <a:pathLst>
                  <a:path w="10939306" h="4522676">
                    <a:moveTo>
                      <a:pt x="63030" y="3929123"/>
                    </a:moveTo>
                    <a:cubicBezTo>
                      <a:pt x="63030" y="3929123"/>
                      <a:pt x="0" y="368255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0046233" y="6965"/>
                    </a:cubicBezTo>
                    <a:cubicBezTo>
                      <a:pt x="10262981" y="16819"/>
                      <a:pt x="10467297" y="36481"/>
                      <a:pt x="10601485" y="101690"/>
                    </a:cubicBezTo>
                    <a:cubicBezTo>
                      <a:pt x="10857531" y="226120"/>
                      <a:pt x="10939306" y="459160"/>
                      <a:pt x="10933819" y="704684"/>
                    </a:cubicBezTo>
                    <a:cubicBezTo>
                      <a:pt x="10933819" y="704684"/>
                      <a:pt x="10890531" y="1013073"/>
                      <a:pt x="10897964" y="1248607"/>
                    </a:cubicBezTo>
                    <a:cubicBezTo>
                      <a:pt x="10905087" y="3670924"/>
                      <a:pt x="10912244" y="3866527"/>
                      <a:pt x="10912244" y="3866527"/>
                    </a:cubicBezTo>
                    <a:cubicBezTo>
                      <a:pt x="10895562" y="4082259"/>
                      <a:pt x="10780918" y="4292871"/>
                      <a:pt x="10584049" y="4404495"/>
                    </a:cubicBezTo>
                    <a:cubicBezTo>
                      <a:pt x="10433697" y="4489744"/>
                      <a:pt x="10235667" y="4504842"/>
                      <a:pt x="8139634" y="4494100"/>
                    </a:cubicBezTo>
                    <a:cubicBezTo>
                      <a:pt x="645952" y="4488823"/>
                      <a:pt x="384604" y="4522676"/>
                      <a:pt x="254278" y="4413519"/>
                    </a:cubicBezTo>
                    <a:cubicBezTo>
                      <a:pt x="145767" y="4322634"/>
                      <a:pt x="81795" y="4129322"/>
                      <a:pt x="63030" y="3929123"/>
                    </a:cubicBezTo>
                    <a:close/>
                  </a:path>
                </a:pathLst>
              </a:custGeom>
              <a:solidFill>
                <a:srgbClr val="FFF5D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974872" y="2804687"/>
              <a:ext cx="7798677" cy="295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Bám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sát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vào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phần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chuẩn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bị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để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viết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đoạn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khác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  <a:p>
              <a:pPr algn="just" defTabSz="609630"/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-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Chú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ý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tính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hợp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lí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trong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các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chi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tiết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tưởng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 </a:t>
              </a:r>
              <a:r>
                <a:rPr lang="en-US" sz="4800" spc="-61" dirty="0" err="1">
                  <a:solidFill>
                    <a:srgbClr val="3D1E22"/>
                  </a:solidFill>
                  <a:latin typeface="Cambria"/>
                </a:rPr>
                <a:t>tượng</a:t>
              </a:r>
              <a:r>
                <a:rPr lang="en-US" sz="4800" spc="-61" dirty="0">
                  <a:solidFill>
                    <a:srgbClr val="3D1E22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0901341" y="619726"/>
            <a:ext cx="407791" cy="391479"/>
          </a:xfrm>
          <a:custGeom>
            <a:avLst/>
            <a:gdLst/>
            <a:ahLst/>
            <a:cxnLst/>
            <a:rect l="l" t="t" r="r" b="b"/>
            <a:pathLst>
              <a:path w="611687" h="587219">
                <a:moveTo>
                  <a:pt x="0" y="0"/>
                </a:moveTo>
                <a:lnTo>
                  <a:pt x="611687" y="0"/>
                </a:lnTo>
                <a:lnTo>
                  <a:pt x="611687" y="587220"/>
                </a:lnTo>
                <a:lnTo>
                  <a:pt x="0" y="587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8539" y="3496491"/>
            <a:ext cx="2601760" cy="3165859"/>
          </a:xfrm>
          <a:custGeom>
            <a:avLst/>
            <a:gdLst/>
            <a:ahLst/>
            <a:cxnLst/>
            <a:rect l="l" t="t" r="r" b="b"/>
            <a:pathLst>
              <a:path w="3902640" h="4748788">
                <a:moveTo>
                  <a:pt x="0" y="0"/>
                </a:moveTo>
                <a:lnTo>
                  <a:pt x="3902640" y="0"/>
                </a:lnTo>
                <a:lnTo>
                  <a:pt x="3902640" y="4748788"/>
                </a:lnTo>
                <a:lnTo>
                  <a:pt x="0" y="4748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6AD2C1-9A5E-35E7-F3EB-C1271CD1F45E}"/>
              </a:ext>
            </a:extLst>
          </p:cNvPr>
          <p:cNvGrpSpPr/>
          <p:nvPr/>
        </p:nvGrpSpPr>
        <p:grpSpPr>
          <a:xfrm>
            <a:off x="1754872" y="611570"/>
            <a:ext cx="4580601" cy="2220461"/>
            <a:chOff x="1754872" y="611570"/>
            <a:chExt cx="4580601" cy="2220461"/>
          </a:xfrm>
        </p:grpSpPr>
        <p:grpSp>
          <p:nvGrpSpPr>
            <p:cNvPr id="4" name="Group 4"/>
            <p:cNvGrpSpPr/>
            <p:nvPr/>
          </p:nvGrpSpPr>
          <p:grpSpPr>
            <a:xfrm>
              <a:off x="1754872" y="611570"/>
              <a:ext cx="4576506" cy="1734237"/>
              <a:chOff x="0" y="0"/>
              <a:chExt cx="5849163" cy="221650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5863494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5863494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970421" y="6965"/>
                    </a:cubicBezTo>
                    <a:cubicBezTo>
                      <a:pt x="5187169" y="16819"/>
                      <a:pt x="5391484" y="36481"/>
                      <a:pt x="5525673" y="101690"/>
                    </a:cubicBezTo>
                    <a:cubicBezTo>
                      <a:pt x="5781719" y="226120"/>
                      <a:pt x="5863494" y="459160"/>
                      <a:pt x="5858006" y="704684"/>
                    </a:cubicBezTo>
                    <a:cubicBezTo>
                      <a:pt x="5858006" y="704684"/>
                      <a:pt x="5814718" y="1013073"/>
                      <a:pt x="5822151" y="1248607"/>
                    </a:cubicBezTo>
                    <a:cubicBezTo>
                      <a:pt x="5829275" y="1396804"/>
                      <a:pt x="5836431" y="1592407"/>
                      <a:pt x="5836431" y="1592407"/>
                    </a:cubicBezTo>
                    <a:cubicBezTo>
                      <a:pt x="5819750" y="1808139"/>
                      <a:pt x="5705106" y="2018751"/>
                      <a:pt x="5508237" y="2130375"/>
                    </a:cubicBezTo>
                    <a:cubicBezTo>
                      <a:pt x="5357885" y="2215624"/>
                      <a:pt x="5159854" y="2230722"/>
                      <a:pt x="4097257" y="2219980"/>
                    </a:cubicBez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6AACAF"/>
              </a:solidFill>
            </p:spPr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84B582-D30A-D0B7-26E1-6E93125E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60536" y="692150"/>
              <a:ext cx="3974937" cy="21398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41" b="-128522"/>
            </a:stretch>
          </a:blipFill>
        </p:spPr>
      </p:sp>
      <p:sp>
        <p:nvSpPr>
          <p:cNvPr id="3" name="Freeform 3"/>
          <p:cNvSpPr/>
          <p:nvPr/>
        </p:nvSpPr>
        <p:spPr>
          <a:xfrm rot="-6785509" flipH="1">
            <a:off x="8201686" y="-2130592"/>
            <a:ext cx="4864375" cy="6089984"/>
          </a:xfrm>
          <a:custGeom>
            <a:avLst/>
            <a:gdLst/>
            <a:ahLst/>
            <a:cxnLst/>
            <a:rect l="l" t="t" r="r" b="b"/>
            <a:pathLst>
              <a:path w="7296562" h="9134976">
                <a:moveTo>
                  <a:pt x="7296562" y="0"/>
                </a:moveTo>
                <a:lnTo>
                  <a:pt x="0" y="0"/>
                </a:lnTo>
                <a:lnTo>
                  <a:pt x="0" y="9134976"/>
                </a:lnTo>
                <a:lnTo>
                  <a:pt x="7296562" y="9134976"/>
                </a:lnTo>
                <a:lnTo>
                  <a:pt x="72965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922800" y="3976568"/>
            <a:ext cx="4198307" cy="2671173"/>
          </a:xfrm>
          <a:custGeom>
            <a:avLst/>
            <a:gdLst/>
            <a:ahLst/>
            <a:cxnLst/>
            <a:rect l="l" t="t" r="r" b="b"/>
            <a:pathLst>
              <a:path w="6297460" h="4006759">
                <a:moveTo>
                  <a:pt x="6297459" y="0"/>
                </a:moveTo>
                <a:lnTo>
                  <a:pt x="0" y="0"/>
                </a:lnTo>
                <a:lnTo>
                  <a:pt x="0" y="4006759"/>
                </a:lnTo>
                <a:lnTo>
                  <a:pt x="6297459" y="4006759"/>
                </a:lnTo>
                <a:lnTo>
                  <a:pt x="62974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30187" y="3223019"/>
            <a:ext cx="2860373" cy="2881988"/>
          </a:xfrm>
          <a:custGeom>
            <a:avLst/>
            <a:gdLst/>
            <a:ahLst/>
            <a:cxnLst/>
            <a:rect l="l" t="t" r="r" b="b"/>
            <a:pathLst>
              <a:path w="4290560" h="4322982">
                <a:moveTo>
                  <a:pt x="0" y="0"/>
                </a:moveTo>
                <a:lnTo>
                  <a:pt x="4290560" y="0"/>
                </a:lnTo>
                <a:lnTo>
                  <a:pt x="4290560" y="4322982"/>
                </a:lnTo>
                <a:lnTo>
                  <a:pt x="0" y="4322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453352" y="343759"/>
            <a:ext cx="9217973" cy="6010324"/>
            <a:chOff x="0" y="0"/>
            <a:chExt cx="10622653" cy="6926206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10636984" cy="6958260"/>
            </a:xfrm>
            <a:custGeom>
              <a:avLst/>
              <a:gdLst/>
              <a:ahLst/>
              <a:cxnLst/>
              <a:rect l="l" t="t" r="r" b="b"/>
              <a:pathLst>
                <a:path w="10636984" h="6958260">
                  <a:moveTo>
                    <a:pt x="63030" y="6364707"/>
                  </a:moveTo>
                  <a:cubicBezTo>
                    <a:pt x="63030" y="6364707"/>
                    <a:pt x="0" y="611814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743911" y="6965"/>
                  </a:cubicBezTo>
                  <a:cubicBezTo>
                    <a:pt x="9960659" y="16819"/>
                    <a:pt x="10164974" y="36481"/>
                    <a:pt x="10299162" y="101690"/>
                  </a:cubicBezTo>
                  <a:cubicBezTo>
                    <a:pt x="10555208" y="226120"/>
                    <a:pt x="10636983" y="459160"/>
                    <a:pt x="10631495" y="704684"/>
                  </a:cubicBezTo>
                  <a:cubicBezTo>
                    <a:pt x="10631495" y="704684"/>
                    <a:pt x="10588208" y="1013073"/>
                    <a:pt x="10595641" y="1248607"/>
                  </a:cubicBezTo>
                  <a:cubicBezTo>
                    <a:pt x="10602765" y="6106508"/>
                    <a:pt x="10609921" y="6302111"/>
                    <a:pt x="10609921" y="6302111"/>
                  </a:cubicBezTo>
                  <a:cubicBezTo>
                    <a:pt x="10593240" y="6517843"/>
                    <a:pt x="10478595" y="6728455"/>
                    <a:pt x="10281726" y="6840079"/>
                  </a:cubicBezTo>
                  <a:cubicBezTo>
                    <a:pt x="10131375" y="6925328"/>
                    <a:pt x="9933343" y="6940425"/>
                    <a:pt x="7898864" y="6929684"/>
                  </a:cubicBezTo>
                  <a:cubicBezTo>
                    <a:pt x="645952" y="6924407"/>
                    <a:pt x="384604" y="6958261"/>
                    <a:pt x="254278" y="6849102"/>
                  </a:cubicBezTo>
                  <a:cubicBezTo>
                    <a:pt x="145767" y="6758218"/>
                    <a:pt x="81795" y="6564906"/>
                    <a:pt x="63030" y="6364707"/>
                  </a:cubicBezTo>
                  <a:close/>
                </a:path>
              </a:pathLst>
            </a:custGeom>
            <a:solidFill>
              <a:srgbClr val="FFF5D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662739" y="360730"/>
            <a:ext cx="8963297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3200" spc="-9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lòng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nhiều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náy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vô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ngập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sao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mất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.”. Nghe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nghẹn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ngào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mếu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máo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Tớ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vậy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bây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”.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-9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200" spc="-9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3BAC2-3896-C98F-F359-88D2DDA34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7959" y="360730"/>
            <a:ext cx="3920068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411</Words>
  <Application>Microsoft Office PowerPoint</Application>
  <PresentationFormat>Màn hình rộng</PresentationFormat>
  <Paragraphs>19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#9Slide06 SVNJonitha Script</vt:lpstr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13</cp:revision>
  <dcterms:created xsi:type="dcterms:W3CDTF">2024-03-28T07:57:00Z</dcterms:created>
  <dcterms:modified xsi:type="dcterms:W3CDTF">2024-05-13T15:11:30Z</dcterms:modified>
</cp:coreProperties>
</file>