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3" autoAdjust="0"/>
    <p:restoredTop sz="93447" autoAdjust="0"/>
  </p:normalViewPr>
  <p:slideViewPr>
    <p:cSldViewPr snapToGrid="0">
      <p:cViewPr varScale="1">
        <p:scale>
          <a:sx n="85" d="100"/>
          <a:sy n="85" d="100"/>
        </p:scale>
        <p:origin x="442" y="5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a:t>
            </a:r>
            <a:r>
              <a:rPr lang="vi-VN" sz="3600" b="1" dirty="0">
                <a:solidFill>
                  <a:srgbClr val="FF0000"/>
                </a:solidFill>
                <a:latin typeface="Cambria" panose="02040503050406030204" pitchFamily="18" charset="0"/>
                <a:ea typeface="Cambria" panose="02040503050406030204" pitchFamily="18" charset="0"/>
              </a:rPr>
              <a:t>mát mẻ </a:t>
            </a:r>
            <a:r>
              <a:rPr lang="vi-VN" sz="3600" b="1" dirty="0">
                <a:solidFill>
                  <a:schemeClr val="accent2">
                    <a:lumMod val="50000"/>
                  </a:schemeClr>
                </a:solidFill>
                <a:latin typeface="Cambria" panose="02040503050406030204" pitchFamily="18" charset="0"/>
                <a:ea typeface="Cambria" panose="02040503050406030204" pitchFamily="18" charset="0"/>
              </a:rPr>
              <a:t>và cũng thật là </a:t>
            </a:r>
            <a:r>
              <a:rPr lang="vi-VN" sz="3600" b="1" dirty="0">
                <a:solidFill>
                  <a:srgbClr val="FF0000"/>
                </a:solidFill>
                <a:latin typeface="Cambria" panose="02040503050406030204" pitchFamily="18" charset="0"/>
                <a:ea typeface="Cambria" panose="02040503050406030204" pitchFamily="18" charset="0"/>
              </a:rPr>
              <a:t>yên tĩnh</a:t>
            </a:r>
            <a:r>
              <a:rPr lang="vi-VN" sz="3600" b="1" dirty="0">
                <a:solidFill>
                  <a:schemeClr val="accent2">
                    <a:lumMod val="50000"/>
                  </a:schemeClr>
                </a:solidFill>
                <a:latin typeface="Cambria" panose="02040503050406030204" pitchFamily="18" charset="0"/>
                <a:ea typeface="Cambria" panose="02040503050406030204" pitchFamily="18" charset="0"/>
              </a:rPr>
              <a:t>.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87510" y="1785615"/>
            <a:ext cx="9214389" cy="1024409"/>
            <a:chOff x="2355582" y="2669668"/>
            <a:chExt cx="3537330"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355582" y="2677493"/>
              <a:ext cx="3187176" cy="908723"/>
            </a:xfrm>
            <a:prstGeom prst="rect">
              <a:avLst/>
            </a:prstGeom>
            <a:noFill/>
          </p:spPr>
          <p:txBody>
            <a:bodyPr wrap="none" rtlCol="0">
              <a:spAutoFit/>
            </a:bodyPr>
            <a:lstStyle/>
            <a:p>
              <a:pPr algn="ctr"/>
              <a:r>
                <a:rPr lang="en-US" sz="3000" b="1" dirty="0">
                  <a:solidFill>
                    <a:srgbClr val="C00000"/>
                  </a:solidFill>
                  <a:latin typeface="Cambria" panose="02040503050406030204" pitchFamily="18" charset="0"/>
                  <a:ea typeface="Cambria" panose="02040503050406030204" pitchFamily="18" charset="0"/>
                </a:rPr>
                <a:t>n</a:t>
              </a: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en-US" sz="45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ngoại</a:t>
            </a:r>
            <a:r>
              <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rPr>
              <a:t> ô </a:t>
            </a:r>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gắn liền với hình ảnh tuổi thơ tác giả cùng bạn đi dạo dọc con kênh</a:t>
            </a:r>
            <a:endPar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a:r>
              <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rPr>
              <a:t>- G</a:t>
            </a:r>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ắn liền với những sự vật thân quen</a:t>
            </a:r>
            <a:r>
              <a:rPr lang="en-US" sz="35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349367" y="-1"/>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1632</Words>
  <Application>Microsoft Office PowerPoint</Application>
  <PresentationFormat>Màn hình rộng</PresentationFormat>
  <Paragraphs>90</Paragraphs>
  <Slides>26</Slides>
  <Notes>22</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26</vt:i4>
      </vt:variant>
    </vt:vector>
  </HeadingPairs>
  <TitlesOfParts>
    <vt:vector size="31" baseType="lpstr">
      <vt:lpstr>Arial</vt:lpstr>
      <vt:lpstr>Calibri Light</vt:lpstr>
      <vt:lpstr>Cambria</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Windows 11</cp:lastModifiedBy>
  <cp:revision>52</cp:revision>
  <dcterms:created xsi:type="dcterms:W3CDTF">2022-11-13T08:25:54Z</dcterms:created>
  <dcterms:modified xsi:type="dcterms:W3CDTF">2024-03-31T14:13:21Z</dcterms:modified>
</cp:coreProperties>
</file>