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4"/>
  </p:notesMasterIdLst>
  <p:sldIdLst>
    <p:sldId id="292" r:id="rId5"/>
    <p:sldId id="260" r:id="rId6"/>
    <p:sldId id="261" r:id="rId7"/>
    <p:sldId id="262" r:id="rId8"/>
    <p:sldId id="263" r:id="rId9"/>
    <p:sldId id="291" r:id="rId10"/>
    <p:sldId id="295" r:id="rId11"/>
    <p:sldId id="374" r:id="rId12"/>
    <p:sldId id="391" r:id="rId13"/>
    <p:sldId id="375" r:id="rId14"/>
    <p:sldId id="294" r:id="rId15"/>
    <p:sldId id="392" r:id="rId16"/>
    <p:sldId id="393" r:id="rId17"/>
    <p:sldId id="387" r:id="rId18"/>
    <p:sldId id="389" r:id="rId19"/>
    <p:sldId id="395" r:id="rId20"/>
    <p:sldId id="394" r:id="rId21"/>
    <p:sldId id="372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627327" y="939602"/>
            <a:ext cx="10937345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u từ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đứng sau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ngữ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từ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thì vị ngữ cho biết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 điểm của đối tượng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nêu ở chủ ngữ.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Nếu từ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đứng sau chủ ngữ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từ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thì vị ngữ cho biết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động, trạng thái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của đối tượng.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Nếu có từ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"là"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đứng sau chủ ngữ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thì bộ phận vị ngữ làm nhiệm vụ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về đối tượng…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898945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</a:t>
                      </a:r>
                      <a:r>
                        <a:rPr lang="vi-VN" sz="2400" b="1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 thắm dưới ánh bình minh.</a:t>
                      </a:r>
                      <a:endParaRPr lang="en-US" sz="2400" b="1" i="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</a:t>
                      </a:r>
                      <a:r>
                        <a:rPr lang="vi-VN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 một tỉnh ở cực Nam của Tổ quốc</a:t>
                      </a:r>
                      <a:r>
                        <a:rPr lang="en-US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</a:t>
                      </a:r>
                      <a:r>
                        <a:rPr lang="vi-VN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 tuần tra biên giới. </a:t>
                      </a:r>
                      <a:endParaRPr lang="en-US" sz="2400" b="1" i="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</a:t>
                      </a:r>
                      <a:r>
                        <a:rPr lang="vi-VN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 </a:t>
                      </a:r>
                      <a:r>
                        <a:rPr lang="en-US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ội tuyển </a:t>
                      </a:r>
                      <a:r>
                        <a:rPr lang="en-US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vi-VN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óng đá </a:t>
                      </a:r>
                      <a:r>
                        <a:rPr lang="en-US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</a:t>
                      </a:r>
                      <a:r>
                        <a:rPr lang="vi-VN" sz="2400" b="1" i="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88" y="4515421"/>
            <a:ext cx="672526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ội tuyển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 đá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797</Words>
  <Application>Microsoft Office PowerPoint</Application>
  <PresentationFormat>Màn hình rộng</PresentationFormat>
  <Paragraphs>83</Paragraphs>
  <Slides>19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Cambria</vt:lpstr>
      <vt:lpstr>Times New Roman</vt:lpstr>
      <vt:lpstr>UVN Dzung Dakao</vt:lpstr>
      <vt:lpstr>方正卡通简体</vt:lpstr>
      <vt:lpstr>Office 主题</vt:lpstr>
      <vt:lpstr>office</vt:lpstr>
      <vt:lpstr>1_Office Theme</vt:lpstr>
      <vt:lpstr>自定义设计方案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41</cp:revision>
  <dcterms:created xsi:type="dcterms:W3CDTF">2023-12-07T13:08:37Z</dcterms:created>
  <dcterms:modified xsi:type="dcterms:W3CDTF">2024-02-13T06:41:27Z</dcterms:modified>
</cp:coreProperties>
</file>