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74" r:id="rId2"/>
    <p:sldMasterId id="2147483692" r:id="rId3"/>
    <p:sldMasterId id="2147483710" r:id="rId4"/>
  </p:sldMasterIdLst>
  <p:notesMasterIdLst>
    <p:notesMasterId r:id="rId16"/>
  </p:notesMasterIdLst>
  <p:sldIdLst>
    <p:sldId id="316" r:id="rId5"/>
    <p:sldId id="318" r:id="rId6"/>
    <p:sldId id="320" r:id="rId7"/>
    <p:sldId id="321" r:id="rId8"/>
    <p:sldId id="261" r:id="rId9"/>
    <p:sldId id="288" r:id="rId10"/>
    <p:sldId id="289" r:id="rId11"/>
    <p:sldId id="291" r:id="rId12"/>
    <p:sldId id="290" r:id="rId13"/>
    <p:sldId id="292" r:id="rId14"/>
    <p:sldId id="264" r:id="rId15"/>
  </p:sldIdLst>
  <p:sldSz cx="12192000" cy="6858000"/>
  <p:notesSz cx="6858000" cy="9144000"/>
  <p:embeddedFontLst>
    <p:embeddedFont>
      <p:font typeface="#9Slide03 SVNEvery Movie Every " panose="02000500000000000000" charset="0"/>
      <p:regular r:id="rId17"/>
    </p:embeddedFont>
    <p:embeddedFont>
      <p:font typeface="#9Slide05 FS Blonde Script" panose="020B0604020202020204" charset="0"/>
      <p:italic r:id="rId18"/>
    </p:embeddedFont>
    <p:embeddedFont>
      <p:font typeface="#9Slide07 Altus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Yeseva One" panose="020B0604020202020204" charset="0"/>
      <p:regular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000000"/>
          </p15:clr>
        </p15:guide>
        <p15:guide id="2" pos="3847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j1o57GGwCPOQdaIjScUUpYCbGi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5DB"/>
    <a:srgbClr val="008000"/>
    <a:srgbClr val="0386CA"/>
    <a:srgbClr val="DFF5F1"/>
    <a:srgbClr val="DBF8F9"/>
    <a:srgbClr val="B9B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893" y="206"/>
      </p:cViewPr>
      <p:guideLst>
        <p:guide orient="horz" pos="219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6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66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ags" Target="tags/tag1.xml"/><Relationship Id="rId69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23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70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8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,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. Hai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diều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mơ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261" name="Google Shape;2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02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26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slide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diều</a:t>
            </a:r>
            <a:r>
              <a:rPr lang="en-US" dirty="0"/>
              <a:t> </a:t>
            </a:r>
            <a:r>
              <a:rPr lang="en-US" dirty="0" err="1"/>
              <a:t>ước</a:t>
            </a:r>
            <a:r>
              <a:rPr lang="en-US" dirty="0"/>
              <a:t> </a:t>
            </a:r>
            <a:r>
              <a:rPr lang="en-US" dirty="0" err="1"/>
              <a:t>mơ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261" name="Google Shape;2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34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3" y="-42531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7" y="6550223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1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5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3" y="-42531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7" y="6550223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98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5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8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0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4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94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3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14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50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44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7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9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89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4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0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37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5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6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8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6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55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27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48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83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80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5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36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45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65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05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D8A9F-E407-9A9F-54E7-A18DAF55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FE54A9-D3D4-7D1B-1341-668811E0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11EA529-B71C-971B-2DB9-60BE1BC0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B47F8-06BE-ACE8-DAE4-9F4E060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1FB70-FB5C-4A81-B11D-86640337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99B7C-BCE0-4975-BE67-CA81A0D9F00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ADE3BC-9F5F-472F-9BEA-9288AB02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5F3C3D-846D-499C-BC27-EA86FF6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A485-FF35-48F3-B14F-43FDEC04C8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4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4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744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43" r:id="rId8"/>
    <p:sldLayoutId id="2147483742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8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45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CC192F-8A49-FA0B-11E8-1BCC4A63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6F2D2-60C4-01E7-2221-A3517EF5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F155F-A6C6-8DC6-FBC7-26FB933AC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B2F16F-6AF0-EA2C-5FD1-3E6EF99CB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CB4DD-3941-0A39-4650-9887FA007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46" r:id="rId2"/>
    <p:sldLayoutId id="2147483712" r:id="rId3"/>
    <p:sldLayoutId id="2147483713" r:id="rId4"/>
    <p:sldLayoutId id="2147483714" r:id="rId5"/>
    <p:sldLayoutId id="2147483715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79号-萌趣奶油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8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3.wdp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41.jp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7992"/>
            <a:ext cx="12447037" cy="6885992"/>
            <a:chOff x="0" y="-27992"/>
            <a:chExt cx="12447037" cy="6885992"/>
          </a:xfrm>
        </p:grpSpPr>
        <p:pic>
          <p:nvPicPr>
            <p:cNvPr id="17" name="图片 16" descr="1 (12)"/>
            <p:cNvPicPr>
              <a:picLocks noChangeAspect="1"/>
            </p:cNvPicPr>
            <p:nvPr/>
          </p:nvPicPr>
          <p:blipFill>
            <a:blip r:embed="rId4"/>
            <a:srcRect b="35287"/>
            <a:stretch>
              <a:fillRect/>
            </a:stretch>
          </p:blipFill>
          <p:spPr>
            <a:xfrm>
              <a:off x="0" y="0"/>
              <a:ext cx="12207240" cy="3253740"/>
            </a:xfrm>
            <a:prstGeom prst="rect">
              <a:avLst/>
            </a:prstGeom>
          </p:spPr>
        </p:pic>
        <p:pic>
          <p:nvPicPr>
            <p:cNvPr id="8" name="图片 7" descr="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45845"/>
              <a:ext cx="12206605" cy="5812155"/>
            </a:xfrm>
            <a:prstGeom prst="rect">
              <a:avLst/>
            </a:prstGeom>
          </p:spPr>
        </p:pic>
        <p:pic>
          <p:nvPicPr>
            <p:cNvPr id="12" name="图片 11" descr="588ku_d86e2212d3e726cc7abb62f88b3a8de2_12503752"/>
            <p:cNvPicPr>
              <a:picLocks noChangeAspect="1"/>
            </p:cNvPicPr>
            <p:nvPr/>
          </p:nvPicPr>
          <p:blipFill>
            <a:blip r:embed="rId6"/>
            <a:srcRect l="11471" t="26223" r="12879" b="20562"/>
            <a:stretch>
              <a:fillRect/>
            </a:stretch>
          </p:blipFill>
          <p:spPr>
            <a:xfrm>
              <a:off x="1726163" y="-27992"/>
              <a:ext cx="10720874" cy="6377940"/>
            </a:xfrm>
            <a:prstGeom prst="rect">
              <a:avLst/>
            </a:prstGeom>
          </p:spPr>
        </p:pic>
        <p:pic>
          <p:nvPicPr>
            <p:cNvPr id="10" name="图片 9" descr="23"/>
            <p:cNvPicPr>
              <a:picLocks noChangeAspect="1"/>
            </p:cNvPicPr>
            <p:nvPr/>
          </p:nvPicPr>
          <p:blipFill>
            <a:blip r:embed="rId7"/>
            <a:srcRect l="983" t="69143"/>
            <a:stretch>
              <a:fillRect/>
            </a:stretch>
          </p:blipFill>
          <p:spPr>
            <a:xfrm flipV="1">
              <a:off x="0" y="0"/>
              <a:ext cx="12205970" cy="1131570"/>
            </a:xfrm>
            <a:prstGeom prst="rect">
              <a:avLst/>
            </a:prstGeom>
          </p:spPr>
        </p:pic>
        <p:pic>
          <p:nvPicPr>
            <p:cNvPr id="9" name="图片 8" descr="56"/>
            <p:cNvPicPr>
              <a:picLocks noChangeAspect="1"/>
            </p:cNvPicPr>
            <p:nvPr/>
          </p:nvPicPr>
          <p:blipFill>
            <a:blip r:embed="rId8"/>
            <a:srcRect t="50239"/>
            <a:stretch>
              <a:fillRect/>
            </a:stretch>
          </p:blipFill>
          <p:spPr>
            <a:xfrm>
              <a:off x="0" y="4474845"/>
              <a:ext cx="12207240" cy="2383155"/>
            </a:xfrm>
            <a:prstGeom prst="rect">
              <a:avLst/>
            </a:prstGeom>
          </p:spPr>
        </p:pic>
        <p:pic>
          <p:nvPicPr>
            <p:cNvPr id="4" name="图片 3" descr="15"/>
            <p:cNvPicPr>
              <a:picLocks noChangeAspect="1"/>
            </p:cNvPicPr>
            <p:nvPr/>
          </p:nvPicPr>
          <p:blipFill>
            <a:blip r:embed="rId9"/>
            <a:srcRect l="27809" t="13662" r="46755" b="20190"/>
            <a:stretch>
              <a:fillRect/>
            </a:stretch>
          </p:blipFill>
          <p:spPr>
            <a:xfrm>
              <a:off x="0" y="1920875"/>
              <a:ext cx="5207000" cy="4937125"/>
            </a:xfrm>
            <a:prstGeom prst="rect">
              <a:avLst/>
            </a:prstGeom>
          </p:spPr>
        </p:pic>
        <p:pic>
          <p:nvPicPr>
            <p:cNvPr id="11" name="图片 10" descr="33"/>
            <p:cNvPicPr>
              <a:picLocks noChangeAspect="1"/>
            </p:cNvPicPr>
            <p:nvPr/>
          </p:nvPicPr>
          <p:blipFill>
            <a:blip r:embed="rId10"/>
            <a:srcRect b="66182"/>
            <a:stretch>
              <a:fillRect/>
            </a:stretch>
          </p:blipFill>
          <p:spPr>
            <a:xfrm>
              <a:off x="0" y="0"/>
              <a:ext cx="12192000" cy="1381760"/>
            </a:xfrm>
            <a:prstGeom prst="rect">
              <a:avLst/>
            </a:prstGeom>
          </p:spPr>
        </p:pic>
        <p:pic>
          <p:nvPicPr>
            <p:cNvPr id="16" name="图片 15" descr="5"/>
            <p:cNvPicPr>
              <a:picLocks noChangeAspect="1"/>
            </p:cNvPicPr>
            <p:nvPr/>
          </p:nvPicPr>
          <p:blipFill>
            <a:blip r:embed="rId11"/>
            <a:srcRect l="49356" t="5587" r="37449" b="63171"/>
            <a:stretch>
              <a:fillRect/>
            </a:stretch>
          </p:blipFill>
          <p:spPr>
            <a:xfrm rot="300000" flipH="1">
              <a:off x="1014095" y="799465"/>
              <a:ext cx="1372870" cy="1197610"/>
            </a:xfrm>
            <a:prstGeom prst="rect">
              <a:avLst/>
            </a:prstGeom>
          </p:spPr>
        </p:pic>
        <p:sp>
          <p:nvSpPr>
            <p:cNvPr id="18" name="任意多边形 17"/>
            <p:cNvSpPr/>
            <p:nvPr/>
          </p:nvSpPr>
          <p:spPr>
            <a:xfrm>
              <a:off x="4502785" y="1474470"/>
              <a:ext cx="1284605" cy="643255"/>
            </a:xfrm>
            <a:custGeom>
              <a:avLst/>
              <a:gdLst>
                <a:gd name="connisteX0" fmla="*/ 0 w 1284605"/>
                <a:gd name="connsiteY0" fmla="*/ 566793 h 642993"/>
                <a:gd name="connisteX1" fmla="*/ 489585 w 1284605"/>
                <a:gd name="connsiteY1" fmla="*/ 373 h 642993"/>
                <a:gd name="connisteX2" fmla="*/ 1284605 w 1284605"/>
                <a:gd name="connsiteY2" fmla="*/ 642993 h 64299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284605" h="642994">
                  <a:moveTo>
                    <a:pt x="0" y="566794"/>
                  </a:moveTo>
                  <a:cubicBezTo>
                    <a:pt x="81915" y="440429"/>
                    <a:pt x="232410" y="-14866"/>
                    <a:pt x="489585" y="374"/>
                  </a:cubicBezTo>
                  <a:cubicBezTo>
                    <a:pt x="746760" y="15614"/>
                    <a:pt x="1135380" y="503294"/>
                    <a:pt x="1284605" y="642994"/>
                  </a:cubicBezTo>
                </a:path>
              </a:pathLst>
            </a:custGeom>
            <a:noFill/>
            <a:ln>
              <a:solidFill>
                <a:srgbClr val="CBA07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8149590" y="1474470"/>
              <a:ext cx="1360170" cy="686435"/>
            </a:xfrm>
            <a:custGeom>
              <a:avLst/>
              <a:gdLst>
                <a:gd name="connisteX0" fmla="*/ 0 w 1360170"/>
                <a:gd name="connsiteY0" fmla="*/ 686148 h 686148"/>
                <a:gd name="connisteX1" fmla="*/ 576580 w 1360170"/>
                <a:gd name="connsiteY1" fmla="*/ 348 h 686148"/>
                <a:gd name="connisteX2" fmla="*/ 1360170 w 1360170"/>
                <a:gd name="connsiteY2" fmla="*/ 609948 h 68614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360170" h="686149">
                  <a:moveTo>
                    <a:pt x="0" y="686149"/>
                  </a:moveTo>
                  <a:cubicBezTo>
                    <a:pt x="99695" y="536924"/>
                    <a:pt x="304800" y="15589"/>
                    <a:pt x="576580" y="349"/>
                  </a:cubicBezTo>
                  <a:cubicBezTo>
                    <a:pt x="848360" y="-14891"/>
                    <a:pt x="1214755" y="474059"/>
                    <a:pt x="1360170" y="609949"/>
                  </a:cubicBezTo>
                </a:path>
              </a:pathLst>
            </a:custGeom>
            <a:noFill/>
            <a:ln>
              <a:solidFill>
                <a:srgbClr val="CBA0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7" y="169904"/>
            <a:ext cx="1103710" cy="1103710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11"/>
          <a:srcRect t="57292"/>
          <a:stretch>
            <a:fillRect/>
          </a:stretch>
        </p:blipFill>
        <p:spPr>
          <a:xfrm>
            <a:off x="-635" y="4686300"/>
            <a:ext cx="12191365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8427" y="1065386"/>
            <a:ext cx="9188610" cy="290463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630240" y="4147185"/>
            <a:ext cx="2006081" cy="402590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Every Movie Every " panose="02000500000000000000" pitchFamily="2" charset="0"/>
                <a:ea typeface="思源黑体 CN Bold" panose="020B0800000000000000"/>
                <a:cs typeface="思源黑体 CN Bold" panose="020B0800000000000000" pitchFamily="34" charset="-122"/>
              </a:rPr>
              <a:t>Trang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Every Movie Every " panose="02000500000000000000" pitchFamily="2" charset="0"/>
                <a:ea typeface="思源黑体 CN Bold" panose="020B0800000000000000"/>
                <a:cs typeface="思源黑体 CN Bold" panose="020B0800000000000000" pitchFamily="34" charset="-122"/>
              </a:rPr>
              <a:t> 12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Every Movie Every " panose="02000500000000000000" pitchFamily="2" charset="0"/>
              <a:ea typeface="思源黑体 CN Bold" panose="020B0800000000000000"/>
              <a:cs typeface="思源黑体 CN Bold" panose="020B0800000000000000" pitchFamily="34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6CA018-8ABC-44D9-E328-CCE8716360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5477" y="3825785"/>
            <a:ext cx="2570919" cy="3134716"/>
          </a:xfrm>
          <a:prstGeom prst="rect">
            <a:avLst/>
          </a:prstGeom>
        </p:spPr>
      </p:pic>
      <p:pic>
        <p:nvPicPr>
          <p:cNvPr id="34" name="图片 3" descr="千库网_儿童节暖色系女生拿着气球_元素编号122576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9340" y="3896995"/>
            <a:ext cx="2949036" cy="2949036"/>
          </a:xfrm>
          <a:prstGeom prst="rect">
            <a:avLst/>
          </a:prstGeom>
        </p:spPr>
      </p:pic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9AC2B21-5545-C813-3A91-0ECB514BCD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35722" y="4852597"/>
            <a:ext cx="1973481" cy="20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62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F127AC-945A-F562-29DD-768466B7A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84363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740947-CD8D-AC10-0D8B-218F444F249D}"/>
              </a:ext>
            </a:extLst>
          </p:cNvPr>
          <p:cNvSpPr/>
          <p:nvPr/>
        </p:nvSpPr>
        <p:spPr>
          <a:xfrm>
            <a:off x="200627" y="169327"/>
            <a:ext cx="11762510" cy="6621997"/>
          </a:xfrm>
          <a:prstGeom prst="roundRect">
            <a:avLst/>
          </a:prstGeom>
          <a:solidFill>
            <a:srgbClr val="DBF8F9">
              <a:alpha val="89000"/>
            </a:srgbClr>
          </a:solidFill>
          <a:ln w="15875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D44AEA-7C1F-DB52-78B3-776FDC07A260}"/>
              </a:ext>
            </a:extLst>
          </p:cNvPr>
          <p:cNvSpPr/>
          <p:nvPr/>
        </p:nvSpPr>
        <p:spPr>
          <a:xfrm>
            <a:off x="311331" y="143597"/>
            <a:ext cx="11569337" cy="1410856"/>
          </a:xfrm>
          <a:prstGeom prst="roundRect">
            <a:avLst/>
          </a:prstGeom>
          <a:solidFill>
            <a:srgbClr val="F9F5DB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1A93C-4842-F28E-0C43-64175CB927F1}"/>
              </a:ext>
            </a:extLst>
          </p:cNvPr>
          <p:cNvSpPr txBox="1"/>
          <p:nvPr/>
        </p:nvSpPr>
        <p:spPr>
          <a:xfrm>
            <a:off x="616130" y="212276"/>
            <a:ext cx="11103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C3358C3-EDA3-7A79-B8F8-2802E5DA760E}"/>
              </a:ext>
            </a:extLst>
          </p:cNvPr>
          <p:cNvSpPr/>
          <p:nvPr/>
        </p:nvSpPr>
        <p:spPr>
          <a:xfrm>
            <a:off x="366695" y="1675681"/>
            <a:ext cx="8564040" cy="1335005"/>
          </a:xfrm>
          <a:prstGeom prst="cloud">
            <a:avLst/>
          </a:prstGeom>
          <a:solidFill>
            <a:srgbClr val="F9F5DB">
              <a:alpha val="89000"/>
            </a:srgbClr>
          </a:solidFill>
          <a:ln w="165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A41A5-937D-9692-6D63-09BB99B10732}"/>
              </a:ext>
            </a:extLst>
          </p:cNvPr>
          <p:cNvSpPr txBox="1"/>
          <p:nvPr/>
        </p:nvSpPr>
        <p:spPr>
          <a:xfrm>
            <a:off x="1338443" y="2689927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58CF97-9802-868A-BFA9-AFCF0E17FC4E}"/>
              </a:ext>
            </a:extLst>
          </p:cNvPr>
          <p:cNvSpPr txBox="1"/>
          <p:nvPr/>
        </p:nvSpPr>
        <p:spPr>
          <a:xfrm>
            <a:off x="872996" y="1874795"/>
            <a:ext cx="9980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" name="Picture 4" descr="A colorful kit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69A634F9-09DA-1078-D7F2-28F04109A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3438" y1="47094" x2="66159" y2="54202"/>
                        <a14:foregroundMark x1="66159" y1="54202" x2="78512" y2="57146"/>
                        <a14:foregroundMark x1="78512" y1="57146" x2="40226" y2="64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9255" y="3390034"/>
            <a:ext cx="2649385" cy="351472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0577AA8-C626-7F10-F17F-A5A2B1CCB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86681" y1="27178" x2="89717" y2="29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5405" y="2343183"/>
            <a:ext cx="4011887" cy="4011887"/>
          </a:xfrm>
          <a:prstGeom prst="rect">
            <a:avLst/>
          </a:prstGeom>
        </p:spPr>
      </p:pic>
      <p:pic>
        <p:nvPicPr>
          <p:cNvPr id="12" name="Picture 11" descr="Calendar&#10;&#10;Description automatically generated with low confidence">
            <a:extLst>
              <a:ext uri="{FF2B5EF4-FFF2-40B4-BE49-F238E27FC236}">
                <a16:creationId xmlns:a16="http://schemas.microsoft.com/office/drawing/2014/main" id="{7F5491B3-2343-EAB9-00F2-3218DCDAA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37" y="1398404"/>
            <a:ext cx="5478956" cy="54789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A1A98-C444-F0DC-E760-697EC46D34BD}"/>
              </a:ext>
            </a:extLst>
          </p:cNvPr>
          <p:cNvSpPr/>
          <p:nvPr/>
        </p:nvSpPr>
        <p:spPr>
          <a:xfrm>
            <a:off x="1766509" y="5940592"/>
            <a:ext cx="2793918" cy="723034"/>
          </a:xfrm>
          <a:prstGeom prst="rect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E5E67-3687-89A3-2E2E-8A63B4FCA56F}"/>
              </a:ext>
            </a:extLst>
          </p:cNvPr>
          <p:cNvSpPr/>
          <p:nvPr/>
        </p:nvSpPr>
        <p:spPr>
          <a:xfrm>
            <a:off x="7781819" y="5815904"/>
            <a:ext cx="2793918" cy="723034"/>
          </a:xfrm>
          <a:prstGeom prst="rect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4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417 L -0.14493 0.48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416 L -0.14492 0.482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5400000">
            <a:off x="-1440811" y="1440811"/>
            <a:ext cx="6857997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-5400000">
            <a:off x="6774811" y="1440810"/>
            <a:ext cx="6858000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175574" y="5368553"/>
            <a:ext cx="6378125" cy="148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77FBE8A-BFAC-ED13-E21C-B3BE5CFCA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872" y="-3"/>
            <a:ext cx="9988952" cy="670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3404FC-EC0B-2983-DF0F-9C3A0BAC0EAB}"/>
              </a:ext>
            </a:extLst>
          </p:cNvPr>
          <p:cNvSpPr/>
          <p:nvPr/>
        </p:nvSpPr>
        <p:spPr>
          <a:xfrm>
            <a:off x="3976377" y="2488556"/>
            <a:ext cx="4403694" cy="2442259"/>
          </a:xfrm>
          <a:custGeom>
            <a:avLst/>
            <a:gdLst>
              <a:gd name="connsiteX0" fmla="*/ 0 w 4403694"/>
              <a:gd name="connsiteY0" fmla="*/ 407051 h 2442259"/>
              <a:gd name="connsiteX1" fmla="*/ 407051 w 4403694"/>
              <a:gd name="connsiteY1" fmla="*/ 0 h 2442259"/>
              <a:gd name="connsiteX2" fmla="*/ 1005316 w 4403694"/>
              <a:gd name="connsiteY2" fmla="*/ 0 h 2442259"/>
              <a:gd name="connsiteX3" fmla="*/ 1531790 w 4403694"/>
              <a:gd name="connsiteY3" fmla="*/ 0 h 2442259"/>
              <a:gd name="connsiteX4" fmla="*/ 2165951 w 4403694"/>
              <a:gd name="connsiteY4" fmla="*/ 0 h 2442259"/>
              <a:gd name="connsiteX5" fmla="*/ 2692425 w 4403694"/>
              <a:gd name="connsiteY5" fmla="*/ 0 h 2442259"/>
              <a:gd name="connsiteX6" fmla="*/ 3326586 w 4403694"/>
              <a:gd name="connsiteY6" fmla="*/ 0 h 2442259"/>
              <a:gd name="connsiteX7" fmla="*/ 3996643 w 4403694"/>
              <a:gd name="connsiteY7" fmla="*/ 0 h 2442259"/>
              <a:gd name="connsiteX8" fmla="*/ 4403694 w 4403694"/>
              <a:gd name="connsiteY8" fmla="*/ 407051 h 2442259"/>
              <a:gd name="connsiteX9" fmla="*/ 4403694 w 4403694"/>
              <a:gd name="connsiteY9" fmla="*/ 933488 h 2442259"/>
              <a:gd name="connsiteX10" fmla="*/ 4403694 w 4403694"/>
              <a:gd name="connsiteY10" fmla="*/ 1443644 h 2442259"/>
              <a:gd name="connsiteX11" fmla="*/ 4403694 w 4403694"/>
              <a:gd name="connsiteY11" fmla="*/ 2035208 h 2442259"/>
              <a:gd name="connsiteX12" fmla="*/ 3996643 w 4403694"/>
              <a:gd name="connsiteY12" fmla="*/ 2442259 h 2442259"/>
              <a:gd name="connsiteX13" fmla="*/ 3470170 w 4403694"/>
              <a:gd name="connsiteY13" fmla="*/ 2442259 h 2442259"/>
              <a:gd name="connsiteX14" fmla="*/ 2907800 w 4403694"/>
              <a:gd name="connsiteY14" fmla="*/ 2442259 h 2442259"/>
              <a:gd name="connsiteX15" fmla="*/ 2309535 w 4403694"/>
              <a:gd name="connsiteY15" fmla="*/ 2442259 h 2442259"/>
              <a:gd name="connsiteX16" fmla="*/ 1783061 w 4403694"/>
              <a:gd name="connsiteY16" fmla="*/ 2442259 h 2442259"/>
              <a:gd name="connsiteX17" fmla="*/ 1113004 w 4403694"/>
              <a:gd name="connsiteY17" fmla="*/ 2442259 h 2442259"/>
              <a:gd name="connsiteX18" fmla="*/ 407051 w 4403694"/>
              <a:gd name="connsiteY18" fmla="*/ 2442259 h 2442259"/>
              <a:gd name="connsiteX19" fmla="*/ 0 w 4403694"/>
              <a:gd name="connsiteY19" fmla="*/ 2035208 h 2442259"/>
              <a:gd name="connsiteX20" fmla="*/ 0 w 4403694"/>
              <a:gd name="connsiteY20" fmla="*/ 1492489 h 2442259"/>
              <a:gd name="connsiteX21" fmla="*/ 0 w 4403694"/>
              <a:gd name="connsiteY21" fmla="*/ 933488 h 2442259"/>
              <a:gd name="connsiteX22" fmla="*/ 0 w 4403694"/>
              <a:gd name="connsiteY22" fmla="*/ 407051 h 24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03694" h="2442259" fill="none" extrusionOk="0">
                <a:moveTo>
                  <a:pt x="0" y="407051"/>
                </a:moveTo>
                <a:cubicBezTo>
                  <a:pt x="-11243" y="181607"/>
                  <a:pt x="203185" y="18030"/>
                  <a:pt x="407051" y="0"/>
                </a:cubicBezTo>
                <a:cubicBezTo>
                  <a:pt x="667964" y="-2299"/>
                  <a:pt x="842951" y="41057"/>
                  <a:pt x="1005316" y="0"/>
                </a:cubicBezTo>
                <a:cubicBezTo>
                  <a:pt x="1167682" y="-41057"/>
                  <a:pt x="1359552" y="31559"/>
                  <a:pt x="1531790" y="0"/>
                </a:cubicBezTo>
                <a:cubicBezTo>
                  <a:pt x="1704028" y="-31559"/>
                  <a:pt x="1921166" y="41058"/>
                  <a:pt x="2165951" y="0"/>
                </a:cubicBezTo>
                <a:cubicBezTo>
                  <a:pt x="2410736" y="-41058"/>
                  <a:pt x="2463535" y="47528"/>
                  <a:pt x="2692425" y="0"/>
                </a:cubicBezTo>
                <a:cubicBezTo>
                  <a:pt x="2921315" y="-47528"/>
                  <a:pt x="3183216" y="55408"/>
                  <a:pt x="3326586" y="0"/>
                </a:cubicBezTo>
                <a:cubicBezTo>
                  <a:pt x="3469956" y="-55408"/>
                  <a:pt x="3756357" y="48117"/>
                  <a:pt x="3996643" y="0"/>
                </a:cubicBezTo>
                <a:cubicBezTo>
                  <a:pt x="4236888" y="-26802"/>
                  <a:pt x="4343968" y="159347"/>
                  <a:pt x="4403694" y="407051"/>
                </a:cubicBezTo>
                <a:cubicBezTo>
                  <a:pt x="4403871" y="638334"/>
                  <a:pt x="4384818" y="705366"/>
                  <a:pt x="4403694" y="933488"/>
                </a:cubicBezTo>
                <a:cubicBezTo>
                  <a:pt x="4422570" y="1161610"/>
                  <a:pt x="4353510" y="1266492"/>
                  <a:pt x="4403694" y="1443644"/>
                </a:cubicBezTo>
                <a:cubicBezTo>
                  <a:pt x="4453878" y="1620796"/>
                  <a:pt x="4402422" y="1870525"/>
                  <a:pt x="4403694" y="2035208"/>
                </a:cubicBezTo>
                <a:cubicBezTo>
                  <a:pt x="4461655" y="2244675"/>
                  <a:pt x="4214534" y="2490175"/>
                  <a:pt x="3996643" y="2442259"/>
                </a:cubicBezTo>
                <a:cubicBezTo>
                  <a:pt x="3744048" y="2502657"/>
                  <a:pt x="3593465" y="2385063"/>
                  <a:pt x="3470170" y="2442259"/>
                </a:cubicBezTo>
                <a:cubicBezTo>
                  <a:pt x="3346875" y="2499455"/>
                  <a:pt x="3092949" y="2386527"/>
                  <a:pt x="2907800" y="2442259"/>
                </a:cubicBezTo>
                <a:cubicBezTo>
                  <a:pt x="2722651" y="2497991"/>
                  <a:pt x="2450723" y="2380933"/>
                  <a:pt x="2309535" y="2442259"/>
                </a:cubicBezTo>
                <a:cubicBezTo>
                  <a:pt x="2168347" y="2503585"/>
                  <a:pt x="1942142" y="2395093"/>
                  <a:pt x="1783061" y="2442259"/>
                </a:cubicBezTo>
                <a:cubicBezTo>
                  <a:pt x="1623980" y="2489425"/>
                  <a:pt x="1428079" y="2404146"/>
                  <a:pt x="1113004" y="2442259"/>
                </a:cubicBezTo>
                <a:cubicBezTo>
                  <a:pt x="797929" y="2480372"/>
                  <a:pt x="756135" y="2433015"/>
                  <a:pt x="407051" y="2442259"/>
                </a:cubicBezTo>
                <a:cubicBezTo>
                  <a:pt x="198299" y="2498628"/>
                  <a:pt x="61365" y="2285852"/>
                  <a:pt x="0" y="2035208"/>
                </a:cubicBezTo>
                <a:cubicBezTo>
                  <a:pt x="-11450" y="1781043"/>
                  <a:pt x="13639" y="1735033"/>
                  <a:pt x="0" y="1492489"/>
                </a:cubicBezTo>
                <a:cubicBezTo>
                  <a:pt x="-13639" y="1249945"/>
                  <a:pt x="20846" y="1211454"/>
                  <a:pt x="0" y="933488"/>
                </a:cubicBezTo>
                <a:cubicBezTo>
                  <a:pt x="-20846" y="655522"/>
                  <a:pt x="21865" y="578589"/>
                  <a:pt x="0" y="407051"/>
                </a:cubicBezTo>
                <a:close/>
              </a:path>
              <a:path w="4403694" h="2442259" stroke="0" extrusionOk="0">
                <a:moveTo>
                  <a:pt x="0" y="407051"/>
                </a:moveTo>
                <a:cubicBezTo>
                  <a:pt x="-17092" y="171700"/>
                  <a:pt x="176572" y="2128"/>
                  <a:pt x="407051" y="0"/>
                </a:cubicBezTo>
                <a:cubicBezTo>
                  <a:pt x="726450" y="-52351"/>
                  <a:pt x="889475" y="3093"/>
                  <a:pt x="1077108" y="0"/>
                </a:cubicBezTo>
                <a:cubicBezTo>
                  <a:pt x="1264741" y="-3093"/>
                  <a:pt x="1495850" y="11298"/>
                  <a:pt x="1639478" y="0"/>
                </a:cubicBezTo>
                <a:cubicBezTo>
                  <a:pt x="1783106" y="-11298"/>
                  <a:pt x="2010353" y="31176"/>
                  <a:pt x="2165951" y="0"/>
                </a:cubicBezTo>
                <a:cubicBezTo>
                  <a:pt x="2321549" y="-31176"/>
                  <a:pt x="2527276" y="29266"/>
                  <a:pt x="2800112" y="0"/>
                </a:cubicBezTo>
                <a:cubicBezTo>
                  <a:pt x="3072948" y="-29266"/>
                  <a:pt x="3145864" y="57367"/>
                  <a:pt x="3362482" y="0"/>
                </a:cubicBezTo>
                <a:cubicBezTo>
                  <a:pt x="3579100" y="-57367"/>
                  <a:pt x="3763766" y="27573"/>
                  <a:pt x="3996643" y="0"/>
                </a:cubicBezTo>
                <a:cubicBezTo>
                  <a:pt x="4219420" y="-19367"/>
                  <a:pt x="4381424" y="213192"/>
                  <a:pt x="4403694" y="407051"/>
                </a:cubicBezTo>
                <a:cubicBezTo>
                  <a:pt x="4458322" y="608395"/>
                  <a:pt x="4402600" y="803931"/>
                  <a:pt x="4403694" y="917207"/>
                </a:cubicBezTo>
                <a:cubicBezTo>
                  <a:pt x="4404788" y="1030483"/>
                  <a:pt x="4363514" y="1197969"/>
                  <a:pt x="4403694" y="1459926"/>
                </a:cubicBezTo>
                <a:cubicBezTo>
                  <a:pt x="4443874" y="1721883"/>
                  <a:pt x="4366931" y="1763951"/>
                  <a:pt x="4403694" y="2035208"/>
                </a:cubicBezTo>
                <a:cubicBezTo>
                  <a:pt x="4444411" y="2219781"/>
                  <a:pt x="4276448" y="2406796"/>
                  <a:pt x="3996643" y="2442259"/>
                </a:cubicBezTo>
                <a:cubicBezTo>
                  <a:pt x="3742860" y="2485848"/>
                  <a:pt x="3645964" y="2376923"/>
                  <a:pt x="3398378" y="2442259"/>
                </a:cubicBezTo>
                <a:cubicBezTo>
                  <a:pt x="3150792" y="2507595"/>
                  <a:pt x="3018355" y="2401985"/>
                  <a:pt x="2871904" y="2442259"/>
                </a:cubicBezTo>
                <a:cubicBezTo>
                  <a:pt x="2725453" y="2482533"/>
                  <a:pt x="2409093" y="2379773"/>
                  <a:pt x="2273639" y="2442259"/>
                </a:cubicBezTo>
                <a:cubicBezTo>
                  <a:pt x="2138186" y="2504745"/>
                  <a:pt x="1936678" y="2415159"/>
                  <a:pt x="1603582" y="2442259"/>
                </a:cubicBezTo>
                <a:cubicBezTo>
                  <a:pt x="1270486" y="2469359"/>
                  <a:pt x="1171111" y="2394625"/>
                  <a:pt x="1005316" y="2442259"/>
                </a:cubicBezTo>
                <a:cubicBezTo>
                  <a:pt x="839521" y="2489893"/>
                  <a:pt x="663352" y="2411876"/>
                  <a:pt x="407051" y="2442259"/>
                </a:cubicBezTo>
                <a:cubicBezTo>
                  <a:pt x="159621" y="2443190"/>
                  <a:pt x="8117" y="2245385"/>
                  <a:pt x="0" y="2035208"/>
                </a:cubicBezTo>
                <a:cubicBezTo>
                  <a:pt x="-16012" y="1790464"/>
                  <a:pt x="23125" y="1629461"/>
                  <a:pt x="0" y="1476207"/>
                </a:cubicBezTo>
                <a:cubicBezTo>
                  <a:pt x="-23125" y="1322953"/>
                  <a:pt x="9970" y="1168593"/>
                  <a:pt x="0" y="966052"/>
                </a:cubicBezTo>
                <a:cubicBezTo>
                  <a:pt x="-9970" y="763511"/>
                  <a:pt x="55167" y="550531"/>
                  <a:pt x="0" y="407051"/>
                </a:cubicBezTo>
                <a:close/>
              </a:path>
            </a:pathLst>
          </a:custGeom>
          <a:solidFill>
            <a:srgbClr val="DBF8F9"/>
          </a:solidFill>
          <a:ln w="317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8B788-1D57-50C7-9485-B14C5D827263}"/>
              </a:ext>
            </a:extLst>
          </p:cNvPr>
          <p:cNvSpPr txBox="1"/>
          <p:nvPr/>
        </p:nvSpPr>
        <p:spPr>
          <a:xfrm>
            <a:off x="3778924" y="2814007"/>
            <a:ext cx="4798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4E7401-D3DA-35DD-9D61-4E79770DE2A9}"/>
              </a:ext>
            </a:extLst>
          </p:cNvPr>
          <p:cNvSpPr txBox="1"/>
          <p:nvPr/>
        </p:nvSpPr>
        <p:spPr>
          <a:xfrm>
            <a:off x="3382740" y="851387"/>
            <a:ext cx="6277819" cy="590309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Plain">
              <a:avLst/>
            </a:prstTxWarp>
            <a:spAutoFit/>
            <a:scene3d>
              <a:camera prst="obliqueBottomRight"/>
              <a:lightRig rig="threePt" dir="t"/>
            </a:scene3d>
            <a:sp3d/>
          </a:bodyPr>
          <a:lstStyle/>
          <a:p>
            <a:pPr marL="0" marR="0" indent="0" algn="l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mùa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hè</a:t>
            </a:r>
            <a:endParaRPr kumimoji="0" lang="vi-VN" sz="6000" b="1" i="0" u="none" strike="noStrike" kern="1200" cap="none" spc="0" normalizeH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latin typeface="UVN Binh Duong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068E3-BFAC-6F5F-F232-C90A3675DF82}"/>
              </a:ext>
            </a:extLst>
          </p:cNvPr>
          <p:cNvSpPr txBox="1"/>
          <p:nvPr/>
        </p:nvSpPr>
        <p:spPr>
          <a:xfrm>
            <a:off x="1539434" y="1440854"/>
            <a:ext cx="11344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tím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Mọc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rinh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lượn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 </a:t>
            </a: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C60CD2-BBA3-65C4-E804-469E33990B68}"/>
              </a:ext>
            </a:extLst>
          </p:cNvPr>
          <p:cNvSpPr txBox="1"/>
          <p:nvPr/>
        </p:nvSpPr>
        <p:spPr>
          <a:xfrm>
            <a:off x="1421177" y="3618263"/>
            <a:ext cx="11344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Thong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dắt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  <a:p>
            <a:pPr defTabSz="609585">
              <a:buClrTx/>
            </a:pPr>
            <a:endParaRPr lang="en-US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6A213-DD55-F525-D752-0DC5EA4DC975}"/>
              </a:ext>
            </a:extLst>
          </p:cNvPr>
          <p:cNvSpPr txBox="1"/>
          <p:nvPr/>
        </p:nvSpPr>
        <p:spPr>
          <a:xfrm>
            <a:off x="6299599" y="1471068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ngân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rả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ai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A6F95-5D90-50F8-F0AA-EDE8C86F6BBD}"/>
              </a:ext>
            </a:extLst>
          </p:cNvPr>
          <p:cNvSpPr txBox="1"/>
          <p:nvPr/>
        </p:nvSpPr>
        <p:spPr>
          <a:xfrm>
            <a:off x="6337216" y="3656032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cơn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D7EB9E-03E9-85AD-4192-6C148A7D0570}"/>
              </a:ext>
            </a:extLst>
          </p:cNvPr>
          <p:cNvSpPr txBox="1"/>
          <p:nvPr/>
        </p:nvSpPr>
        <p:spPr>
          <a:xfrm>
            <a:off x="7992665" y="5373670"/>
            <a:ext cx="4260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defTabSz="609585">
              <a:buClrTx/>
            </a:pP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(Nguyễn Thanh </a:t>
            </a:r>
            <a:r>
              <a:rPr lang="en-US" sz="2800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lang="vi-VN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8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0" grpId="0"/>
      <p:bldP spid="21" grpId="0"/>
      <p:bldP spid="24" grpId="0"/>
      <p:bldP spid="26" grpId="0"/>
      <p:bldP spid="27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3818663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4E7401-D3DA-35DD-9D61-4E79770DE2A9}"/>
              </a:ext>
            </a:extLst>
          </p:cNvPr>
          <p:cNvSpPr txBox="1"/>
          <p:nvPr/>
        </p:nvSpPr>
        <p:spPr>
          <a:xfrm>
            <a:off x="3382740" y="851387"/>
            <a:ext cx="6277819" cy="590309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Plain">
              <a:avLst/>
            </a:prstTxWarp>
            <a:spAutoFit/>
            <a:scene3d>
              <a:camera prst="obliqueBottomRight"/>
              <a:lightRig rig="threePt" dir="t"/>
            </a:scene3d>
            <a:sp3d/>
          </a:bodyPr>
          <a:lstStyle/>
          <a:p>
            <a:pPr marL="0" marR="0" indent="0" algn="l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mùa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hè</a:t>
            </a:r>
            <a:endParaRPr kumimoji="0" lang="vi-VN" sz="6000" b="1" i="0" u="none" strike="noStrike" kern="1200" cap="none" spc="0" normalizeH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latin typeface="UVN Binh Duong" pitchFamily="2" charset="0"/>
              <a:ea typeface="+mn-ea"/>
              <a:cs typeface="+mn-cs"/>
            </a:endParaRPr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CAF365B3-5BD9-3935-8AEE-73154D6369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13" y="1561731"/>
            <a:ext cx="9103557" cy="40555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C76A3-F7DC-97F5-408B-6441CE0D2EC7}"/>
              </a:ext>
            </a:extLst>
          </p:cNvPr>
          <p:cNvSpPr txBox="1"/>
          <p:nvPr/>
        </p:nvSpPr>
        <p:spPr>
          <a:xfrm>
            <a:off x="3102786" y="2231544"/>
            <a:ext cx="56835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28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21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-223999" y="-24806"/>
            <a:ext cx="7280476" cy="1794076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15557" y="4679982"/>
            <a:ext cx="12191365" cy="2171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635" y="0"/>
            <a:ext cx="12192000" cy="1742123"/>
            <a:chOff x="-635" y="0"/>
            <a:chExt cx="12192000" cy="1742123"/>
          </a:xfrm>
        </p:grpSpPr>
        <p:pic>
          <p:nvPicPr>
            <p:cNvPr id="6" name="图片 5" descr="33"/>
            <p:cNvPicPr>
              <a:picLocks noChangeAspect="1"/>
            </p:cNvPicPr>
            <p:nvPr/>
          </p:nvPicPr>
          <p:blipFill>
            <a:blip r:embed="rId10"/>
            <a:srcRect b="66182"/>
            <a:stretch>
              <a:fillRect/>
            </a:stretch>
          </p:blipFill>
          <p:spPr>
            <a:xfrm>
              <a:off x="-635" y="0"/>
              <a:ext cx="12192000" cy="13817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4133" y="172463"/>
              <a:ext cx="4765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ash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#9Slide03 SVNEvery Movie Every " panose="02000500000000000000" pitchFamily="2" charset="0"/>
                </a:rPr>
                <a:t>TỪ KHÓ</a:t>
              </a:r>
            </a:p>
          </p:txBody>
        </p:sp>
      </p:grpSp>
      <p:pic>
        <p:nvPicPr>
          <p:cNvPr id="18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1" y="3541325"/>
            <a:ext cx="3444985" cy="36323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E0A909-155A-B6A3-3E89-14D586ADA18C}"/>
              </a:ext>
            </a:extLst>
          </p:cNvPr>
          <p:cNvSpPr/>
          <p:nvPr/>
        </p:nvSpPr>
        <p:spPr>
          <a:xfrm>
            <a:off x="3416239" y="1871838"/>
            <a:ext cx="3335765" cy="11162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2D3A1C-400A-05E8-E90C-93D7B3587450}"/>
              </a:ext>
            </a:extLst>
          </p:cNvPr>
          <p:cNvSpPr/>
          <p:nvPr/>
        </p:nvSpPr>
        <p:spPr>
          <a:xfrm>
            <a:off x="7168764" y="1911755"/>
            <a:ext cx="4406145" cy="1198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rung </a:t>
            </a: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C39A5-66A5-35AA-F175-F41A6470227C}"/>
              </a:ext>
            </a:extLst>
          </p:cNvPr>
          <p:cNvSpPr/>
          <p:nvPr/>
        </p:nvSpPr>
        <p:spPr>
          <a:xfrm>
            <a:off x="3416239" y="3578256"/>
            <a:ext cx="3252178" cy="11246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D5574-55D9-7118-6ABA-7157A03466AF}"/>
              </a:ext>
            </a:extLst>
          </p:cNvPr>
          <p:cNvSpPr/>
          <p:nvPr/>
        </p:nvSpPr>
        <p:spPr>
          <a:xfrm>
            <a:off x="7168763" y="3541325"/>
            <a:ext cx="4406145" cy="1198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6523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AB4CCD8-A61F-1550-56F3-D0BF0D954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2901" r="18611" b="20699"/>
          <a:stretch/>
        </p:blipFill>
        <p:spPr>
          <a:xfrm>
            <a:off x="12980125" y="1966499"/>
            <a:ext cx="2016035" cy="219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57E94-28DE-7237-6368-ADFDFDA4A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5CDCF-42B1-929C-DEB6-82352DEC51BA}"/>
              </a:ext>
            </a:extLst>
          </p:cNvPr>
          <p:cNvSpPr/>
          <p:nvPr/>
        </p:nvSpPr>
        <p:spPr>
          <a:xfrm>
            <a:off x="171994" y="137159"/>
            <a:ext cx="11848011" cy="6583681"/>
          </a:xfrm>
          <a:prstGeom prst="roundRect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B1615F9-BFA3-0262-820F-0226C5B559BB}"/>
              </a:ext>
            </a:extLst>
          </p:cNvPr>
          <p:cNvGrpSpPr/>
          <p:nvPr/>
        </p:nvGrpSpPr>
        <p:grpSpPr>
          <a:xfrm>
            <a:off x="383175" y="1187231"/>
            <a:ext cx="5342659" cy="5247856"/>
            <a:chOff x="-152400" y="-132931"/>
            <a:chExt cx="5342659" cy="5247856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AE7A9BBC-A765-8132-F57F-0CFABC340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-152400" y="-132931"/>
              <a:ext cx="5342659" cy="5247856"/>
            </a:xfrm>
            <a:prstGeom prst="rect">
              <a:avLst/>
            </a:prstGeom>
          </p:spPr>
        </p:pic>
        <p:sp>
          <p:nvSpPr>
            <p:cNvPr id="45" name="Text Box 6">
              <a:extLst>
                <a:ext uri="{FF2B5EF4-FFF2-40B4-BE49-F238E27FC236}">
                  <a16:creationId xmlns:a16="http://schemas.microsoft.com/office/drawing/2014/main" id="{E0DADA01-13C8-B182-0C4B-8D378A96A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69" y="3106738"/>
              <a:ext cx="4266812" cy="49244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defTabSz="457200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600" b="1" kern="1200" dirty="0">
                  <a:solidFill>
                    <a:srgbClr val="CC33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endParaRPr lang="en-US" altLang="en-US" sz="2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DD5BB38-1BCD-970A-2B50-F406CB55AFE0}"/>
              </a:ext>
            </a:extLst>
          </p:cNvPr>
          <p:cNvSpPr/>
          <p:nvPr/>
        </p:nvSpPr>
        <p:spPr>
          <a:xfrm>
            <a:off x="171995" y="158836"/>
            <a:ext cx="11819706" cy="1371600"/>
          </a:xfrm>
          <a:prstGeom prst="roundRect">
            <a:avLst/>
          </a:prstGeom>
          <a:solidFill>
            <a:srgbClr val="F9F5DB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7981AE-E905-FB00-9A9E-F7F1F99115BC}"/>
              </a:ext>
            </a:extLst>
          </p:cNvPr>
          <p:cNvSpPr txBox="1"/>
          <p:nvPr/>
        </p:nvSpPr>
        <p:spPr>
          <a:xfrm>
            <a:off x="472442" y="229232"/>
            <a:ext cx="1110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046696E-AAB5-ADDF-2C6F-CC98510B2640}"/>
              </a:ext>
            </a:extLst>
          </p:cNvPr>
          <p:cNvSpPr/>
          <p:nvPr/>
        </p:nvSpPr>
        <p:spPr>
          <a:xfrm>
            <a:off x="2643703" y="3996705"/>
            <a:ext cx="675995" cy="586070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60366BEC-9460-25ED-2413-E6A7DD694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66529" r="58125" b="5972"/>
          <a:stretch/>
        </p:blipFill>
        <p:spPr>
          <a:xfrm>
            <a:off x="6662365" y="1000269"/>
            <a:ext cx="5094938" cy="5460944"/>
          </a:xfrm>
          <a:prstGeom prst="rect">
            <a:avLst/>
          </a:pr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67F3354F-DFFE-9486-8898-1B8F985D7069}"/>
              </a:ext>
            </a:extLst>
          </p:cNvPr>
          <p:cNvSpPr/>
          <p:nvPr/>
        </p:nvSpPr>
        <p:spPr>
          <a:xfrm>
            <a:off x="8855679" y="3935122"/>
            <a:ext cx="873369" cy="555784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C74431-793D-82A1-1BA1-6D387005D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2" y="4837740"/>
            <a:ext cx="1346700" cy="1342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28C09-76A5-17EB-6684-650C3B7A1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102" y="4982684"/>
            <a:ext cx="1132157" cy="1128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385C2-F29F-83A3-6F3F-A6B22EFA7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004" y="5133763"/>
            <a:ext cx="1246696" cy="832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C93CA-CAD0-AC1A-EBC1-F1D7BDB214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7964" y="4337401"/>
            <a:ext cx="1937870" cy="1937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6E4DE-3406-594D-3B71-4D194E5DD1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4453" y="5543400"/>
            <a:ext cx="1664469" cy="83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572489-36CF-49F3-F1A4-5135F2D0DD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3357" y="4671596"/>
            <a:ext cx="1733683" cy="7336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034BE0-2731-08EF-FDB1-3C0AE0A9C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0839" y="4626880"/>
            <a:ext cx="1371599" cy="1144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2AA8C5-AB85-4E35-14B4-E9C2B0D2F2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93860">
            <a:off x="9954074" y="4191104"/>
            <a:ext cx="2049087" cy="2049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7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57E94-28DE-7237-6368-ADFDFDA4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5CDCF-42B1-929C-DEB6-82352DEC51BA}"/>
              </a:ext>
            </a:extLst>
          </p:cNvPr>
          <p:cNvSpPr/>
          <p:nvPr/>
        </p:nvSpPr>
        <p:spPr>
          <a:xfrm>
            <a:off x="171994" y="137159"/>
            <a:ext cx="11848011" cy="6583681"/>
          </a:xfrm>
          <a:prstGeom prst="roundRect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B1615F9-BFA3-0262-820F-0226C5B559BB}"/>
              </a:ext>
            </a:extLst>
          </p:cNvPr>
          <p:cNvGrpSpPr/>
          <p:nvPr/>
        </p:nvGrpSpPr>
        <p:grpSpPr>
          <a:xfrm>
            <a:off x="383175" y="1187231"/>
            <a:ext cx="5342659" cy="5247856"/>
            <a:chOff x="-152400" y="-132931"/>
            <a:chExt cx="5342659" cy="5247856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AE7A9BBC-A765-8132-F57F-0CFABC340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-152400" y="-132931"/>
              <a:ext cx="5342659" cy="5247856"/>
            </a:xfrm>
            <a:prstGeom prst="rect">
              <a:avLst/>
            </a:prstGeom>
          </p:spPr>
        </p:pic>
        <p:sp>
          <p:nvSpPr>
            <p:cNvPr id="45" name="Text Box 6">
              <a:extLst>
                <a:ext uri="{FF2B5EF4-FFF2-40B4-BE49-F238E27FC236}">
                  <a16:creationId xmlns:a16="http://schemas.microsoft.com/office/drawing/2014/main" id="{E0DADA01-13C8-B182-0C4B-8D378A96A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69" y="3106738"/>
              <a:ext cx="4266812" cy="49244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	</a:t>
              </a:r>
              <a:endPara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DD5BB38-1BCD-970A-2B50-F406CB55AFE0}"/>
              </a:ext>
            </a:extLst>
          </p:cNvPr>
          <p:cNvSpPr/>
          <p:nvPr/>
        </p:nvSpPr>
        <p:spPr>
          <a:xfrm>
            <a:off x="383176" y="195943"/>
            <a:ext cx="11569337" cy="1371600"/>
          </a:xfrm>
          <a:prstGeom prst="roundRect">
            <a:avLst/>
          </a:prstGeom>
          <a:solidFill>
            <a:srgbClr val="F9F5DB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7981AE-E905-FB00-9A9E-F7F1F99115BC}"/>
              </a:ext>
            </a:extLst>
          </p:cNvPr>
          <p:cNvSpPr txBox="1"/>
          <p:nvPr/>
        </p:nvSpPr>
        <p:spPr>
          <a:xfrm>
            <a:off x="616130" y="212276"/>
            <a:ext cx="11103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046696E-AAB5-ADDF-2C6F-CC98510B2640}"/>
              </a:ext>
            </a:extLst>
          </p:cNvPr>
          <p:cNvSpPr/>
          <p:nvPr/>
        </p:nvSpPr>
        <p:spPr>
          <a:xfrm>
            <a:off x="2643703" y="3996705"/>
            <a:ext cx="675995" cy="586070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52" name="Picture 51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60366BEC-9460-25ED-2413-E6A7DD694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66529" r="58125" b="5972"/>
          <a:stretch/>
        </p:blipFill>
        <p:spPr>
          <a:xfrm>
            <a:off x="6662365" y="1000269"/>
            <a:ext cx="5094938" cy="5460944"/>
          </a:xfrm>
          <a:prstGeom prst="rect">
            <a:avLst/>
          </a:pr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67F3354F-DFFE-9486-8898-1B8F985D7069}"/>
              </a:ext>
            </a:extLst>
          </p:cNvPr>
          <p:cNvSpPr/>
          <p:nvPr/>
        </p:nvSpPr>
        <p:spPr>
          <a:xfrm>
            <a:off x="8855679" y="3935122"/>
            <a:ext cx="873369" cy="555784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C74431-793D-82A1-1BA1-6D387005D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2" y="4837740"/>
            <a:ext cx="1346700" cy="1342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28C09-76A5-17EB-6684-650C3B7A1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102" y="4982684"/>
            <a:ext cx="1132157" cy="1128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385C2-F29F-83A3-6F3F-A6B22EFA7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004" y="5133763"/>
            <a:ext cx="1246696" cy="832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C93CA-CAD0-AC1A-EBC1-F1D7BDB214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7964" y="4337401"/>
            <a:ext cx="1937870" cy="19378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971AC9-2A62-1989-D512-9484B00FD907}"/>
              </a:ext>
            </a:extLst>
          </p:cNvPr>
          <p:cNvSpPr txBox="1"/>
          <p:nvPr/>
        </p:nvSpPr>
        <p:spPr>
          <a:xfrm>
            <a:off x="7384670" y="4274482"/>
            <a:ext cx="14544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A405C2-2DA4-CD0F-EC83-31244EDAA7DB}"/>
              </a:ext>
            </a:extLst>
          </p:cNvPr>
          <p:cNvSpPr txBox="1"/>
          <p:nvPr/>
        </p:nvSpPr>
        <p:spPr>
          <a:xfrm>
            <a:off x="7487368" y="5256522"/>
            <a:ext cx="1454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D36650-CC11-7FD7-6105-9CFEC4382273}"/>
              </a:ext>
            </a:extLst>
          </p:cNvPr>
          <p:cNvSpPr txBox="1"/>
          <p:nvPr/>
        </p:nvSpPr>
        <p:spPr>
          <a:xfrm>
            <a:off x="9672364" y="4266542"/>
            <a:ext cx="1454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838E46-2044-AC6B-2E23-BBD88964B33C}"/>
              </a:ext>
            </a:extLst>
          </p:cNvPr>
          <p:cNvSpPr txBox="1"/>
          <p:nvPr/>
        </p:nvSpPr>
        <p:spPr>
          <a:xfrm>
            <a:off x="9517847" y="5236144"/>
            <a:ext cx="1892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8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AB4CCD8-A61F-1550-56F3-D0BF0D954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2901" r="18611" b="20699"/>
          <a:stretch/>
        </p:blipFill>
        <p:spPr>
          <a:xfrm>
            <a:off x="12980125" y="1966499"/>
            <a:ext cx="2016035" cy="219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57E94-28DE-7237-6368-ADFDFDA4A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5CDCF-42B1-929C-DEB6-82352DEC51BA}"/>
              </a:ext>
            </a:extLst>
          </p:cNvPr>
          <p:cNvSpPr/>
          <p:nvPr/>
        </p:nvSpPr>
        <p:spPr>
          <a:xfrm>
            <a:off x="171994" y="137159"/>
            <a:ext cx="11848011" cy="6583681"/>
          </a:xfrm>
          <a:prstGeom prst="roundRect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B1615F9-BFA3-0262-820F-0226C5B559BB}"/>
              </a:ext>
            </a:extLst>
          </p:cNvPr>
          <p:cNvGrpSpPr/>
          <p:nvPr/>
        </p:nvGrpSpPr>
        <p:grpSpPr>
          <a:xfrm>
            <a:off x="288600" y="1390157"/>
            <a:ext cx="5342659" cy="5247856"/>
            <a:chOff x="-152400" y="-132931"/>
            <a:chExt cx="5342659" cy="5247856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AE7A9BBC-A765-8132-F57F-0CFABC340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-152400" y="-132931"/>
              <a:ext cx="5342659" cy="5247856"/>
            </a:xfrm>
            <a:prstGeom prst="rect">
              <a:avLst/>
            </a:prstGeom>
          </p:spPr>
        </p:pic>
        <p:sp>
          <p:nvSpPr>
            <p:cNvPr id="45" name="Text Box 6">
              <a:extLst>
                <a:ext uri="{FF2B5EF4-FFF2-40B4-BE49-F238E27FC236}">
                  <a16:creationId xmlns:a16="http://schemas.microsoft.com/office/drawing/2014/main" id="{E0DADA01-13C8-B182-0C4B-8D378A96A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69" y="3106738"/>
              <a:ext cx="4266812" cy="49244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	</a:t>
              </a:r>
              <a:endPara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DD5BB38-1BCD-970A-2B50-F406CB55AFE0}"/>
              </a:ext>
            </a:extLst>
          </p:cNvPr>
          <p:cNvSpPr/>
          <p:nvPr/>
        </p:nvSpPr>
        <p:spPr>
          <a:xfrm>
            <a:off x="383176" y="195943"/>
            <a:ext cx="11569337" cy="1371600"/>
          </a:xfrm>
          <a:prstGeom prst="roundRect">
            <a:avLst/>
          </a:prstGeom>
          <a:solidFill>
            <a:srgbClr val="F9F5DB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7981AE-E905-FB00-9A9E-F7F1F99115BC}"/>
              </a:ext>
            </a:extLst>
          </p:cNvPr>
          <p:cNvSpPr txBox="1"/>
          <p:nvPr/>
        </p:nvSpPr>
        <p:spPr>
          <a:xfrm>
            <a:off x="616130" y="212276"/>
            <a:ext cx="11103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046696E-AAB5-ADDF-2C6F-CC98510B2640}"/>
              </a:ext>
            </a:extLst>
          </p:cNvPr>
          <p:cNvSpPr/>
          <p:nvPr/>
        </p:nvSpPr>
        <p:spPr>
          <a:xfrm>
            <a:off x="2581601" y="3953772"/>
            <a:ext cx="675995" cy="647653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52" name="Picture 51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60366BEC-9460-25ED-2413-E6A7DD694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66529" r="58125" b="5972"/>
          <a:stretch/>
        </p:blipFill>
        <p:spPr>
          <a:xfrm>
            <a:off x="6662365" y="1000269"/>
            <a:ext cx="5094938" cy="5460944"/>
          </a:xfrm>
          <a:prstGeom prst="rect">
            <a:avLst/>
          </a:prstGeom>
        </p:spPr>
      </p:pic>
      <p:sp>
        <p:nvSpPr>
          <p:cNvPr id="54" name="Cloud 53">
            <a:extLst>
              <a:ext uri="{FF2B5EF4-FFF2-40B4-BE49-F238E27FC236}">
                <a16:creationId xmlns:a16="http://schemas.microsoft.com/office/drawing/2014/main" id="{67F3354F-DFFE-9486-8898-1B8F985D7069}"/>
              </a:ext>
            </a:extLst>
          </p:cNvPr>
          <p:cNvSpPr/>
          <p:nvPr/>
        </p:nvSpPr>
        <p:spPr>
          <a:xfrm>
            <a:off x="8855679" y="3935122"/>
            <a:ext cx="873369" cy="555784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B9F6C2-25C1-4DB7-FE53-1D22864AB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891" y="4710849"/>
            <a:ext cx="1733683" cy="733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6E4DE-3406-594D-3B71-4D194E5DD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935" y="5456457"/>
            <a:ext cx="1664469" cy="83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AB6E3-8008-BBAA-9562-86DF473F8E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2626" y="4490906"/>
            <a:ext cx="1371599" cy="1144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77318B-C20A-FB22-21FE-D41858EE62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93860">
            <a:off x="9820301" y="4823398"/>
            <a:ext cx="1713900" cy="17139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17D097-DC1A-44EA-1143-9276FB8FB80C}"/>
              </a:ext>
            </a:extLst>
          </p:cNvPr>
          <p:cNvSpPr txBox="1"/>
          <p:nvPr/>
        </p:nvSpPr>
        <p:spPr>
          <a:xfrm>
            <a:off x="989880" y="4445833"/>
            <a:ext cx="2202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1BCE0F-0484-F8B7-D0CE-A642F58174FA}"/>
              </a:ext>
            </a:extLst>
          </p:cNvPr>
          <p:cNvSpPr txBox="1"/>
          <p:nvPr/>
        </p:nvSpPr>
        <p:spPr>
          <a:xfrm>
            <a:off x="3288082" y="4461094"/>
            <a:ext cx="2202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E43AE9-E683-5E79-4842-274CC7B146C8}"/>
              </a:ext>
            </a:extLst>
          </p:cNvPr>
          <p:cNvSpPr txBox="1"/>
          <p:nvPr/>
        </p:nvSpPr>
        <p:spPr>
          <a:xfrm>
            <a:off x="3257653" y="5491690"/>
            <a:ext cx="2202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kéo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9DD4216E-DEB6-C4D5-BCFA-DDE31FDAD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62" y="5276702"/>
            <a:ext cx="4266812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	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D6FAD-18DB-03AF-18DC-4F30F672A137}"/>
              </a:ext>
            </a:extLst>
          </p:cNvPr>
          <p:cNvSpPr txBox="1"/>
          <p:nvPr/>
        </p:nvSpPr>
        <p:spPr>
          <a:xfrm>
            <a:off x="1040552" y="5493599"/>
            <a:ext cx="2202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kìm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F127AC-945A-F562-29DD-768466B7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84363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740947-CD8D-AC10-0D8B-218F444F249D}"/>
              </a:ext>
            </a:extLst>
          </p:cNvPr>
          <p:cNvSpPr/>
          <p:nvPr/>
        </p:nvSpPr>
        <p:spPr>
          <a:xfrm>
            <a:off x="200627" y="169327"/>
            <a:ext cx="11762510" cy="6185743"/>
          </a:xfrm>
          <a:prstGeom prst="roundRect">
            <a:avLst/>
          </a:prstGeom>
          <a:solidFill>
            <a:srgbClr val="DBF8F9">
              <a:alpha val="89000"/>
            </a:srgbClr>
          </a:solidFill>
          <a:ln w="15875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D44AEA-7C1F-DB52-78B3-776FDC07A260}"/>
              </a:ext>
            </a:extLst>
          </p:cNvPr>
          <p:cNvSpPr/>
          <p:nvPr/>
        </p:nvSpPr>
        <p:spPr>
          <a:xfrm>
            <a:off x="311331" y="143597"/>
            <a:ext cx="11569337" cy="1410856"/>
          </a:xfrm>
          <a:prstGeom prst="roundRect">
            <a:avLst/>
          </a:prstGeom>
          <a:solidFill>
            <a:srgbClr val="F9F5DB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1A93C-4842-F28E-0C43-64175CB927F1}"/>
              </a:ext>
            </a:extLst>
          </p:cNvPr>
          <p:cNvSpPr txBox="1"/>
          <p:nvPr/>
        </p:nvSpPr>
        <p:spPr>
          <a:xfrm>
            <a:off x="616130" y="212276"/>
            <a:ext cx="1110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C3358C3-EDA3-7A79-B8F8-2802E5DA760E}"/>
              </a:ext>
            </a:extLst>
          </p:cNvPr>
          <p:cNvSpPr/>
          <p:nvPr/>
        </p:nvSpPr>
        <p:spPr>
          <a:xfrm>
            <a:off x="366695" y="1675681"/>
            <a:ext cx="8564040" cy="1335005"/>
          </a:xfrm>
          <a:prstGeom prst="cloud">
            <a:avLst/>
          </a:prstGeom>
          <a:solidFill>
            <a:srgbClr val="F9F5DB">
              <a:alpha val="89000"/>
            </a:srgbClr>
          </a:solidFill>
          <a:ln w="165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A41A5-937D-9692-6D63-09BB99B10732}"/>
              </a:ext>
            </a:extLst>
          </p:cNvPr>
          <p:cNvSpPr txBox="1"/>
          <p:nvPr/>
        </p:nvSpPr>
        <p:spPr>
          <a:xfrm>
            <a:off x="1338443" y="2689927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58CF97-9802-868A-BFA9-AFCF0E17FC4E}"/>
              </a:ext>
            </a:extLst>
          </p:cNvPr>
          <p:cNvSpPr txBox="1"/>
          <p:nvPr/>
        </p:nvSpPr>
        <p:spPr>
          <a:xfrm>
            <a:off x="792708" y="1916323"/>
            <a:ext cx="9980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mơ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" name="Picture 4" descr="A colorful kit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69A634F9-09DA-1078-D7F2-28F04109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438" y1="47094" x2="66159" y2="54202"/>
                        <a14:foregroundMark x1="66159" y1="54202" x2="78512" y2="57146"/>
                        <a14:foregroundMark x1="78512" y1="57146" x2="40226" y2="64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0618" y="1086926"/>
            <a:ext cx="2649385" cy="351472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0577AA8-C626-7F10-F17F-A5A2B1CCB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6681" y1="27178" x2="89717" y2="29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5405" y="2343183"/>
            <a:ext cx="4011887" cy="4011887"/>
          </a:xfrm>
          <a:prstGeom prst="rect">
            <a:avLst/>
          </a:prstGeom>
        </p:spPr>
      </p:pic>
      <p:pic>
        <p:nvPicPr>
          <p:cNvPr id="12" name="Picture 11" descr="Calendar&#10;&#10;Description automatically generated with low confidence">
            <a:extLst>
              <a:ext uri="{FF2B5EF4-FFF2-40B4-BE49-F238E27FC236}">
                <a16:creationId xmlns:a16="http://schemas.microsoft.com/office/drawing/2014/main" id="{7F5491B3-2343-EAB9-00F2-3218DCDAAC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37" y="1398404"/>
            <a:ext cx="5478956" cy="54789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A1A98-C444-F0DC-E760-697EC46D34BD}"/>
              </a:ext>
            </a:extLst>
          </p:cNvPr>
          <p:cNvSpPr/>
          <p:nvPr/>
        </p:nvSpPr>
        <p:spPr>
          <a:xfrm>
            <a:off x="1720789" y="5768010"/>
            <a:ext cx="2793918" cy="723034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E5E67-3687-89A3-2E2E-8A63B4FCA56F}"/>
              </a:ext>
            </a:extLst>
          </p:cNvPr>
          <p:cNvSpPr/>
          <p:nvPr/>
        </p:nvSpPr>
        <p:spPr>
          <a:xfrm>
            <a:off x="7781819" y="5815904"/>
            <a:ext cx="2793918" cy="723034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F127AC-945A-F562-29DD-768466B7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84363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D44AEA-7C1F-DB52-78B3-776FDC07A260}"/>
              </a:ext>
            </a:extLst>
          </p:cNvPr>
          <p:cNvSpPr/>
          <p:nvPr/>
        </p:nvSpPr>
        <p:spPr>
          <a:xfrm>
            <a:off x="311331" y="143597"/>
            <a:ext cx="11569337" cy="1410856"/>
          </a:xfrm>
          <a:prstGeom prst="roundRect">
            <a:avLst/>
          </a:prstGeom>
          <a:solidFill>
            <a:srgbClr val="F9F5DB">
              <a:alpha val="88627"/>
            </a:srgb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1A93C-4842-F28E-0C43-64175CB927F1}"/>
              </a:ext>
            </a:extLst>
          </p:cNvPr>
          <p:cNvSpPr txBox="1"/>
          <p:nvPr/>
        </p:nvSpPr>
        <p:spPr>
          <a:xfrm>
            <a:off x="616130" y="212276"/>
            <a:ext cx="11375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A41A5-937D-9692-6D63-09BB99B10732}"/>
              </a:ext>
            </a:extLst>
          </p:cNvPr>
          <p:cNvSpPr txBox="1"/>
          <p:nvPr/>
        </p:nvSpPr>
        <p:spPr>
          <a:xfrm>
            <a:off x="1338443" y="2522287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35A3BD5-C939-34A5-D7CB-5CDE97B54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010635"/>
              </p:ext>
            </p:extLst>
          </p:nvPr>
        </p:nvGraphicFramePr>
        <p:xfrm>
          <a:off x="585517" y="1704010"/>
          <a:ext cx="10990353" cy="480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93">
                  <a:extLst>
                    <a:ext uri="{9D8B030D-6E8A-4147-A177-3AD203B41FA5}">
                      <a16:colId xmlns:a16="http://schemas.microsoft.com/office/drawing/2014/main" val="3465384346"/>
                    </a:ext>
                  </a:extLst>
                </a:gridCol>
                <a:gridCol w="4548851">
                  <a:extLst>
                    <a:ext uri="{9D8B030D-6E8A-4147-A177-3AD203B41FA5}">
                      <a16:colId xmlns:a16="http://schemas.microsoft.com/office/drawing/2014/main" val="442688974"/>
                    </a:ext>
                  </a:extLst>
                </a:gridCol>
                <a:gridCol w="4654209">
                  <a:extLst>
                    <a:ext uri="{9D8B030D-6E8A-4147-A177-3AD203B41FA5}">
                      <a16:colId xmlns:a16="http://schemas.microsoft.com/office/drawing/2014/main" val="872332693"/>
                    </a:ext>
                  </a:extLst>
                </a:gridCol>
              </a:tblGrid>
              <a:tr h="138239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4573"/>
                  </a:ext>
                </a:extLst>
              </a:tr>
              <a:tr h="168834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55133"/>
                  </a:ext>
                </a:extLst>
              </a:tr>
              <a:tr h="172963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824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CEC419F-9A7D-0FA4-E83D-5E542475DB32}"/>
              </a:ext>
            </a:extLst>
          </p:cNvPr>
          <p:cNvSpPr txBox="1"/>
          <p:nvPr/>
        </p:nvSpPr>
        <p:spPr>
          <a:xfrm>
            <a:off x="2678898" y="1921732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9D068-1238-53BD-0AAD-3B4FAA967BD9}"/>
              </a:ext>
            </a:extLst>
          </p:cNvPr>
          <p:cNvSpPr txBox="1"/>
          <p:nvPr/>
        </p:nvSpPr>
        <p:spPr>
          <a:xfrm>
            <a:off x="6892528" y="1935601"/>
            <a:ext cx="49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E049FD-1913-FE45-51AA-3EA7CA0795F3}"/>
              </a:ext>
            </a:extLst>
          </p:cNvPr>
          <p:cNvSpPr txBox="1"/>
          <p:nvPr/>
        </p:nvSpPr>
        <p:spPr>
          <a:xfrm>
            <a:off x="985853" y="3417591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6BE3C0-44C3-5713-5890-2F9142CC0A5D}"/>
              </a:ext>
            </a:extLst>
          </p:cNvPr>
          <p:cNvSpPr txBox="1"/>
          <p:nvPr/>
        </p:nvSpPr>
        <p:spPr>
          <a:xfrm>
            <a:off x="1059201" y="5253231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2BE0CE-AFBE-A837-C35E-E07E093DC03D}"/>
              </a:ext>
            </a:extLst>
          </p:cNvPr>
          <p:cNvSpPr txBox="1"/>
          <p:nvPr/>
        </p:nvSpPr>
        <p:spPr>
          <a:xfrm>
            <a:off x="2860475" y="3262921"/>
            <a:ext cx="3948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ECA6C-3213-7FD0-74B3-83410F5E935F}"/>
              </a:ext>
            </a:extLst>
          </p:cNvPr>
          <p:cNvSpPr txBox="1"/>
          <p:nvPr/>
        </p:nvSpPr>
        <p:spPr>
          <a:xfrm>
            <a:off x="7255683" y="3052064"/>
            <a:ext cx="422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551469-D330-B25C-4385-289A7277CD87}"/>
              </a:ext>
            </a:extLst>
          </p:cNvPr>
          <p:cNvSpPr txBox="1"/>
          <p:nvPr/>
        </p:nvSpPr>
        <p:spPr>
          <a:xfrm>
            <a:off x="2878373" y="4773276"/>
            <a:ext cx="406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01524B-225B-1B0B-024F-96C3D95FFDBF}"/>
              </a:ext>
            </a:extLst>
          </p:cNvPr>
          <p:cNvSpPr txBox="1"/>
          <p:nvPr/>
        </p:nvSpPr>
        <p:spPr>
          <a:xfrm>
            <a:off x="7255683" y="4954531"/>
            <a:ext cx="4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kiễng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2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99652716"/>
</p:tagLst>
</file>

<file path=ppt/theme/theme1.xml><?xml version="1.0" encoding="utf-8"?>
<a:theme xmlns:a="http://schemas.openxmlformats.org/drawingml/2006/main" name="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BF8F9">
            <a:alpha val="89000"/>
          </a:srgbClr>
        </a:solidFill>
        <a:ln>
          <a:solidFill>
            <a:schemeClr val="bg1"/>
          </a:solidFill>
        </a:ln>
      </a:spPr>
      <a:bodyPr rtlCol="0" anchor="ctr"/>
      <a:lstStyle>
        <a:defPPr algn="ctr"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  <a:effectLst>
          <a:outerShdw blurRad="50800" dist="50800" dir="12000000" sx="1000" sy="1000" algn="ctr" rotWithShape="0">
            <a:sysClr val="window" lastClr="FFFFFF">
              <a:alpha val="43000"/>
            </a:sysClr>
          </a:outerShdw>
        </a:effectLst>
      </a:spPr>
      <a:bodyPr wrap="square" rtlCol="0">
        <a:prstTxWarp prst="textCanUp">
          <a:avLst/>
        </a:prstTxWarp>
        <a:spAutoFit/>
        <a:scene3d>
          <a:camera prst="obliqueBottomRight"/>
          <a:lightRig rig="threePt" dir="t"/>
        </a:scene3d>
        <a:sp3d extrusionH="57150">
          <a:bevelT w="38100" h="38100"/>
        </a:sp3d>
      </a:bodyPr>
      <a:lstStyle>
        <a:defPPr marL="0" marR="0" indent="0" algn="l" defTabSz="609585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1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>
              <a:outerShdw dist="63500" dir="11040000" sx="99000" sy="99000" algn="tl">
                <a:srgbClr val="FFFF00">
                  <a:alpha val="42000"/>
                </a:srgbClr>
              </a:outerShdw>
            </a:effectLst>
            <a:uLnTx/>
            <a:uFillTx/>
            <a:latin typeface="UVN Binh Duong" pitchFamily="2" charset="0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87E9"/>
      </a:accent1>
      <a:accent2>
        <a:srgbClr val="2173FC"/>
      </a:accent2>
      <a:accent3>
        <a:srgbClr val="45BDFF"/>
      </a:accent3>
      <a:accent4>
        <a:srgbClr val="FFBD02"/>
      </a:accent4>
      <a:accent5>
        <a:srgbClr val="FF9A15"/>
      </a:accent5>
      <a:accent6>
        <a:srgbClr val="6FE2FF"/>
      </a:accent6>
      <a:hlink>
        <a:srgbClr val="FA9C32"/>
      </a:hlink>
      <a:folHlink>
        <a:srgbClr val="954F72"/>
      </a:folHlink>
    </a:clrScheme>
    <a:fontScheme name="自定义 3">
      <a:majorFont>
        <a:latin typeface="汉仪正圆-45W"/>
        <a:ea typeface="汉仪润圆-65W"/>
        <a:cs typeface=""/>
      </a:majorFont>
      <a:minorFont>
        <a:latin typeface="汉仪正圆-45W"/>
        <a:ea typeface="汉仪润圆-6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476</Words>
  <Application>Microsoft Office PowerPoint</Application>
  <PresentationFormat>Widescreen</PresentationFormat>
  <Paragraphs>74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汉仪正圆-45W</vt:lpstr>
      <vt:lpstr>#9Slide03 SVNEvery Movie Every </vt:lpstr>
      <vt:lpstr>字魂79号-萌趣奶油体</vt:lpstr>
      <vt:lpstr>Cambria</vt:lpstr>
      <vt:lpstr>Times New Roman</vt:lpstr>
      <vt:lpstr>#9Slide05 FS Blonde Script</vt:lpstr>
      <vt:lpstr>UVN Binh Duong</vt:lpstr>
      <vt:lpstr>思源黑体 CN Bold</vt:lpstr>
      <vt:lpstr>字体管家棉花糖</vt:lpstr>
      <vt:lpstr>#9Slide07 HoneyCream</vt:lpstr>
      <vt:lpstr>Calibri</vt:lpstr>
      <vt:lpstr>Amazone</vt:lpstr>
      <vt:lpstr>#9Slide07 Altus</vt:lpstr>
      <vt:lpstr>Yeseva One</vt:lpstr>
      <vt:lpstr>Arial</vt:lpstr>
      <vt:lpstr>SVN-Newton</vt:lpstr>
      <vt:lpstr>汉仪润圆-65W</vt:lpstr>
      <vt:lpstr>2-1031-7</vt:lpstr>
      <vt:lpstr>Office 主题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dreamsummit</dc:creator>
  <cp:keywords>MANG NON</cp:keywords>
  <dc:description>Mang Non</dc:description>
  <cp:lastModifiedBy>HP</cp:lastModifiedBy>
  <cp:revision>31</cp:revision>
  <dcterms:created xsi:type="dcterms:W3CDTF">2018-12-13T14:11:00Z</dcterms:created>
  <dcterms:modified xsi:type="dcterms:W3CDTF">2024-09-12T13:48:01Z</dcterms:modified>
  <cp:category>Mang Non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0F19EC5A6A3C40128252B93579862A71</vt:lpwstr>
  </property>
  <property fmtid="{D5CDD505-2E9C-101B-9397-08002B2CF9AE}" pid="3" name="KSOProductBuildVer">
    <vt:lpwstr>2052-11.1.0.10463</vt:lpwstr>
  </property>
</Properties>
</file>