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80" r:id="rId2"/>
  </p:sldMasterIdLst>
  <p:notesMasterIdLst>
    <p:notesMasterId r:id="rId19"/>
  </p:notesMasterIdLst>
  <p:sldIdLst>
    <p:sldId id="309" r:id="rId3"/>
    <p:sldId id="310" r:id="rId4"/>
    <p:sldId id="258" r:id="rId5"/>
    <p:sldId id="311" r:id="rId6"/>
    <p:sldId id="261" r:id="rId7"/>
    <p:sldId id="303" r:id="rId8"/>
    <p:sldId id="262" r:id="rId9"/>
    <p:sldId id="263" r:id="rId10"/>
    <p:sldId id="264" r:id="rId11"/>
    <p:sldId id="312" r:id="rId12"/>
    <p:sldId id="313" r:id="rId13"/>
    <p:sldId id="265" r:id="rId14"/>
    <p:sldId id="266" r:id="rId15"/>
    <p:sldId id="314" r:id="rId16"/>
    <p:sldId id="315" r:id="rId17"/>
    <p:sldId id="319" r:id="rId18"/>
  </p:sldIdLst>
  <p:sldSz cx="9144000" cy="5143500" type="screen16x9"/>
  <p:notesSz cx="6858000" cy="9144000"/>
  <p:embeddedFontLst>
    <p:embeddedFont>
      <p:font typeface="#9Slide05 SVNUT Triumph" panose="00000500000000000000" charset="0"/>
      <p:italic r:id="rId20"/>
    </p:embeddedFont>
    <p:embeddedFont>
      <p:font typeface="#9Slide07 Altus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#9Slide07 IcielStormtrooper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omfortaa" panose="020B0604020202020204" charset="0"/>
      <p:regular r:id="rId28"/>
      <p:bold r:id="rId29"/>
    </p:embeddedFont>
    <p:embeddedFont>
      <p:font typeface="Fredoka One" panose="020B0604020202020204" charset="0"/>
      <p:regular r:id="rId30"/>
    </p:embeddedFont>
    <p:embeddedFont>
      <p:font typeface="Holtwood One SC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46F"/>
    <a:srgbClr val="66FF66"/>
    <a:srgbClr val="F9A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B64030-D6B9-444F-A16B-A6F348F0C99F}">
  <a:tblStyle styleId="{F7B64030-D6B9-444F-A16B-A6F348F0C9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2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3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893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644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8c901f3876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8c901f3876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7274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608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8c901f3876_0_1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8c901f3876_0_1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8c3084976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8c3084976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03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8c30849765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8c30849765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 by Diệu Hiền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70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09" y="3543300"/>
            <a:ext cx="4314932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3267076" y="11"/>
            <a:ext cx="5876845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5842582" y="1337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1937332" y="360423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833075"/>
            <a:ext cx="9143948" cy="597655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089607" y="2099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8079107" y="1003908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332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0" y="24"/>
            <a:ext cx="704799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1323975" y="942138"/>
            <a:ext cx="3309900" cy="10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64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1323975" y="1881713"/>
            <a:ext cx="45528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1438450">
            <a:off x="8196314" y="2339515"/>
            <a:ext cx="466779" cy="464478"/>
            <a:chOff x="1193082" y="841697"/>
            <a:chExt cx="1170763" cy="1162329"/>
          </a:xfrm>
        </p:grpSpPr>
        <p:sp>
          <p:nvSpPr>
            <p:cNvPr id="62" name="Google Shape;62;p3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3"/>
          <p:cNvGrpSpPr/>
          <p:nvPr/>
        </p:nvGrpSpPr>
        <p:grpSpPr>
          <a:xfrm>
            <a:off x="7493103" y="4186769"/>
            <a:ext cx="472610" cy="452764"/>
            <a:chOff x="7039475" y="481968"/>
            <a:chExt cx="476805" cy="456783"/>
          </a:xfrm>
        </p:grpSpPr>
        <p:sp>
          <p:nvSpPr>
            <p:cNvPr id="66" name="Google Shape;66;p3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769044">
            <a:off x="7062322" y="99378"/>
            <a:ext cx="762405" cy="781597"/>
            <a:chOff x="614950" y="1682850"/>
            <a:chExt cx="438175" cy="454900"/>
          </a:xfrm>
        </p:grpSpPr>
        <p:sp>
          <p:nvSpPr>
            <p:cNvPr id="72" name="Google Shape;7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3"/>
          <p:cNvGrpSpPr/>
          <p:nvPr/>
        </p:nvGrpSpPr>
        <p:grpSpPr>
          <a:xfrm rot="-9891192">
            <a:off x="8192315" y="1211650"/>
            <a:ext cx="474769" cy="466342"/>
            <a:chOff x="1761950" y="1669000"/>
            <a:chExt cx="482700" cy="529100"/>
          </a:xfrm>
        </p:grpSpPr>
        <p:sp>
          <p:nvSpPr>
            <p:cNvPr id="76" name="Google Shape;76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890291">
            <a:off x="7009976" y="3167224"/>
            <a:ext cx="389794" cy="443451"/>
            <a:chOff x="1761950" y="1669000"/>
            <a:chExt cx="482700" cy="529100"/>
          </a:xfrm>
        </p:grpSpPr>
        <p:sp>
          <p:nvSpPr>
            <p:cNvPr id="80" name="Google Shape;80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871861">
            <a:off x="6460482" y="960022"/>
            <a:ext cx="699981" cy="633273"/>
            <a:chOff x="2321700" y="1787550"/>
            <a:chExt cx="450675" cy="386425"/>
          </a:xfrm>
        </p:grpSpPr>
        <p:sp>
          <p:nvSpPr>
            <p:cNvPr id="84" name="Google Shape;84;p3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 rot="-822949">
            <a:off x="7676470" y="2982115"/>
            <a:ext cx="1198778" cy="1196265"/>
            <a:chOff x="345025" y="221948"/>
            <a:chExt cx="1016224" cy="1014094"/>
          </a:xfrm>
        </p:grpSpPr>
        <p:sp>
          <p:nvSpPr>
            <p:cNvPr id="88" name="Google Shape;88;p3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339225" y="1615752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3"/>
          <p:cNvGrpSpPr/>
          <p:nvPr/>
        </p:nvGrpSpPr>
        <p:grpSpPr>
          <a:xfrm rot="493885">
            <a:off x="6825597" y="1762134"/>
            <a:ext cx="937979" cy="929078"/>
            <a:chOff x="2797650" y="3803725"/>
            <a:chExt cx="787175" cy="819250"/>
          </a:xfrm>
        </p:grpSpPr>
        <p:sp>
          <p:nvSpPr>
            <p:cNvPr id="95" name="Google Shape;95;p3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 rot="7925415">
            <a:off x="8384120" y="4284202"/>
            <a:ext cx="407429" cy="385547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 rot="2390256">
            <a:off x="6591891" y="4374424"/>
            <a:ext cx="341244" cy="354176"/>
            <a:chOff x="614950" y="1682850"/>
            <a:chExt cx="438175" cy="454900"/>
          </a:xfrm>
        </p:grpSpPr>
        <p:sp>
          <p:nvSpPr>
            <p:cNvPr id="102" name="Google Shape;10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/>
          <p:nvPr/>
        </p:nvSpPr>
        <p:spPr>
          <a:xfrm rot="7925529">
            <a:off x="5129809" y="65369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649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152390" y="1594688"/>
            <a:ext cx="9486890" cy="3653587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8549447">
            <a:off x="818866" y="3953439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-7207332">
            <a:off x="8195943" y="585542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3647476">
            <a:off x="7605364" y="4527908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2195570">
            <a:off x="7453946" y="4697576"/>
            <a:ext cx="158461" cy="14995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4572000" y="1836000"/>
            <a:ext cx="3851700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1610350" y="1917000"/>
            <a:ext cx="2075100" cy="13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4572000" y="2655000"/>
            <a:ext cx="3781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9" y="-230093"/>
            <a:ext cx="9222332" cy="1707949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1407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7" y="0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198575" y="2571750"/>
            <a:ext cx="47529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195550" y="3288450"/>
            <a:ext cx="4752900" cy="13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4001667" y="690058"/>
            <a:ext cx="1218047" cy="1503157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8331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734675" y="2957150"/>
            <a:ext cx="4029000" cy="12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0" y="-120750"/>
            <a:ext cx="9344063" cy="2768673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1846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7482100" y="624540"/>
            <a:ext cx="190026" cy="17982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5706286">
            <a:off x="217809" y="4365300"/>
            <a:ext cx="225857" cy="21372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839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469550" y="1168050"/>
            <a:ext cx="6204900" cy="28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27469" y="-13780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 flipH="1">
            <a:off x="7142594" y="3576039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 rot="-4460431">
            <a:off x="8269492" y="624627"/>
            <a:ext cx="309032" cy="29243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 rot="1382476">
            <a:off x="161149" y="4723975"/>
            <a:ext cx="220011" cy="20819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194133" y="3992116"/>
            <a:ext cx="459574" cy="45546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49574" y="4163515"/>
            <a:ext cx="453803" cy="274242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20431" y="5013076"/>
            <a:ext cx="578215" cy="206630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244238" y="3825069"/>
            <a:ext cx="858226" cy="883052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7556566" y="-163726"/>
            <a:ext cx="824109" cy="818801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8503674" y="711998"/>
            <a:ext cx="1015989" cy="1014505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8604712" y="101971"/>
            <a:ext cx="307011" cy="43466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3036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4619634" y="1581200"/>
            <a:ext cx="4570930" cy="356235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1804950" y="1828813"/>
            <a:ext cx="5534100" cy="12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9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1804950" y="2904588"/>
            <a:ext cx="5534100" cy="4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28583" y="-9520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8329451" y="4558193"/>
            <a:ext cx="702594" cy="819585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7443254" y="4534876"/>
            <a:ext cx="351234" cy="330941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166509" y="-377918"/>
            <a:ext cx="803244" cy="802071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724181" y="282020"/>
            <a:ext cx="595651" cy="619974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8054455" y="3835956"/>
            <a:ext cx="436925" cy="514062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24337" y="133282"/>
            <a:ext cx="390890" cy="387609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6889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32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7" y="0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198575" y="2571750"/>
            <a:ext cx="47529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195550" y="3288450"/>
            <a:ext cx="4752900" cy="13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4001667" y="690058"/>
            <a:ext cx="1218047" cy="1503157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66675" y="-25"/>
            <a:ext cx="3856688" cy="5206524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>
            <a:off x="2263275" y="3115751"/>
            <a:ext cx="176590" cy="162787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/>
          <p:nvPr/>
        </p:nvSpPr>
        <p:spPr>
          <a:xfrm rot="6532479">
            <a:off x="1890092" y="4577988"/>
            <a:ext cx="259677" cy="24573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8657264" y="4331424"/>
            <a:ext cx="184881" cy="17495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16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5075168" y="-12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"/>
          <p:cNvSpPr/>
          <p:nvPr/>
        </p:nvSpPr>
        <p:spPr>
          <a:xfrm rot="-1931421">
            <a:off x="4526218" y="613413"/>
            <a:ext cx="284370" cy="216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"/>
          <p:cNvSpPr/>
          <p:nvPr/>
        </p:nvSpPr>
        <p:spPr>
          <a:xfrm rot="-9295350">
            <a:off x="576899" y="4271472"/>
            <a:ext cx="284300" cy="247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"/>
          <p:cNvSpPr/>
          <p:nvPr/>
        </p:nvSpPr>
        <p:spPr>
          <a:xfrm rot="-9295189">
            <a:off x="902985" y="44600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40169" y="-56014"/>
            <a:ext cx="775256" cy="630414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7736378" y="-359939"/>
            <a:ext cx="1769033" cy="1690522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238125" y="628198"/>
            <a:ext cx="396340" cy="346078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715069" y="288596"/>
            <a:ext cx="341248" cy="354185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279200" y="1423950"/>
            <a:ext cx="6585600" cy="22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3168900" y="3848300"/>
            <a:ext cx="4695900" cy="3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310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29"/>
            <a:ext cx="9153602" cy="5610194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5162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08872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3697500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630267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91487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3521850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612882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7736841" y="4591614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760956" y="1824067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994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072400" y="2061439"/>
            <a:ext cx="3821326" cy="307794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2695664" y="-34373"/>
            <a:ext cx="6448336" cy="233256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328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1804607" y="1538300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1806310" y="3195768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5677924" y="3195642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053525" y="2033425"/>
            <a:ext cx="24111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053450" y="3690857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5675700" y="3690775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5675700" y="1538300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5675700" y="2033430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467197" y="-43100"/>
            <a:ext cx="284297" cy="24709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"/>
          <p:cNvSpPr/>
          <p:nvPr/>
        </p:nvSpPr>
        <p:spPr>
          <a:xfrm rot="-4086574">
            <a:off x="376761" y="285150"/>
            <a:ext cx="196286" cy="17060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7"/>
          <p:cNvSpPr/>
          <p:nvPr/>
        </p:nvSpPr>
        <p:spPr>
          <a:xfrm rot="-9295189">
            <a:off x="8751585" y="15804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324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0"/>
            <a:ext cx="6448336" cy="233256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125088" y="1012225"/>
            <a:ext cx="4890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5886345" y="3291772"/>
            <a:ext cx="3305284" cy="1851735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2646050" y="1392654"/>
            <a:ext cx="38520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125088" y="2130913"/>
            <a:ext cx="4890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1926412" y="2722487"/>
            <a:ext cx="52911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125088" y="3252575"/>
            <a:ext cx="4890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2645925" y="4077805"/>
            <a:ext cx="38520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6334597" y="368550"/>
            <a:ext cx="284297" cy="24709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8"/>
          <p:cNvSpPr/>
          <p:nvPr/>
        </p:nvSpPr>
        <p:spPr>
          <a:xfrm rot="-4086806">
            <a:off x="5714244" y="4743979"/>
            <a:ext cx="253090" cy="21996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8394633" y="614844"/>
            <a:ext cx="439326" cy="477377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7391679" y="64257"/>
            <a:ext cx="754008" cy="752906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7753170" y="1239521"/>
            <a:ext cx="732066" cy="749458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87107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720000" y="1124850"/>
            <a:ext cx="3914700" cy="17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007650"/>
            <a:ext cx="3914700" cy="10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/>
          <p:nvPr/>
        </p:nvSpPr>
        <p:spPr>
          <a:xfrm rot="-2955853">
            <a:off x="730349" y="605541"/>
            <a:ext cx="204276" cy="17754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0"/>
          <p:cNvSpPr/>
          <p:nvPr/>
        </p:nvSpPr>
        <p:spPr>
          <a:xfrm rot="-2955913">
            <a:off x="470823" y="328229"/>
            <a:ext cx="284296" cy="247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0"/>
          <p:cNvSpPr/>
          <p:nvPr/>
        </p:nvSpPr>
        <p:spPr>
          <a:xfrm rot="10800000" flipH="1">
            <a:off x="6962775" y="70"/>
            <a:ext cx="2181288" cy="5152955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4606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4730"/>
            <a:ext cx="2181288" cy="5152955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0673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723875" y="2069250"/>
            <a:ext cx="2924700" cy="10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519435" y="645924"/>
            <a:ext cx="204276" cy="177547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1"/>
          <p:cNvSpPr/>
          <p:nvPr/>
        </p:nvSpPr>
        <p:spPr>
          <a:xfrm rot="-522159">
            <a:off x="8365260" y="593043"/>
            <a:ext cx="204273" cy="17754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1"/>
          <p:cNvSpPr/>
          <p:nvPr/>
        </p:nvSpPr>
        <p:spPr>
          <a:xfrm rot="-522202">
            <a:off x="8111670" y="355619"/>
            <a:ext cx="284296" cy="24709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688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723900" y="1058024"/>
            <a:ext cx="7700100" cy="3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6715200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947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09" y="3543300"/>
            <a:ext cx="4314932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3267076" y="11"/>
            <a:ext cx="5876845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5842582" y="1337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1937332" y="360423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505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833075"/>
            <a:ext cx="9143948" cy="597655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089607" y="2099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8079107" y="1003908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1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734675" y="2957150"/>
            <a:ext cx="4029000" cy="12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0" y="-120750"/>
            <a:ext cx="9344063" cy="2768673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1846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7482100" y="624540"/>
            <a:ext cx="190026" cy="17982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5706286">
            <a:off x="217809" y="4365300"/>
            <a:ext cx="225857" cy="21372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469550" y="1168050"/>
            <a:ext cx="6204900" cy="28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27469" y="-13780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 flipH="1">
            <a:off x="7142594" y="3576039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 rot="-4460431">
            <a:off x="8269492" y="624627"/>
            <a:ext cx="309032" cy="29243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 rot="1382476">
            <a:off x="161149" y="4723975"/>
            <a:ext cx="220011" cy="20819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194133" y="3992116"/>
            <a:ext cx="459574" cy="45546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49574" y="4163515"/>
            <a:ext cx="453803" cy="274242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20431" y="5013076"/>
            <a:ext cx="578215" cy="206630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244238" y="3825069"/>
            <a:ext cx="858226" cy="883052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7556566" y="-163726"/>
            <a:ext cx="824109" cy="818801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8503674" y="711998"/>
            <a:ext cx="1015989" cy="1014505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8604712" y="101971"/>
            <a:ext cx="307011" cy="43466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66675" y="-25"/>
            <a:ext cx="3856688" cy="5206524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>
            <a:off x="2263275" y="3115751"/>
            <a:ext cx="176590" cy="162787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/>
          <p:nvPr/>
        </p:nvSpPr>
        <p:spPr>
          <a:xfrm rot="6532479">
            <a:off x="8438434" y="4494363"/>
            <a:ext cx="259677" cy="24573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8657264" y="4331424"/>
            <a:ext cx="184881" cy="17495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title" hasCustomPrompt="1"/>
          </p:nvPr>
        </p:nvSpPr>
        <p:spPr>
          <a:xfrm>
            <a:off x="2760600" y="1426465"/>
            <a:ext cx="855900" cy="6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9" name="Google Shape;249;p14"/>
          <p:cNvSpPr txBox="1">
            <a:spLocks noGrp="1"/>
          </p:cNvSpPr>
          <p:nvPr>
            <p:ph type="title" idx="2"/>
          </p:nvPr>
        </p:nvSpPr>
        <p:spPr>
          <a:xfrm>
            <a:off x="2760600" y="2175052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2760600" y="1806764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title" idx="3" hasCustomPrompt="1"/>
          </p:nvPr>
        </p:nvSpPr>
        <p:spPr>
          <a:xfrm>
            <a:off x="2760588" y="3124375"/>
            <a:ext cx="968100" cy="72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2" name="Google Shape;252;p14"/>
          <p:cNvSpPr txBox="1">
            <a:spLocks noGrp="1"/>
          </p:cNvSpPr>
          <p:nvPr>
            <p:ph type="title" idx="4"/>
          </p:nvPr>
        </p:nvSpPr>
        <p:spPr>
          <a:xfrm>
            <a:off x="2760600" y="3956880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5"/>
          </p:nvPr>
        </p:nvSpPr>
        <p:spPr>
          <a:xfrm>
            <a:off x="2760600" y="3600186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 idx="6" hasCustomPrompt="1"/>
          </p:nvPr>
        </p:nvSpPr>
        <p:spPr>
          <a:xfrm>
            <a:off x="5856257" y="1426453"/>
            <a:ext cx="968100" cy="6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5" name="Google Shape;255;p14"/>
          <p:cNvSpPr txBox="1">
            <a:spLocks noGrp="1"/>
          </p:cNvSpPr>
          <p:nvPr>
            <p:ph type="title" idx="7"/>
          </p:nvPr>
        </p:nvSpPr>
        <p:spPr>
          <a:xfrm>
            <a:off x="5856257" y="2173164"/>
            <a:ext cx="2562300" cy="6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8"/>
          </p:nvPr>
        </p:nvSpPr>
        <p:spPr>
          <a:xfrm>
            <a:off x="5856257" y="1806739"/>
            <a:ext cx="25623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title" idx="9" hasCustomPrompt="1"/>
          </p:nvPr>
        </p:nvSpPr>
        <p:spPr>
          <a:xfrm>
            <a:off x="5856257" y="3275255"/>
            <a:ext cx="9681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8" name="Google Shape;258;p14"/>
          <p:cNvSpPr txBox="1">
            <a:spLocks noGrp="1"/>
          </p:cNvSpPr>
          <p:nvPr>
            <p:ph type="title" idx="13"/>
          </p:nvPr>
        </p:nvSpPr>
        <p:spPr>
          <a:xfrm>
            <a:off x="5856257" y="3960493"/>
            <a:ext cx="2476500" cy="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subTitle" idx="14"/>
          </p:nvPr>
        </p:nvSpPr>
        <p:spPr>
          <a:xfrm>
            <a:off x="5856257" y="3603986"/>
            <a:ext cx="25623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5"/>
          </p:nvPr>
        </p:nvSpPr>
        <p:spPr>
          <a:xfrm>
            <a:off x="723900" y="445025"/>
            <a:ext cx="51846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5075168" y="-12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"/>
          <p:cNvSpPr/>
          <p:nvPr/>
        </p:nvSpPr>
        <p:spPr>
          <a:xfrm rot="-1931421">
            <a:off x="4526218" y="613413"/>
            <a:ext cx="284370" cy="216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"/>
          <p:cNvSpPr/>
          <p:nvPr/>
        </p:nvSpPr>
        <p:spPr>
          <a:xfrm rot="-9295350">
            <a:off x="576899" y="4271472"/>
            <a:ext cx="284300" cy="247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"/>
          <p:cNvSpPr/>
          <p:nvPr/>
        </p:nvSpPr>
        <p:spPr>
          <a:xfrm rot="-9295189">
            <a:off x="902985" y="44600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40169" y="-56014"/>
            <a:ext cx="775256" cy="630414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7736378" y="-359939"/>
            <a:ext cx="1769033" cy="1690522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238125" y="628198"/>
            <a:ext cx="396340" cy="346078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715069" y="288596"/>
            <a:ext cx="341248" cy="354185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279200" y="1423950"/>
            <a:ext cx="6585600" cy="22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3168900" y="3848300"/>
            <a:ext cx="4695900" cy="3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29"/>
            <a:ext cx="9153602" cy="5610194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5162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08872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3697500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630267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91487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3521850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612882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7736841" y="4591614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760956" y="1824067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userDrawn="1">
  <p:cSld name="CUSTOM_2_1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A98A5-2693-7073-5867-2D9BEC114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407B8-4592-102B-E4BF-E415C2168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92818" y="5458431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95D3DE1-674E-9D30-17FA-8BF42B4EBD1C}"/>
              </a:ext>
            </a:extLst>
          </p:cNvPr>
          <p:cNvSpPr txBox="1"/>
          <p:nvPr userDrawn="1"/>
        </p:nvSpPr>
        <p:spPr>
          <a:xfrm>
            <a:off x="1924688" y="676559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4F51C6-AD6B-E257-BA3C-FDF855CFBAD6}"/>
              </a:ext>
            </a:extLst>
          </p:cNvPr>
          <p:cNvSpPr txBox="1">
            <a:spLocks/>
          </p:cNvSpPr>
          <p:nvPr userDrawn="1"/>
        </p:nvSpPr>
        <p:spPr>
          <a:xfrm>
            <a:off x="7192139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10A0A1-5263-12FA-D34B-4AD157828B75}"/>
              </a:ext>
            </a:extLst>
          </p:cNvPr>
          <p:cNvSpPr txBox="1">
            <a:spLocks/>
          </p:cNvSpPr>
          <p:nvPr userDrawn="1"/>
        </p:nvSpPr>
        <p:spPr>
          <a:xfrm>
            <a:off x="311700" y="712954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4A53F1-6B7C-61E8-D387-8A955D8B260F}"/>
              </a:ext>
            </a:extLst>
          </p:cNvPr>
          <p:cNvSpPr txBox="1">
            <a:spLocks/>
          </p:cNvSpPr>
          <p:nvPr userDrawn="1"/>
        </p:nvSpPr>
        <p:spPr>
          <a:xfrm>
            <a:off x="-2052208" y="209788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3865A1-820B-7D03-F828-51D036C3E918}"/>
              </a:ext>
            </a:extLst>
          </p:cNvPr>
          <p:cNvSpPr txBox="1">
            <a:spLocks/>
          </p:cNvSpPr>
          <p:nvPr userDrawn="1"/>
        </p:nvSpPr>
        <p:spPr>
          <a:xfrm>
            <a:off x="-496412" y="431517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22EAC5-EF7E-94FF-8989-6718E1BCBA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226423-3198-772E-EF65-26E84B4B4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642F62-4D76-DB06-651A-F54B72707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AF7DEB-0CB3-4870-06A9-621DCF787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4FF82E-172C-459A-5519-B3B7CE3571C4}"/>
              </a:ext>
            </a:extLst>
          </p:cNvPr>
          <p:cNvSpPr txBox="1"/>
          <p:nvPr userDrawn="1"/>
        </p:nvSpPr>
        <p:spPr>
          <a:xfrm>
            <a:off x="-2622126" y="1934555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75" r:id="rId10"/>
    <p:sldLayoutId id="21474836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52AEE-59E0-4DBD-8A88-408C7FB13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44928" y="-427328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C3302-831D-4143-9753-94BB1F274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0" y="530683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EFB5AB5-27C3-4E23-9DED-620A17BE9251}"/>
              </a:ext>
            </a:extLst>
          </p:cNvPr>
          <p:cNvSpPr txBox="1"/>
          <p:nvPr userDrawn="1"/>
        </p:nvSpPr>
        <p:spPr>
          <a:xfrm>
            <a:off x="1743570" y="661400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434FDC-9AFE-4F3A-AC14-3CC2BB129487}"/>
              </a:ext>
            </a:extLst>
          </p:cNvPr>
          <p:cNvSpPr txBox="1">
            <a:spLocks/>
          </p:cNvSpPr>
          <p:nvPr userDrawn="1"/>
        </p:nvSpPr>
        <p:spPr>
          <a:xfrm>
            <a:off x="7439280" y="-355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37DC00-8AB7-4732-B607-8FC53CF41371}"/>
              </a:ext>
            </a:extLst>
          </p:cNvPr>
          <p:cNvSpPr txBox="1">
            <a:spLocks/>
          </p:cNvSpPr>
          <p:nvPr userDrawn="1"/>
        </p:nvSpPr>
        <p:spPr>
          <a:xfrm>
            <a:off x="130582" y="697794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12CB8E-6EF9-4F90-BEAB-674D27C5CBE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EF39B-1DC4-4C46-9B37-D175FE84491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248B9F8-11A2-4E88-ACFA-DA71BEF1A31C}"/>
              </a:ext>
            </a:extLst>
          </p:cNvPr>
          <p:cNvSpPr txBox="1">
            <a:spLocks/>
          </p:cNvSpPr>
          <p:nvPr userDrawn="1"/>
        </p:nvSpPr>
        <p:spPr>
          <a:xfrm>
            <a:off x="-2244929" y="188494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18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D1634D-58DC-41AD-99D7-DDCF3E8C0EEE}"/>
              </a:ext>
            </a:extLst>
          </p:cNvPr>
          <p:cNvSpPr txBox="1">
            <a:spLocks/>
          </p:cNvSpPr>
          <p:nvPr userDrawn="1"/>
        </p:nvSpPr>
        <p:spPr>
          <a:xfrm>
            <a:off x="-429061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7B0CAB-73ED-4B19-B859-6A463CABAAD6}"/>
              </a:ext>
            </a:extLst>
          </p:cNvPr>
          <p:cNvSpPr txBox="1">
            <a:spLocks/>
          </p:cNvSpPr>
          <p:nvPr userDrawn="1"/>
        </p:nvSpPr>
        <p:spPr>
          <a:xfrm>
            <a:off x="-2244929" y="15731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ADB5D5-2965-4107-BF6C-F974496FB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57843C-3ECD-4643-9465-385E8AF27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44AC91-D21B-4748-85CC-DA9C593D3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1CA20F-E87C-4B66-B013-06E9EE61E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8E7B024-4044-4BFF-9285-654980376FAF}"/>
              </a:ext>
            </a:extLst>
          </p:cNvPr>
          <p:cNvSpPr txBox="1">
            <a:spLocks/>
          </p:cNvSpPr>
          <p:nvPr userDrawn="1"/>
        </p:nvSpPr>
        <p:spPr>
          <a:xfrm>
            <a:off x="130582" y="725763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18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98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microsoft.com/office/2007/relationships/hdphoto" Target="../media/hdphoto3.wdp"/><Relationship Id="rId15" Type="http://schemas.openxmlformats.org/officeDocument/2006/relationships/slide" Target="slide11.xml"/><Relationship Id="rId10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296961" y="45999"/>
            <a:ext cx="8154632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8336952" y="745883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7544642" y="4652870"/>
            <a:ext cx="385284" cy="476409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138799" y="1877184"/>
            <a:ext cx="488725" cy="603217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2567638" y="4736696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3489349" y="4621245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26501" y="579105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>
            <a:off x="3028155" y="4291794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2075858" y="1405742"/>
            <a:ext cx="5234063" cy="2778215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5800476" y="4423311"/>
            <a:ext cx="1638447" cy="567187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4253456" y="4044171"/>
            <a:ext cx="1539126" cy="940127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" name="Google Shape;866;p48">
            <a:extLst>
              <a:ext uri="{FF2B5EF4-FFF2-40B4-BE49-F238E27FC236}">
                <a16:creationId xmlns:a16="http://schemas.microsoft.com/office/drawing/2014/main" id="{F5D001CB-2E8B-4E5E-A0DE-BBB9068F4E3C}"/>
              </a:ext>
            </a:extLst>
          </p:cNvPr>
          <p:cNvGrpSpPr/>
          <p:nvPr/>
        </p:nvGrpSpPr>
        <p:grpSpPr>
          <a:xfrm rot="20529526" flipH="1">
            <a:off x="6729913" y="2126844"/>
            <a:ext cx="2956204" cy="3274450"/>
            <a:chOff x="228875" y="1971376"/>
            <a:chExt cx="2619086" cy="3172113"/>
          </a:xfrm>
        </p:grpSpPr>
        <p:sp>
          <p:nvSpPr>
            <p:cNvPr id="185" name="Google Shape;867;p48">
              <a:extLst>
                <a:ext uri="{FF2B5EF4-FFF2-40B4-BE49-F238E27FC236}">
                  <a16:creationId xmlns:a16="http://schemas.microsoft.com/office/drawing/2014/main" id="{82AB28EA-6831-4F46-A0A3-D2A70621D920}"/>
                </a:ext>
              </a:extLst>
            </p:cNvPr>
            <p:cNvSpPr/>
            <p:nvPr/>
          </p:nvSpPr>
          <p:spPr>
            <a:xfrm flipH="1">
              <a:off x="931486" y="4488074"/>
              <a:ext cx="713473" cy="290448"/>
            </a:xfrm>
            <a:custGeom>
              <a:avLst/>
              <a:gdLst/>
              <a:ahLst/>
              <a:cxnLst/>
              <a:rect l="l" t="t" r="r" b="b"/>
              <a:pathLst>
                <a:path w="20337" h="8279" extrusionOk="0">
                  <a:moveTo>
                    <a:pt x="1168" y="1"/>
                  </a:moveTo>
                  <a:cubicBezTo>
                    <a:pt x="1168" y="1"/>
                    <a:pt x="644" y="1942"/>
                    <a:pt x="1" y="4561"/>
                  </a:cubicBezTo>
                  <a:cubicBezTo>
                    <a:pt x="1513" y="5644"/>
                    <a:pt x="4156" y="7085"/>
                    <a:pt x="8204" y="7883"/>
                  </a:cubicBezTo>
                  <a:cubicBezTo>
                    <a:pt x="9555" y="8147"/>
                    <a:pt x="10921" y="8278"/>
                    <a:pt x="12284" y="8278"/>
                  </a:cubicBezTo>
                  <a:cubicBezTo>
                    <a:pt x="15031" y="8278"/>
                    <a:pt x="17767" y="7746"/>
                    <a:pt x="20337" y="6704"/>
                  </a:cubicBezTo>
                  <a:cubicBezTo>
                    <a:pt x="20230" y="6252"/>
                    <a:pt x="20134" y="5811"/>
                    <a:pt x="20015" y="5406"/>
                  </a:cubicBezTo>
                  <a:cubicBezTo>
                    <a:pt x="18706" y="370"/>
                    <a:pt x="18682" y="120"/>
                    <a:pt x="18682" y="120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68;p48">
              <a:extLst>
                <a:ext uri="{FF2B5EF4-FFF2-40B4-BE49-F238E27FC236}">
                  <a16:creationId xmlns:a16="http://schemas.microsoft.com/office/drawing/2014/main" id="{715DAE8C-E916-46A0-9292-9CD66EF58B19}"/>
                </a:ext>
              </a:extLst>
            </p:cNvPr>
            <p:cNvSpPr/>
            <p:nvPr/>
          </p:nvSpPr>
          <p:spPr>
            <a:xfrm flipH="1">
              <a:off x="893447" y="4809042"/>
              <a:ext cx="268150" cy="156462"/>
            </a:xfrm>
            <a:custGeom>
              <a:avLst/>
              <a:gdLst/>
              <a:ahLst/>
              <a:cxnLst/>
              <a:rect l="l" t="t" r="r" b="b"/>
              <a:pathLst>
                <a:path w="6383" h="3198" extrusionOk="0">
                  <a:moveTo>
                    <a:pt x="707" y="1"/>
                  </a:moveTo>
                  <a:cubicBezTo>
                    <a:pt x="615" y="1"/>
                    <a:pt x="530" y="25"/>
                    <a:pt x="441" y="78"/>
                  </a:cubicBezTo>
                  <a:cubicBezTo>
                    <a:pt x="1" y="340"/>
                    <a:pt x="2572" y="2935"/>
                    <a:pt x="6382" y="3197"/>
                  </a:cubicBezTo>
                  <a:cubicBezTo>
                    <a:pt x="6323" y="2757"/>
                    <a:pt x="6263" y="2304"/>
                    <a:pt x="6204" y="1852"/>
                  </a:cubicBezTo>
                  <a:cubicBezTo>
                    <a:pt x="5323" y="1745"/>
                    <a:pt x="4001" y="1518"/>
                    <a:pt x="2965" y="1054"/>
                  </a:cubicBezTo>
                  <a:cubicBezTo>
                    <a:pt x="1598" y="438"/>
                    <a:pt x="1095" y="1"/>
                    <a:pt x="70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69;p48">
              <a:extLst>
                <a:ext uri="{FF2B5EF4-FFF2-40B4-BE49-F238E27FC236}">
                  <a16:creationId xmlns:a16="http://schemas.microsoft.com/office/drawing/2014/main" id="{D9F890A1-F86E-4790-8DB3-F055C4425DAB}"/>
                </a:ext>
              </a:extLst>
            </p:cNvPr>
            <p:cNvSpPr/>
            <p:nvPr/>
          </p:nvSpPr>
          <p:spPr>
            <a:xfrm flipH="1">
              <a:off x="1529495" y="4736602"/>
              <a:ext cx="173898" cy="180916"/>
            </a:xfrm>
            <a:custGeom>
              <a:avLst/>
              <a:gdLst/>
              <a:ahLst/>
              <a:cxnLst/>
              <a:rect l="l" t="t" r="r" b="b"/>
              <a:pathLst>
                <a:path w="4180" h="4139" extrusionOk="0">
                  <a:moveTo>
                    <a:pt x="3589" y="1"/>
                  </a:moveTo>
                  <a:cubicBezTo>
                    <a:pt x="3162" y="1"/>
                    <a:pt x="2856" y="572"/>
                    <a:pt x="1572" y="1662"/>
                  </a:cubicBezTo>
                  <a:cubicBezTo>
                    <a:pt x="1167" y="1983"/>
                    <a:pt x="738" y="2269"/>
                    <a:pt x="298" y="2519"/>
                  </a:cubicBezTo>
                  <a:cubicBezTo>
                    <a:pt x="191" y="3067"/>
                    <a:pt x="95" y="3615"/>
                    <a:pt x="0" y="4138"/>
                  </a:cubicBezTo>
                  <a:cubicBezTo>
                    <a:pt x="2822" y="2674"/>
                    <a:pt x="4179" y="138"/>
                    <a:pt x="3727" y="19"/>
                  </a:cubicBezTo>
                  <a:cubicBezTo>
                    <a:pt x="3679" y="7"/>
                    <a:pt x="3633" y="1"/>
                    <a:pt x="3589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70;p48">
              <a:extLst>
                <a:ext uri="{FF2B5EF4-FFF2-40B4-BE49-F238E27FC236}">
                  <a16:creationId xmlns:a16="http://schemas.microsoft.com/office/drawing/2014/main" id="{F5B5C22C-9D11-417E-A349-933134E936BD}"/>
                </a:ext>
              </a:extLst>
            </p:cNvPr>
            <p:cNvSpPr/>
            <p:nvPr/>
          </p:nvSpPr>
          <p:spPr>
            <a:xfrm flipH="1">
              <a:off x="871742" y="4646826"/>
              <a:ext cx="859662" cy="496663"/>
            </a:xfrm>
            <a:custGeom>
              <a:avLst/>
              <a:gdLst/>
              <a:ahLst/>
              <a:cxnLst/>
              <a:rect l="l" t="t" r="r" b="b"/>
              <a:pathLst>
                <a:path w="24504" h="14157" extrusionOk="0">
                  <a:moveTo>
                    <a:pt x="2465" y="0"/>
                  </a:moveTo>
                  <a:cubicBezTo>
                    <a:pt x="2108" y="1477"/>
                    <a:pt x="1715" y="3155"/>
                    <a:pt x="1346" y="4834"/>
                  </a:cubicBezTo>
                  <a:cubicBezTo>
                    <a:pt x="1262" y="5239"/>
                    <a:pt x="1179" y="5656"/>
                    <a:pt x="1096" y="6060"/>
                  </a:cubicBezTo>
                  <a:cubicBezTo>
                    <a:pt x="1548" y="5810"/>
                    <a:pt x="1965" y="5525"/>
                    <a:pt x="2370" y="5203"/>
                  </a:cubicBezTo>
                  <a:cubicBezTo>
                    <a:pt x="3665" y="4113"/>
                    <a:pt x="3962" y="3542"/>
                    <a:pt x="4396" y="3542"/>
                  </a:cubicBezTo>
                  <a:cubicBezTo>
                    <a:pt x="4441" y="3542"/>
                    <a:pt x="4488" y="3548"/>
                    <a:pt x="4537" y="3560"/>
                  </a:cubicBezTo>
                  <a:cubicBezTo>
                    <a:pt x="4977" y="3679"/>
                    <a:pt x="3632" y="6215"/>
                    <a:pt x="810" y="7680"/>
                  </a:cubicBezTo>
                  <a:cubicBezTo>
                    <a:pt x="215" y="11216"/>
                    <a:pt x="0" y="14157"/>
                    <a:pt x="0" y="14157"/>
                  </a:cubicBezTo>
                  <a:lnTo>
                    <a:pt x="24503" y="14157"/>
                  </a:lnTo>
                  <a:cubicBezTo>
                    <a:pt x="24503" y="14157"/>
                    <a:pt x="24289" y="11668"/>
                    <a:pt x="23884" y="8585"/>
                  </a:cubicBezTo>
                  <a:cubicBezTo>
                    <a:pt x="20074" y="8323"/>
                    <a:pt x="17503" y="5739"/>
                    <a:pt x="17943" y="5477"/>
                  </a:cubicBezTo>
                  <a:cubicBezTo>
                    <a:pt x="18033" y="5422"/>
                    <a:pt x="18120" y="5396"/>
                    <a:pt x="18212" y="5396"/>
                  </a:cubicBezTo>
                  <a:cubicBezTo>
                    <a:pt x="18598" y="5396"/>
                    <a:pt x="19098" y="5840"/>
                    <a:pt x="20479" y="6453"/>
                  </a:cubicBezTo>
                  <a:cubicBezTo>
                    <a:pt x="21503" y="6918"/>
                    <a:pt x="22825" y="7144"/>
                    <a:pt x="23706" y="7251"/>
                  </a:cubicBezTo>
                  <a:cubicBezTo>
                    <a:pt x="23456" y="5549"/>
                    <a:pt x="23158" y="3751"/>
                    <a:pt x="22801" y="2143"/>
                  </a:cubicBezTo>
                  <a:cubicBezTo>
                    <a:pt x="20222" y="3189"/>
                    <a:pt x="17477" y="3721"/>
                    <a:pt x="14724" y="3721"/>
                  </a:cubicBezTo>
                  <a:cubicBezTo>
                    <a:pt x="13372" y="3721"/>
                    <a:pt x="12018" y="3593"/>
                    <a:pt x="10680" y="3334"/>
                  </a:cubicBezTo>
                  <a:cubicBezTo>
                    <a:pt x="6620" y="2524"/>
                    <a:pt x="3989" y="1084"/>
                    <a:pt x="2465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71;p48">
              <a:extLst>
                <a:ext uri="{FF2B5EF4-FFF2-40B4-BE49-F238E27FC236}">
                  <a16:creationId xmlns:a16="http://schemas.microsoft.com/office/drawing/2014/main" id="{2D040B06-B28C-47FD-80C1-783B04534C37}"/>
                </a:ext>
              </a:extLst>
            </p:cNvPr>
            <p:cNvSpPr/>
            <p:nvPr/>
          </p:nvSpPr>
          <p:spPr>
            <a:xfrm flipH="1">
              <a:off x="1498313" y="4536138"/>
              <a:ext cx="88969" cy="103072"/>
            </a:xfrm>
            <a:custGeom>
              <a:avLst/>
              <a:gdLst/>
              <a:ahLst/>
              <a:cxnLst/>
              <a:rect l="l" t="t" r="r" b="b"/>
              <a:pathLst>
                <a:path w="2536" h="2938" extrusionOk="0">
                  <a:moveTo>
                    <a:pt x="524" y="0"/>
                  </a:moveTo>
                  <a:cubicBezTo>
                    <a:pt x="524" y="0"/>
                    <a:pt x="0" y="2750"/>
                    <a:pt x="1226" y="2929"/>
                  </a:cubicBezTo>
                  <a:cubicBezTo>
                    <a:pt x="1266" y="2935"/>
                    <a:pt x="1305" y="2938"/>
                    <a:pt x="1342" y="2938"/>
                  </a:cubicBezTo>
                  <a:cubicBezTo>
                    <a:pt x="2458" y="2938"/>
                    <a:pt x="2536" y="441"/>
                    <a:pt x="2536" y="441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72;p48">
              <a:extLst>
                <a:ext uri="{FF2B5EF4-FFF2-40B4-BE49-F238E27FC236}">
                  <a16:creationId xmlns:a16="http://schemas.microsoft.com/office/drawing/2014/main" id="{EA591735-8172-475F-AB4D-6BBB73169818}"/>
                </a:ext>
              </a:extLst>
            </p:cNvPr>
            <p:cNvSpPr/>
            <p:nvPr/>
          </p:nvSpPr>
          <p:spPr>
            <a:xfrm flipH="1">
              <a:off x="1119029" y="4587500"/>
              <a:ext cx="104441" cy="107388"/>
            </a:xfrm>
            <a:custGeom>
              <a:avLst/>
              <a:gdLst/>
              <a:ahLst/>
              <a:cxnLst/>
              <a:rect l="l" t="t" r="r" b="b"/>
              <a:pathLst>
                <a:path w="2977" h="3061" extrusionOk="0">
                  <a:moveTo>
                    <a:pt x="2882" y="1"/>
                  </a:moveTo>
                  <a:lnTo>
                    <a:pt x="0" y="417"/>
                  </a:lnTo>
                  <a:cubicBezTo>
                    <a:pt x="0" y="417"/>
                    <a:pt x="611" y="3061"/>
                    <a:pt x="1775" y="3061"/>
                  </a:cubicBezTo>
                  <a:cubicBezTo>
                    <a:pt x="1783" y="3061"/>
                    <a:pt x="1790" y="3061"/>
                    <a:pt x="1798" y="3060"/>
                  </a:cubicBezTo>
                  <a:cubicBezTo>
                    <a:pt x="2977" y="3025"/>
                    <a:pt x="2882" y="1"/>
                    <a:pt x="2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73;p48">
              <a:extLst>
                <a:ext uri="{FF2B5EF4-FFF2-40B4-BE49-F238E27FC236}">
                  <a16:creationId xmlns:a16="http://schemas.microsoft.com/office/drawing/2014/main" id="{C63572A4-7512-4324-925C-919999B37388}"/>
                </a:ext>
              </a:extLst>
            </p:cNvPr>
            <p:cNvSpPr/>
            <p:nvPr/>
          </p:nvSpPr>
          <p:spPr>
            <a:xfrm flipH="1">
              <a:off x="437749" y="4502283"/>
              <a:ext cx="131173" cy="131209"/>
            </a:xfrm>
            <a:custGeom>
              <a:avLst/>
              <a:gdLst/>
              <a:ahLst/>
              <a:cxnLst/>
              <a:rect l="l" t="t" r="r" b="b"/>
              <a:pathLst>
                <a:path w="3739" h="3740" extrusionOk="0">
                  <a:moveTo>
                    <a:pt x="1465" y="1"/>
                  </a:moveTo>
                  <a:lnTo>
                    <a:pt x="0" y="1846"/>
                  </a:lnTo>
                  <a:cubicBezTo>
                    <a:pt x="691" y="2727"/>
                    <a:pt x="1632" y="3382"/>
                    <a:pt x="2691" y="3739"/>
                  </a:cubicBezTo>
                  <a:lnTo>
                    <a:pt x="3739" y="1596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74;p48">
              <a:extLst>
                <a:ext uri="{FF2B5EF4-FFF2-40B4-BE49-F238E27FC236}">
                  <a16:creationId xmlns:a16="http://schemas.microsoft.com/office/drawing/2014/main" id="{BE40D220-8F63-412D-A2CF-8CF2F94FEF39}"/>
                </a:ext>
              </a:extLst>
            </p:cNvPr>
            <p:cNvSpPr/>
            <p:nvPr/>
          </p:nvSpPr>
          <p:spPr>
            <a:xfrm flipH="1">
              <a:off x="444032" y="4555645"/>
              <a:ext cx="289045" cy="258172"/>
            </a:xfrm>
            <a:custGeom>
              <a:avLst/>
              <a:gdLst/>
              <a:ahLst/>
              <a:cxnLst/>
              <a:rect l="l" t="t" r="r" b="b"/>
              <a:pathLst>
                <a:path w="8239" h="7359" extrusionOk="0">
                  <a:moveTo>
                    <a:pt x="3562" y="1"/>
                  </a:moveTo>
                  <a:cubicBezTo>
                    <a:pt x="3172" y="1"/>
                    <a:pt x="2740" y="132"/>
                    <a:pt x="2370" y="563"/>
                  </a:cubicBezTo>
                  <a:cubicBezTo>
                    <a:pt x="1417" y="1671"/>
                    <a:pt x="0" y="3718"/>
                    <a:pt x="1096" y="4516"/>
                  </a:cubicBezTo>
                  <a:cubicBezTo>
                    <a:pt x="1405" y="4742"/>
                    <a:pt x="1698" y="4823"/>
                    <a:pt x="1958" y="4823"/>
                  </a:cubicBezTo>
                  <a:cubicBezTo>
                    <a:pt x="2619" y="4823"/>
                    <a:pt x="3072" y="4302"/>
                    <a:pt x="3072" y="4302"/>
                  </a:cubicBezTo>
                  <a:lnTo>
                    <a:pt x="3072" y="4302"/>
                  </a:lnTo>
                  <a:cubicBezTo>
                    <a:pt x="3072" y="4302"/>
                    <a:pt x="2394" y="5635"/>
                    <a:pt x="3429" y="6183"/>
                  </a:cubicBezTo>
                  <a:cubicBezTo>
                    <a:pt x="3647" y="6300"/>
                    <a:pt x="3862" y="6346"/>
                    <a:pt x="4065" y="6346"/>
                  </a:cubicBezTo>
                  <a:cubicBezTo>
                    <a:pt x="4816" y="6346"/>
                    <a:pt x="5406" y="5719"/>
                    <a:pt x="5406" y="5719"/>
                  </a:cubicBezTo>
                  <a:lnTo>
                    <a:pt x="5406" y="5719"/>
                  </a:lnTo>
                  <a:cubicBezTo>
                    <a:pt x="5406" y="5719"/>
                    <a:pt x="5191" y="6885"/>
                    <a:pt x="6156" y="7314"/>
                  </a:cubicBezTo>
                  <a:cubicBezTo>
                    <a:pt x="6223" y="7345"/>
                    <a:pt x="6292" y="7359"/>
                    <a:pt x="6361" y="7359"/>
                  </a:cubicBezTo>
                  <a:cubicBezTo>
                    <a:pt x="7263" y="7359"/>
                    <a:pt x="8239" y="4909"/>
                    <a:pt x="8227" y="3968"/>
                  </a:cubicBezTo>
                  <a:cubicBezTo>
                    <a:pt x="8216" y="2956"/>
                    <a:pt x="7382" y="2218"/>
                    <a:pt x="7382" y="2218"/>
                  </a:cubicBezTo>
                  <a:cubicBezTo>
                    <a:pt x="6311" y="1861"/>
                    <a:pt x="5370" y="1206"/>
                    <a:pt x="4679" y="325"/>
                  </a:cubicBezTo>
                  <a:cubicBezTo>
                    <a:pt x="4679" y="325"/>
                    <a:pt x="4173" y="1"/>
                    <a:pt x="3562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75;p48">
              <a:extLst>
                <a:ext uri="{FF2B5EF4-FFF2-40B4-BE49-F238E27FC236}">
                  <a16:creationId xmlns:a16="http://schemas.microsoft.com/office/drawing/2014/main" id="{CF5D3E73-BE8D-47DB-81A0-A221BE427AAC}"/>
                </a:ext>
              </a:extLst>
            </p:cNvPr>
            <p:cNvSpPr/>
            <p:nvPr/>
          </p:nvSpPr>
          <p:spPr>
            <a:xfrm flipH="1">
              <a:off x="294870" y="3653179"/>
              <a:ext cx="640335" cy="476692"/>
            </a:xfrm>
            <a:custGeom>
              <a:avLst/>
              <a:gdLst/>
              <a:ahLst/>
              <a:cxnLst/>
              <a:rect l="l" t="t" r="r" b="b"/>
              <a:pathLst>
                <a:path w="17919" h="13224" extrusionOk="0">
                  <a:moveTo>
                    <a:pt x="3262" y="1"/>
                  </a:moveTo>
                  <a:cubicBezTo>
                    <a:pt x="1798" y="2013"/>
                    <a:pt x="691" y="4275"/>
                    <a:pt x="0" y="6668"/>
                  </a:cubicBezTo>
                  <a:cubicBezTo>
                    <a:pt x="1584" y="8133"/>
                    <a:pt x="5679" y="11585"/>
                    <a:pt x="10144" y="12669"/>
                  </a:cubicBezTo>
                  <a:cubicBezTo>
                    <a:pt x="11724" y="13038"/>
                    <a:pt x="13341" y="13224"/>
                    <a:pt x="14958" y="13224"/>
                  </a:cubicBezTo>
                  <a:cubicBezTo>
                    <a:pt x="15948" y="13224"/>
                    <a:pt x="16938" y="13154"/>
                    <a:pt x="17919" y="13014"/>
                  </a:cubicBezTo>
                  <a:cubicBezTo>
                    <a:pt x="17526" y="11728"/>
                    <a:pt x="16907" y="10514"/>
                    <a:pt x="16085" y="9442"/>
                  </a:cubicBezTo>
                  <a:cubicBezTo>
                    <a:pt x="11180" y="3156"/>
                    <a:pt x="4691" y="513"/>
                    <a:pt x="3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76;p48">
              <a:extLst>
                <a:ext uri="{FF2B5EF4-FFF2-40B4-BE49-F238E27FC236}">
                  <a16:creationId xmlns:a16="http://schemas.microsoft.com/office/drawing/2014/main" id="{A4F88F13-A264-4B13-8163-8D9BB77248AB}"/>
                </a:ext>
              </a:extLst>
            </p:cNvPr>
            <p:cNvSpPr/>
            <p:nvPr/>
          </p:nvSpPr>
          <p:spPr>
            <a:xfrm flipH="1">
              <a:off x="228875" y="3890361"/>
              <a:ext cx="718911" cy="691687"/>
            </a:xfrm>
            <a:custGeom>
              <a:avLst/>
              <a:gdLst/>
              <a:ahLst/>
              <a:cxnLst/>
              <a:rect l="l" t="t" r="r" b="b"/>
              <a:pathLst>
                <a:path w="20492" h="19716" extrusionOk="0">
                  <a:moveTo>
                    <a:pt x="691" y="0"/>
                  </a:moveTo>
                  <a:cubicBezTo>
                    <a:pt x="262" y="1465"/>
                    <a:pt x="24" y="2989"/>
                    <a:pt x="0" y="4524"/>
                  </a:cubicBezTo>
                  <a:cubicBezTo>
                    <a:pt x="0" y="4524"/>
                    <a:pt x="7239" y="5786"/>
                    <a:pt x="9633" y="9037"/>
                  </a:cubicBezTo>
                  <a:cubicBezTo>
                    <a:pt x="12026" y="12287"/>
                    <a:pt x="10692" y="17133"/>
                    <a:pt x="10692" y="17133"/>
                  </a:cubicBezTo>
                  <a:cubicBezTo>
                    <a:pt x="10692" y="17133"/>
                    <a:pt x="11407" y="18395"/>
                    <a:pt x="13645" y="19276"/>
                  </a:cubicBezTo>
                  <a:cubicBezTo>
                    <a:pt x="14407" y="19568"/>
                    <a:pt x="15209" y="19715"/>
                    <a:pt x="16010" y="19715"/>
                  </a:cubicBezTo>
                  <a:cubicBezTo>
                    <a:pt x="16650" y="19715"/>
                    <a:pt x="17289" y="19621"/>
                    <a:pt x="17907" y="19431"/>
                  </a:cubicBezTo>
                  <a:cubicBezTo>
                    <a:pt x="17907" y="19431"/>
                    <a:pt x="20491" y="12347"/>
                    <a:pt x="18610" y="6346"/>
                  </a:cubicBezTo>
                  <a:lnTo>
                    <a:pt x="18610" y="6346"/>
                  </a:lnTo>
                  <a:cubicBezTo>
                    <a:pt x="17629" y="6486"/>
                    <a:pt x="16639" y="6556"/>
                    <a:pt x="15649" y="6556"/>
                  </a:cubicBezTo>
                  <a:cubicBezTo>
                    <a:pt x="14032" y="6556"/>
                    <a:pt x="12415" y="6370"/>
                    <a:pt x="10835" y="6001"/>
                  </a:cubicBezTo>
                  <a:cubicBezTo>
                    <a:pt x="6370" y="4905"/>
                    <a:pt x="2275" y="1465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77;p48">
              <a:extLst>
                <a:ext uri="{FF2B5EF4-FFF2-40B4-BE49-F238E27FC236}">
                  <a16:creationId xmlns:a16="http://schemas.microsoft.com/office/drawing/2014/main" id="{2F7FC548-3DEC-49CF-A5A6-30017A42DF60}"/>
                </a:ext>
              </a:extLst>
            </p:cNvPr>
            <p:cNvSpPr/>
            <p:nvPr/>
          </p:nvSpPr>
          <p:spPr>
            <a:xfrm flipH="1">
              <a:off x="2092705" y="2644027"/>
              <a:ext cx="755256" cy="612961"/>
            </a:xfrm>
            <a:custGeom>
              <a:avLst/>
              <a:gdLst/>
              <a:ahLst/>
              <a:cxnLst/>
              <a:rect l="l" t="t" r="r" b="b"/>
              <a:pathLst>
                <a:path w="21528" h="17472" extrusionOk="0">
                  <a:moveTo>
                    <a:pt x="13146" y="1"/>
                  </a:moveTo>
                  <a:cubicBezTo>
                    <a:pt x="12371" y="1"/>
                    <a:pt x="11525" y="356"/>
                    <a:pt x="10419" y="1092"/>
                  </a:cubicBezTo>
                  <a:cubicBezTo>
                    <a:pt x="7204" y="3223"/>
                    <a:pt x="1561" y="8629"/>
                    <a:pt x="775" y="9879"/>
                  </a:cubicBezTo>
                  <a:cubicBezTo>
                    <a:pt x="1" y="11117"/>
                    <a:pt x="203" y="11855"/>
                    <a:pt x="2620" y="14701"/>
                  </a:cubicBezTo>
                  <a:cubicBezTo>
                    <a:pt x="4193" y="16570"/>
                    <a:pt x="5094" y="17471"/>
                    <a:pt x="6285" y="17471"/>
                  </a:cubicBezTo>
                  <a:cubicBezTo>
                    <a:pt x="6915" y="17471"/>
                    <a:pt x="7627" y="17219"/>
                    <a:pt x="8562" y="16725"/>
                  </a:cubicBezTo>
                  <a:cubicBezTo>
                    <a:pt x="11252" y="15296"/>
                    <a:pt x="14360" y="13415"/>
                    <a:pt x="14360" y="13415"/>
                  </a:cubicBezTo>
                  <a:cubicBezTo>
                    <a:pt x="14360" y="13415"/>
                    <a:pt x="17479" y="11939"/>
                    <a:pt x="19194" y="10653"/>
                  </a:cubicBezTo>
                  <a:cubicBezTo>
                    <a:pt x="20908" y="9367"/>
                    <a:pt x="21527" y="7295"/>
                    <a:pt x="18087" y="3664"/>
                  </a:cubicBezTo>
                  <a:cubicBezTo>
                    <a:pt x="15834" y="1279"/>
                    <a:pt x="14617" y="1"/>
                    <a:pt x="1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78;p48">
              <a:extLst>
                <a:ext uri="{FF2B5EF4-FFF2-40B4-BE49-F238E27FC236}">
                  <a16:creationId xmlns:a16="http://schemas.microsoft.com/office/drawing/2014/main" id="{2E73B8A0-2415-4567-BC7D-D57217B7076F}"/>
                </a:ext>
              </a:extLst>
            </p:cNvPr>
            <p:cNvSpPr/>
            <p:nvPr/>
          </p:nvSpPr>
          <p:spPr>
            <a:xfrm flipH="1">
              <a:off x="2239309" y="3036434"/>
              <a:ext cx="308726" cy="283782"/>
            </a:xfrm>
            <a:custGeom>
              <a:avLst/>
              <a:gdLst/>
              <a:ahLst/>
              <a:cxnLst/>
              <a:rect l="l" t="t" r="r" b="b"/>
              <a:pathLst>
                <a:path w="8800" h="8089" extrusionOk="0">
                  <a:moveTo>
                    <a:pt x="7548" y="1"/>
                  </a:moveTo>
                  <a:cubicBezTo>
                    <a:pt x="7463" y="1"/>
                    <a:pt x="7375" y="13"/>
                    <a:pt x="7287" y="39"/>
                  </a:cubicBezTo>
                  <a:cubicBezTo>
                    <a:pt x="6490" y="266"/>
                    <a:pt x="5799" y="2230"/>
                    <a:pt x="5799" y="2230"/>
                  </a:cubicBezTo>
                  <a:lnTo>
                    <a:pt x="1" y="5528"/>
                  </a:lnTo>
                  <a:cubicBezTo>
                    <a:pt x="1" y="5528"/>
                    <a:pt x="1069" y="6682"/>
                    <a:pt x="1941" y="6682"/>
                  </a:cubicBezTo>
                  <a:cubicBezTo>
                    <a:pt x="1989" y="6682"/>
                    <a:pt x="2037" y="6679"/>
                    <a:pt x="2084" y="6671"/>
                  </a:cubicBezTo>
                  <a:cubicBezTo>
                    <a:pt x="2441" y="6624"/>
                    <a:pt x="2799" y="6564"/>
                    <a:pt x="3144" y="6469"/>
                  </a:cubicBezTo>
                  <a:lnTo>
                    <a:pt x="4168" y="8088"/>
                  </a:lnTo>
                  <a:lnTo>
                    <a:pt x="6775" y="6540"/>
                  </a:lnTo>
                  <a:lnTo>
                    <a:pt x="6275" y="4314"/>
                  </a:lnTo>
                  <a:cubicBezTo>
                    <a:pt x="6275" y="4314"/>
                    <a:pt x="7799" y="2945"/>
                    <a:pt x="8323" y="1825"/>
                  </a:cubicBezTo>
                  <a:cubicBezTo>
                    <a:pt x="8800" y="819"/>
                    <a:pt x="8239" y="1"/>
                    <a:pt x="754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79;p48">
              <a:extLst>
                <a:ext uri="{FF2B5EF4-FFF2-40B4-BE49-F238E27FC236}">
                  <a16:creationId xmlns:a16="http://schemas.microsoft.com/office/drawing/2014/main" id="{4F4E7F89-D940-45FA-B10E-DC0DFB859967}"/>
                </a:ext>
              </a:extLst>
            </p:cNvPr>
            <p:cNvSpPr/>
            <p:nvPr/>
          </p:nvSpPr>
          <p:spPr>
            <a:xfrm flipH="1">
              <a:off x="2446085" y="2763240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1"/>
                  </a:moveTo>
                  <a:cubicBezTo>
                    <a:pt x="1353" y="1"/>
                    <a:pt x="1245" y="37"/>
                    <a:pt x="1155" y="111"/>
                  </a:cubicBezTo>
                  <a:lnTo>
                    <a:pt x="238" y="873"/>
                  </a:lnTo>
                  <a:cubicBezTo>
                    <a:pt x="36" y="1040"/>
                    <a:pt x="0" y="1338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2" y="2746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5"/>
                    <a:pt x="2846" y="1397"/>
                    <a:pt x="2679" y="1195"/>
                  </a:cubicBezTo>
                  <a:lnTo>
                    <a:pt x="1822" y="171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80;p48">
              <a:extLst>
                <a:ext uri="{FF2B5EF4-FFF2-40B4-BE49-F238E27FC236}">
                  <a16:creationId xmlns:a16="http://schemas.microsoft.com/office/drawing/2014/main" id="{0129492A-0198-4493-9449-698FECB0FE37}"/>
                </a:ext>
              </a:extLst>
            </p:cNvPr>
            <p:cNvSpPr/>
            <p:nvPr/>
          </p:nvSpPr>
          <p:spPr>
            <a:xfrm flipH="1">
              <a:off x="2177491" y="2691811"/>
              <a:ext cx="251927" cy="279292"/>
            </a:xfrm>
            <a:custGeom>
              <a:avLst/>
              <a:gdLst/>
              <a:ahLst/>
              <a:cxnLst/>
              <a:rect l="l" t="t" r="r" b="b"/>
              <a:pathLst>
                <a:path w="7181" h="7961" extrusionOk="0">
                  <a:moveTo>
                    <a:pt x="1450" y="1"/>
                  </a:moveTo>
                  <a:cubicBezTo>
                    <a:pt x="1342" y="1"/>
                    <a:pt x="1234" y="37"/>
                    <a:pt x="1144" y="111"/>
                  </a:cubicBezTo>
                  <a:lnTo>
                    <a:pt x="227" y="873"/>
                  </a:lnTo>
                  <a:cubicBezTo>
                    <a:pt x="25" y="1040"/>
                    <a:pt x="1" y="1338"/>
                    <a:pt x="168" y="1540"/>
                  </a:cubicBezTo>
                  <a:lnTo>
                    <a:pt x="5359" y="7791"/>
                  </a:lnTo>
                  <a:cubicBezTo>
                    <a:pt x="5452" y="7903"/>
                    <a:pt x="5585" y="7961"/>
                    <a:pt x="5720" y="7961"/>
                  </a:cubicBezTo>
                  <a:cubicBezTo>
                    <a:pt x="5827" y="7961"/>
                    <a:pt x="5936" y="7924"/>
                    <a:pt x="6026" y="7850"/>
                  </a:cubicBezTo>
                  <a:lnTo>
                    <a:pt x="6954" y="7088"/>
                  </a:lnTo>
                  <a:cubicBezTo>
                    <a:pt x="7157" y="6922"/>
                    <a:pt x="7180" y="6612"/>
                    <a:pt x="7014" y="6410"/>
                  </a:cubicBezTo>
                  <a:lnTo>
                    <a:pt x="1811" y="171"/>
                  </a:lnTo>
                  <a:cubicBezTo>
                    <a:pt x="1718" y="58"/>
                    <a:pt x="1585" y="1"/>
                    <a:pt x="1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81;p48">
              <a:extLst>
                <a:ext uri="{FF2B5EF4-FFF2-40B4-BE49-F238E27FC236}">
                  <a16:creationId xmlns:a16="http://schemas.microsoft.com/office/drawing/2014/main" id="{DCE8CF21-E4B5-4648-B62D-0CBAF4001034}"/>
                </a:ext>
              </a:extLst>
            </p:cNvPr>
            <p:cNvSpPr/>
            <p:nvPr/>
          </p:nvSpPr>
          <p:spPr>
            <a:xfrm flipH="1">
              <a:off x="2371709" y="285807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5" y="111"/>
                  </a:cubicBezTo>
                  <a:lnTo>
                    <a:pt x="239" y="873"/>
                  </a:lnTo>
                  <a:cubicBezTo>
                    <a:pt x="36" y="1040"/>
                    <a:pt x="0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4"/>
                    <a:pt x="2846" y="1397"/>
                    <a:pt x="2679" y="1194"/>
                  </a:cubicBezTo>
                  <a:lnTo>
                    <a:pt x="1822" y="170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82;p48">
              <a:extLst>
                <a:ext uri="{FF2B5EF4-FFF2-40B4-BE49-F238E27FC236}">
                  <a16:creationId xmlns:a16="http://schemas.microsoft.com/office/drawing/2014/main" id="{223FD8ED-0190-4D61-B46B-447A85420F68}"/>
                </a:ext>
              </a:extLst>
            </p:cNvPr>
            <p:cNvSpPr/>
            <p:nvPr/>
          </p:nvSpPr>
          <p:spPr>
            <a:xfrm flipH="1">
              <a:off x="2302384" y="2939288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4"/>
                    <a:pt x="1156" y="106"/>
                  </a:cubicBezTo>
                  <a:lnTo>
                    <a:pt x="239" y="880"/>
                  </a:lnTo>
                  <a:cubicBezTo>
                    <a:pt x="37" y="1046"/>
                    <a:pt x="1" y="1344"/>
                    <a:pt x="179" y="1546"/>
                  </a:cubicBezTo>
                  <a:lnTo>
                    <a:pt x="1025" y="2570"/>
                  </a:lnTo>
                  <a:cubicBezTo>
                    <a:pt x="1118" y="2684"/>
                    <a:pt x="1254" y="2745"/>
                    <a:pt x="1390" y="2745"/>
                  </a:cubicBezTo>
                  <a:cubicBezTo>
                    <a:pt x="1496" y="2745"/>
                    <a:pt x="1603" y="2708"/>
                    <a:pt x="1692" y="2630"/>
                  </a:cubicBezTo>
                  <a:lnTo>
                    <a:pt x="2620" y="1868"/>
                  </a:lnTo>
                  <a:cubicBezTo>
                    <a:pt x="2823" y="1701"/>
                    <a:pt x="2846" y="1404"/>
                    <a:pt x="2680" y="1201"/>
                  </a:cubicBezTo>
                  <a:lnTo>
                    <a:pt x="1823" y="177"/>
                  </a:lnTo>
                  <a:cubicBezTo>
                    <a:pt x="1727" y="61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83;p48">
              <a:extLst>
                <a:ext uri="{FF2B5EF4-FFF2-40B4-BE49-F238E27FC236}">
                  <a16:creationId xmlns:a16="http://schemas.microsoft.com/office/drawing/2014/main" id="{8EEABCDA-EF4E-49C4-8371-F7AB6B370335}"/>
                </a:ext>
              </a:extLst>
            </p:cNvPr>
            <p:cNvSpPr/>
            <p:nvPr/>
          </p:nvSpPr>
          <p:spPr>
            <a:xfrm flipH="1">
              <a:off x="2532109" y="2827337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5"/>
                    <a:pt x="1155" y="106"/>
                  </a:cubicBezTo>
                  <a:lnTo>
                    <a:pt x="227" y="880"/>
                  </a:lnTo>
                  <a:cubicBezTo>
                    <a:pt x="24" y="1046"/>
                    <a:pt x="0" y="1344"/>
                    <a:pt x="167" y="1547"/>
                  </a:cubicBezTo>
                  <a:lnTo>
                    <a:pt x="1024" y="2570"/>
                  </a:lnTo>
                  <a:cubicBezTo>
                    <a:pt x="1118" y="2684"/>
                    <a:pt x="1253" y="2745"/>
                    <a:pt x="1389" y="2745"/>
                  </a:cubicBezTo>
                  <a:cubicBezTo>
                    <a:pt x="1496" y="2745"/>
                    <a:pt x="1602" y="2708"/>
                    <a:pt x="1691" y="2630"/>
                  </a:cubicBezTo>
                  <a:lnTo>
                    <a:pt x="2620" y="1868"/>
                  </a:lnTo>
                  <a:cubicBezTo>
                    <a:pt x="2822" y="1701"/>
                    <a:pt x="2846" y="1404"/>
                    <a:pt x="2679" y="1201"/>
                  </a:cubicBezTo>
                  <a:lnTo>
                    <a:pt x="1822" y="177"/>
                  </a:lnTo>
                  <a:cubicBezTo>
                    <a:pt x="1727" y="62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84;p48">
              <a:extLst>
                <a:ext uri="{FF2B5EF4-FFF2-40B4-BE49-F238E27FC236}">
                  <a16:creationId xmlns:a16="http://schemas.microsoft.com/office/drawing/2014/main" id="{E8122113-F209-4394-9C7F-5F00F609BDE7}"/>
                </a:ext>
              </a:extLst>
            </p:cNvPr>
            <p:cNvSpPr/>
            <p:nvPr/>
          </p:nvSpPr>
          <p:spPr>
            <a:xfrm flipH="1">
              <a:off x="2456926" y="2920975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7" y="0"/>
                  </a:moveTo>
                  <a:cubicBezTo>
                    <a:pt x="1351" y="0"/>
                    <a:pt x="1244" y="38"/>
                    <a:pt x="1155" y="116"/>
                  </a:cubicBezTo>
                  <a:lnTo>
                    <a:pt x="227" y="878"/>
                  </a:lnTo>
                  <a:cubicBezTo>
                    <a:pt x="24" y="1044"/>
                    <a:pt x="1" y="1342"/>
                    <a:pt x="167" y="1545"/>
                  </a:cubicBezTo>
                  <a:lnTo>
                    <a:pt x="1025" y="2568"/>
                  </a:lnTo>
                  <a:cubicBezTo>
                    <a:pt x="1120" y="2684"/>
                    <a:pt x="1258" y="2745"/>
                    <a:pt x="1397" y="2745"/>
                  </a:cubicBezTo>
                  <a:cubicBezTo>
                    <a:pt x="1501" y="2745"/>
                    <a:pt x="1605" y="2711"/>
                    <a:pt x="1691" y="2640"/>
                  </a:cubicBezTo>
                  <a:lnTo>
                    <a:pt x="2608" y="1866"/>
                  </a:lnTo>
                  <a:cubicBezTo>
                    <a:pt x="2810" y="1699"/>
                    <a:pt x="2846" y="1402"/>
                    <a:pt x="2679" y="1199"/>
                  </a:cubicBezTo>
                  <a:lnTo>
                    <a:pt x="1822" y="175"/>
                  </a:lnTo>
                  <a:cubicBezTo>
                    <a:pt x="1729" y="62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85;p48">
              <a:extLst>
                <a:ext uri="{FF2B5EF4-FFF2-40B4-BE49-F238E27FC236}">
                  <a16:creationId xmlns:a16="http://schemas.microsoft.com/office/drawing/2014/main" id="{2D01A136-64A0-453F-997A-EBDA185F3C33}"/>
                </a:ext>
              </a:extLst>
            </p:cNvPr>
            <p:cNvSpPr/>
            <p:nvPr/>
          </p:nvSpPr>
          <p:spPr>
            <a:xfrm flipH="1">
              <a:off x="2379673" y="3010542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3" y="0"/>
                    <a:pt x="1245" y="37"/>
                    <a:pt x="1155" y="111"/>
                  </a:cubicBezTo>
                  <a:lnTo>
                    <a:pt x="226" y="885"/>
                  </a:lnTo>
                  <a:cubicBezTo>
                    <a:pt x="24" y="1051"/>
                    <a:pt x="0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8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86;p48">
              <a:extLst>
                <a:ext uri="{FF2B5EF4-FFF2-40B4-BE49-F238E27FC236}">
                  <a16:creationId xmlns:a16="http://schemas.microsoft.com/office/drawing/2014/main" id="{002E7E96-34C1-40C0-BB02-35BFFF0656AF}"/>
                </a:ext>
              </a:extLst>
            </p:cNvPr>
            <p:cNvSpPr/>
            <p:nvPr/>
          </p:nvSpPr>
          <p:spPr>
            <a:xfrm flipH="1">
              <a:off x="2616098" y="2891084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1"/>
                  </a:cubicBezTo>
                  <a:lnTo>
                    <a:pt x="238" y="884"/>
                  </a:lnTo>
                  <a:cubicBezTo>
                    <a:pt x="36" y="1051"/>
                    <a:pt x="0" y="1349"/>
                    <a:pt x="179" y="1551"/>
                  </a:cubicBezTo>
                  <a:lnTo>
                    <a:pt x="1024" y="2575"/>
                  </a:lnTo>
                  <a:cubicBezTo>
                    <a:pt x="1124" y="2688"/>
                    <a:pt x="1260" y="2745"/>
                    <a:pt x="1396" y="2745"/>
                  </a:cubicBezTo>
                  <a:cubicBezTo>
                    <a:pt x="1505" y="2745"/>
                    <a:pt x="1613" y="2709"/>
                    <a:pt x="1703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87;p48">
              <a:extLst>
                <a:ext uri="{FF2B5EF4-FFF2-40B4-BE49-F238E27FC236}">
                  <a16:creationId xmlns:a16="http://schemas.microsoft.com/office/drawing/2014/main" id="{D5984E8C-9C2F-437F-BE48-F9124FCE425D}"/>
                </a:ext>
              </a:extLst>
            </p:cNvPr>
            <p:cNvSpPr/>
            <p:nvPr/>
          </p:nvSpPr>
          <p:spPr>
            <a:xfrm flipH="1">
              <a:off x="2549265" y="2989071"/>
              <a:ext cx="99845" cy="96477"/>
            </a:xfrm>
            <a:custGeom>
              <a:avLst/>
              <a:gdLst/>
              <a:ahLst/>
              <a:cxnLst/>
              <a:rect l="l" t="t" r="r" b="b"/>
              <a:pathLst>
                <a:path w="2846" h="2750" extrusionOk="0">
                  <a:moveTo>
                    <a:pt x="1457" y="0"/>
                  </a:moveTo>
                  <a:cubicBezTo>
                    <a:pt x="1351" y="0"/>
                    <a:pt x="1244" y="37"/>
                    <a:pt x="1155" y="115"/>
                  </a:cubicBezTo>
                  <a:lnTo>
                    <a:pt x="227" y="877"/>
                  </a:lnTo>
                  <a:cubicBezTo>
                    <a:pt x="24" y="1044"/>
                    <a:pt x="0" y="1342"/>
                    <a:pt x="167" y="1544"/>
                  </a:cubicBezTo>
                  <a:lnTo>
                    <a:pt x="1024" y="2580"/>
                  </a:lnTo>
                  <a:cubicBezTo>
                    <a:pt x="1117" y="2693"/>
                    <a:pt x="1250" y="2750"/>
                    <a:pt x="1385" y="2750"/>
                  </a:cubicBezTo>
                  <a:cubicBezTo>
                    <a:pt x="1493" y="2750"/>
                    <a:pt x="1601" y="2714"/>
                    <a:pt x="1691" y="2640"/>
                  </a:cubicBezTo>
                  <a:lnTo>
                    <a:pt x="2620" y="1866"/>
                  </a:lnTo>
                  <a:cubicBezTo>
                    <a:pt x="2822" y="1699"/>
                    <a:pt x="2846" y="1401"/>
                    <a:pt x="2679" y="1199"/>
                  </a:cubicBezTo>
                  <a:lnTo>
                    <a:pt x="1822" y="175"/>
                  </a:lnTo>
                  <a:cubicBezTo>
                    <a:pt x="1728" y="61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88;p48">
              <a:extLst>
                <a:ext uri="{FF2B5EF4-FFF2-40B4-BE49-F238E27FC236}">
                  <a16:creationId xmlns:a16="http://schemas.microsoft.com/office/drawing/2014/main" id="{9EF04DAD-1DD3-4980-AC31-1F887D8CA922}"/>
                </a:ext>
              </a:extLst>
            </p:cNvPr>
            <p:cNvSpPr/>
            <p:nvPr/>
          </p:nvSpPr>
          <p:spPr>
            <a:xfrm flipH="1">
              <a:off x="2474888" y="3066500"/>
              <a:ext cx="99459" cy="96337"/>
            </a:xfrm>
            <a:custGeom>
              <a:avLst/>
              <a:gdLst/>
              <a:ahLst/>
              <a:cxnLst/>
              <a:rect l="l" t="t" r="r" b="b"/>
              <a:pathLst>
                <a:path w="2835" h="2746" extrusionOk="0">
                  <a:moveTo>
                    <a:pt x="1449" y="1"/>
                  </a:moveTo>
                  <a:cubicBezTo>
                    <a:pt x="1342" y="1"/>
                    <a:pt x="1233" y="37"/>
                    <a:pt x="1144" y="111"/>
                  </a:cubicBezTo>
                  <a:lnTo>
                    <a:pt x="227" y="873"/>
                  </a:lnTo>
                  <a:cubicBezTo>
                    <a:pt x="24" y="1040"/>
                    <a:pt x="1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3" y="2746"/>
                    <a:pt x="1601" y="2709"/>
                    <a:pt x="1691" y="2635"/>
                  </a:cubicBezTo>
                  <a:lnTo>
                    <a:pt x="2608" y="1861"/>
                  </a:lnTo>
                  <a:cubicBezTo>
                    <a:pt x="2810" y="1695"/>
                    <a:pt x="2834" y="1397"/>
                    <a:pt x="2668" y="1195"/>
                  </a:cubicBezTo>
                  <a:lnTo>
                    <a:pt x="1810" y="171"/>
                  </a:lnTo>
                  <a:cubicBezTo>
                    <a:pt x="1718" y="58"/>
                    <a:pt x="1584" y="1"/>
                    <a:pt x="1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89;p48">
              <a:extLst>
                <a:ext uri="{FF2B5EF4-FFF2-40B4-BE49-F238E27FC236}">
                  <a16:creationId xmlns:a16="http://schemas.microsoft.com/office/drawing/2014/main" id="{DC239C00-6C94-428E-8D70-7E1EBFC5A9C8}"/>
                </a:ext>
              </a:extLst>
            </p:cNvPr>
            <p:cNvSpPr/>
            <p:nvPr/>
          </p:nvSpPr>
          <p:spPr>
            <a:xfrm flipH="1">
              <a:off x="2697947" y="2959391"/>
              <a:ext cx="99880" cy="96266"/>
            </a:xfrm>
            <a:custGeom>
              <a:avLst/>
              <a:gdLst/>
              <a:ahLst/>
              <a:cxnLst/>
              <a:rect l="l" t="t" r="r" b="b"/>
              <a:pathLst>
                <a:path w="2847" h="2744" extrusionOk="0">
                  <a:moveTo>
                    <a:pt x="1457" y="1"/>
                  </a:moveTo>
                  <a:cubicBezTo>
                    <a:pt x="1351" y="1"/>
                    <a:pt x="1244" y="38"/>
                    <a:pt x="1156" y="116"/>
                  </a:cubicBezTo>
                  <a:lnTo>
                    <a:pt x="227" y="878"/>
                  </a:lnTo>
                  <a:cubicBezTo>
                    <a:pt x="24" y="1045"/>
                    <a:pt x="1" y="1342"/>
                    <a:pt x="167" y="1545"/>
                  </a:cubicBezTo>
                  <a:lnTo>
                    <a:pt x="1025" y="2569"/>
                  </a:lnTo>
                  <a:cubicBezTo>
                    <a:pt x="1118" y="2683"/>
                    <a:pt x="1253" y="2744"/>
                    <a:pt x="1390" y="2744"/>
                  </a:cubicBezTo>
                  <a:cubicBezTo>
                    <a:pt x="1496" y="2744"/>
                    <a:pt x="1603" y="2707"/>
                    <a:pt x="1691" y="2628"/>
                  </a:cubicBezTo>
                  <a:lnTo>
                    <a:pt x="2620" y="1866"/>
                  </a:lnTo>
                  <a:cubicBezTo>
                    <a:pt x="2822" y="1700"/>
                    <a:pt x="2846" y="1402"/>
                    <a:pt x="2680" y="1200"/>
                  </a:cubicBezTo>
                  <a:lnTo>
                    <a:pt x="1822" y="176"/>
                  </a:lnTo>
                  <a:cubicBezTo>
                    <a:pt x="1729" y="62"/>
                    <a:pt x="1594" y="1"/>
                    <a:pt x="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90;p48">
              <a:extLst>
                <a:ext uri="{FF2B5EF4-FFF2-40B4-BE49-F238E27FC236}">
                  <a16:creationId xmlns:a16="http://schemas.microsoft.com/office/drawing/2014/main" id="{BED7FDF1-0543-4E9F-B9C5-2806E60780E7}"/>
                </a:ext>
              </a:extLst>
            </p:cNvPr>
            <p:cNvSpPr/>
            <p:nvPr/>
          </p:nvSpPr>
          <p:spPr>
            <a:xfrm flipH="1">
              <a:off x="2626097" y="3042714"/>
              <a:ext cx="99880" cy="96301"/>
            </a:xfrm>
            <a:custGeom>
              <a:avLst/>
              <a:gdLst/>
              <a:ahLst/>
              <a:cxnLst/>
              <a:rect l="l" t="t" r="r" b="b"/>
              <a:pathLst>
                <a:path w="2847" h="2745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0"/>
                  </a:cubicBezTo>
                  <a:lnTo>
                    <a:pt x="227" y="884"/>
                  </a:lnTo>
                  <a:cubicBezTo>
                    <a:pt x="24" y="1051"/>
                    <a:pt x="1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08" y="1873"/>
                  </a:lnTo>
                  <a:cubicBezTo>
                    <a:pt x="2810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91;p48">
              <a:extLst>
                <a:ext uri="{FF2B5EF4-FFF2-40B4-BE49-F238E27FC236}">
                  <a16:creationId xmlns:a16="http://schemas.microsoft.com/office/drawing/2014/main" id="{7B43B15A-2D62-4978-8C2D-7F50A142BF7E}"/>
                </a:ext>
              </a:extLst>
            </p:cNvPr>
            <p:cNvSpPr/>
            <p:nvPr/>
          </p:nvSpPr>
          <p:spPr>
            <a:xfrm flipH="1">
              <a:off x="2564280" y="312958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6" y="111"/>
                  </a:cubicBezTo>
                  <a:lnTo>
                    <a:pt x="227" y="873"/>
                  </a:lnTo>
                  <a:cubicBezTo>
                    <a:pt x="24" y="1052"/>
                    <a:pt x="1" y="1349"/>
                    <a:pt x="167" y="1552"/>
                  </a:cubicBezTo>
                  <a:lnTo>
                    <a:pt x="1025" y="2576"/>
                  </a:lnTo>
                  <a:cubicBezTo>
                    <a:pt x="1117" y="2688"/>
                    <a:pt x="1251" y="2745"/>
                    <a:pt x="1385" y="2745"/>
                  </a:cubicBezTo>
                  <a:cubicBezTo>
                    <a:pt x="1493" y="2745"/>
                    <a:pt x="1602" y="2709"/>
                    <a:pt x="1691" y="2635"/>
                  </a:cubicBezTo>
                  <a:lnTo>
                    <a:pt x="2608" y="1873"/>
                  </a:lnTo>
                  <a:cubicBezTo>
                    <a:pt x="2811" y="1706"/>
                    <a:pt x="2846" y="1409"/>
                    <a:pt x="2680" y="1206"/>
                  </a:cubicBezTo>
                  <a:lnTo>
                    <a:pt x="1822" y="170"/>
                  </a:lnTo>
                  <a:cubicBezTo>
                    <a:pt x="1730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92;p48">
              <a:extLst>
                <a:ext uri="{FF2B5EF4-FFF2-40B4-BE49-F238E27FC236}">
                  <a16:creationId xmlns:a16="http://schemas.microsoft.com/office/drawing/2014/main" id="{4BBE5B59-511F-4AEC-972F-3EFDBDC84AB7}"/>
                </a:ext>
              </a:extLst>
            </p:cNvPr>
            <p:cNvSpPr/>
            <p:nvPr/>
          </p:nvSpPr>
          <p:spPr>
            <a:xfrm rot="140350" flipH="1">
              <a:off x="1468051" y="3189235"/>
              <a:ext cx="979216" cy="530377"/>
            </a:xfrm>
            <a:custGeom>
              <a:avLst/>
              <a:gdLst/>
              <a:ahLst/>
              <a:cxnLst/>
              <a:rect l="l" t="t" r="r" b="b"/>
              <a:pathLst>
                <a:path w="23932" h="14141" extrusionOk="0">
                  <a:moveTo>
                    <a:pt x="5680" y="0"/>
                  </a:moveTo>
                  <a:cubicBezTo>
                    <a:pt x="5680" y="0"/>
                    <a:pt x="2584" y="524"/>
                    <a:pt x="965" y="2215"/>
                  </a:cubicBezTo>
                  <a:cubicBezTo>
                    <a:pt x="572" y="2619"/>
                    <a:pt x="250" y="2989"/>
                    <a:pt x="0" y="3298"/>
                  </a:cubicBezTo>
                  <a:cubicBezTo>
                    <a:pt x="1929" y="6453"/>
                    <a:pt x="6013" y="12073"/>
                    <a:pt x="11406" y="13633"/>
                  </a:cubicBezTo>
                  <a:cubicBezTo>
                    <a:pt x="12648" y="13991"/>
                    <a:pt x="13821" y="14141"/>
                    <a:pt x="14913" y="14141"/>
                  </a:cubicBezTo>
                  <a:cubicBezTo>
                    <a:pt x="19960" y="14141"/>
                    <a:pt x="23305" y="10943"/>
                    <a:pt x="23932" y="10287"/>
                  </a:cubicBezTo>
                  <a:cubicBezTo>
                    <a:pt x="21193" y="10287"/>
                    <a:pt x="17598" y="9954"/>
                    <a:pt x="14466" y="8513"/>
                  </a:cubicBezTo>
                  <a:cubicBezTo>
                    <a:pt x="8454" y="5775"/>
                    <a:pt x="5680" y="0"/>
                    <a:pt x="5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93;p48">
              <a:extLst>
                <a:ext uri="{FF2B5EF4-FFF2-40B4-BE49-F238E27FC236}">
                  <a16:creationId xmlns:a16="http://schemas.microsoft.com/office/drawing/2014/main" id="{1D6B2B34-7B44-4D9E-92C3-AB9B53E44E64}"/>
                </a:ext>
              </a:extLst>
            </p:cNvPr>
            <p:cNvSpPr/>
            <p:nvPr/>
          </p:nvSpPr>
          <p:spPr>
            <a:xfrm flipH="1">
              <a:off x="1441075" y="3310995"/>
              <a:ext cx="1023427" cy="660393"/>
            </a:xfrm>
            <a:custGeom>
              <a:avLst/>
              <a:gdLst/>
              <a:ahLst/>
              <a:cxnLst/>
              <a:rect l="l" t="t" r="r" b="b"/>
              <a:pathLst>
                <a:path w="29172" h="18824" extrusionOk="0">
                  <a:moveTo>
                    <a:pt x="965" y="0"/>
                  </a:moveTo>
                  <a:cubicBezTo>
                    <a:pt x="179" y="988"/>
                    <a:pt x="1" y="1524"/>
                    <a:pt x="1" y="1524"/>
                  </a:cubicBezTo>
                  <a:cubicBezTo>
                    <a:pt x="1" y="1524"/>
                    <a:pt x="4478" y="9382"/>
                    <a:pt x="10800" y="13335"/>
                  </a:cubicBezTo>
                  <a:cubicBezTo>
                    <a:pt x="17122" y="17288"/>
                    <a:pt x="28004" y="18824"/>
                    <a:pt x="28004" y="18824"/>
                  </a:cubicBezTo>
                  <a:lnTo>
                    <a:pt x="29171" y="6703"/>
                  </a:lnTo>
                  <a:lnTo>
                    <a:pt x="29171" y="6703"/>
                  </a:lnTo>
                  <a:cubicBezTo>
                    <a:pt x="27833" y="6894"/>
                    <a:pt x="26484" y="6990"/>
                    <a:pt x="25135" y="6990"/>
                  </a:cubicBezTo>
                  <a:cubicBezTo>
                    <a:pt x="25056" y="6990"/>
                    <a:pt x="24976" y="6990"/>
                    <a:pt x="24897" y="6989"/>
                  </a:cubicBezTo>
                  <a:cubicBezTo>
                    <a:pt x="24270" y="7645"/>
                    <a:pt x="20925" y="10843"/>
                    <a:pt x="15878" y="10843"/>
                  </a:cubicBezTo>
                  <a:cubicBezTo>
                    <a:pt x="14786" y="10843"/>
                    <a:pt x="13613" y="10693"/>
                    <a:pt x="12371" y="10335"/>
                  </a:cubicBezTo>
                  <a:cubicBezTo>
                    <a:pt x="6978" y="8775"/>
                    <a:pt x="2894" y="3155"/>
                    <a:pt x="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894;p48">
              <a:extLst>
                <a:ext uri="{FF2B5EF4-FFF2-40B4-BE49-F238E27FC236}">
                  <a16:creationId xmlns:a16="http://schemas.microsoft.com/office/drawing/2014/main" id="{777D85CE-DA88-4F4D-B132-26E35D361356}"/>
                </a:ext>
              </a:extLst>
            </p:cNvPr>
            <p:cNvSpPr/>
            <p:nvPr/>
          </p:nvSpPr>
          <p:spPr>
            <a:xfrm flipH="1">
              <a:off x="1270913" y="3506478"/>
              <a:ext cx="290710" cy="767324"/>
            </a:xfrm>
            <a:custGeom>
              <a:avLst/>
              <a:gdLst/>
              <a:ahLst/>
              <a:cxnLst/>
              <a:rect l="l" t="t" r="r" b="b"/>
              <a:pathLst>
                <a:path w="7705" h="21872" extrusionOk="0">
                  <a:moveTo>
                    <a:pt x="7109" y="0"/>
                  </a:moveTo>
                  <a:cubicBezTo>
                    <a:pt x="7109" y="0"/>
                    <a:pt x="7097" y="84"/>
                    <a:pt x="6347" y="334"/>
                  </a:cubicBezTo>
                  <a:cubicBezTo>
                    <a:pt x="6001" y="453"/>
                    <a:pt x="5323" y="631"/>
                    <a:pt x="4668" y="786"/>
                  </a:cubicBezTo>
                  <a:cubicBezTo>
                    <a:pt x="3835" y="3727"/>
                    <a:pt x="1596" y="11811"/>
                    <a:pt x="489" y="17836"/>
                  </a:cubicBezTo>
                  <a:cubicBezTo>
                    <a:pt x="310" y="18776"/>
                    <a:pt x="144" y="19705"/>
                    <a:pt x="1" y="20610"/>
                  </a:cubicBezTo>
                  <a:cubicBezTo>
                    <a:pt x="1060" y="21169"/>
                    <a:pt x="2203" y="21586"/>
                    <a:pt x="3370" y="21872"/>
                  </a:cubicBezTo>
                  <a:cubicBezTo>
                    <a:pt x="3704" y="19574"/>
                    <a:pt x="4061" y="17109"/>
                    <a:pt x="4418" y="14764"/>
                  </a:cubicBezTo>
                  <a:cubicBezTo>
                    <a:pt x="5347" y="8561"/>
                    <a:pt x="7025" y="2477"/>
                    <a:pt x="7704" y="119"/>
                  </a:cubicBezTo>
                  <a:lnTo>
                    <a:pt x="7109" y="0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895;p48">
              <a:extLst>
                <a:ext uri="{FF2B5EF4-FFF2-40B4-BE49-F238E27FC236}">
                  <a16:creationId xmlns:a16="http://schemas.microsoft.com/office/drawing/2014/main" id="{83170CA9-06EF-46CC-AF81-AD523355A341}"/>
                </a:ext>
              </a:extLst>
            </p:cNvPr>
            <p:cNvSpPr/>
            <p:nvPr/>
          </p:nvSpPr>
          <p:spPr>
            <a:xfrm flipH="1">
              <a:off x="1381872" y="3532983"/>
              <a:ext cx="228380" cy="696095"/>
            </a:xfrm>
            <a:custGeom>
              <a:avLst/>
              <a:gdLst/>
              <a:ahLst/>
              <a:cxnLst/>
              <a:rect l="l" t="t" r="r" b="b"/>
              <a:pathLst>
                <a:path w="6370" h="19812" extrusionOk="0">
                  <a:moveTo>
                    <a:pt x="6370" y="0"/>
                  </a:moveTo>
                  <a:cubicBezTo>
                    <a:pt x="5572" y="191"/>
                    <a:pt x="4822" y="345"/>
                    <a:pt x="4822" y="345"/>
                  </a:cubicBezTo>
                  <a:cubicBezTo>
                    <a:pt x="4822" y="345"/>
                    <a:pt x="3810" y="3536"/>
                    <a:pt x="3036" y="6275"/>
                  </a:cubicBezTo>
                  <a:cubicBezTo>
                    <a:pt x="2417" y="8501"/>
                    <a:pt x="1024" y="13192"/>
                    <a:pt x="0" y="18717"/>
                  </a:cubicBezTo>
                  <a:cubicBezTo>
                    <a:pt x="536" y="19133"/>
                    <a:pt x="1096" y="19502"/>
                    <a:pt x="1691" y="19812"/>
                  </a:cubicBezTo>
                  <a:cubicBezTo>
                    <a:pt x="1846" y="18919"/>
                    <a:pt x="2012" y="17990"/>
                    <a:pt x="2191" y="17038"/>
                  </a:cubicBezTo>
                  <a:cubicBezTo>
                    <a:pt x="3298" y="11025"/>
                    <a:pt x="5537" y="2941"/>
                    <a:pt x="6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896;p48">
              <a:extLst>
                <a:ext uri="{FF2B5EF4-FFF2-40B4-BE49-F238E27FC236}">
                  <a16:creationId xmlns:a16="http://schemas.microsoft.com/office/drawing/2014/main" id="{79EEFC46-6182-480C-B29D-24925CDB008B}"/>
                </a:ext>
              </a:extLst>
            </p:cNvPr>
            <p:cNvSpPr/>
            <p:nvPr/>
          </p:nvSpPr>
          <p:spPr>
            <a:xfrm flipH="1">
              <a:off x="1550517" y="4181148"/>
              <a:ext cx="96512" cy="345492"/>
            </a:xfrm>
            <a:custGeom>
              <a:avLst/>
              <a:gdLst/>
              <a:ahLst/>
              <a:cxnLst/>
              <a:rect l="l" t="t" r="r" b="b"/>
              <a:pathLst>
                <a:path w="2751" h="9848" extrusionOk="0">
                  <a:moveTo>
                    <a:pt x="1060" y="1"/>
                  </a:moveTo>
                  <a:cubicBezTo>
                    <a:pt x="834" y="1227"/>
                    <a:pt x="620" y="2489"/>
                    <a:pt x="441" y="3787"/>
                  </a:cubicBezTo>
                  <a:cubicBezTo>
                    <a:pt x="0" y="7025"/>
                    <a:pt x="465" y="8787"/>
                    <a:pt x="1512" y="9847"/>
                  </a:cubicBezTo>
                  <a:cubicBezTo>
                    <a:pt x="1727" y="7966"/>
                    <a:pt x="2132" y="4823"/>
                    <a:pt x="2751" y="1108"/>
                  </a:cubicBezTo>
                  <a:cubicBezTo>
                    <a:pt x="2155" y="786"/>
                    <a:pt x="1584" y="417"/>
                    <a:pt x="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897;p48">
              <a:extLst>
                <a:ext uri="{FF2B5EF4-FFF2-40B4-BE49-F238E27FC236}">
                  <a16:creationId xmlns:a16="http://schemas.microsoft.com/office/drawing/2014/main" id="{AEB9D046-2C22-455E-9C8F-F86820BB779D}"/>
                </a:ext>
              </a:extLst>
            </p:cNvPr>
            <p:cNvSpPr/>
            <p:nvPr/>
          </p:nvSpPr>
          <p:spPr>
            <a:xfrm flipH="1">
              <a:off x="959861" y="3520178"/>
              <a:ext cx="479391" cy="801330"/>
            </a:xfrm>
            <a:custGeom>
              <a:avLst/>
              <a:gdLst/>
              <a:ahLst/>
              <a:cxnLst/>
              <a:rect l="l" t="t" r="r" b="b"/>
              <a:pathLst>
                <a:path w="13074" h="22270" extrusionOk="0">
                  <a:moveTo>
                    <a:pt x="4346" y="0"/>
                  </a:moveTo>
                  <a:cubicBezTo>
                    <a:pt x="3655" y="2358"/>
                    <a:pt x="1989" y="8442"/>
                    <a:pt x="1048" y="14645"/>
                  </a:cubicBezTo>
                  <a:cubicBezTo>
                    <a:pt x="691" y="16990"/>
                    <a:pt x="334" y="19455"/>
                    <a:pt x="0" y="21753"/>
                  </a:cubicBezTo>
                  <a:cubicBezTo>
                    <a:pt x="834" y="21955"/>
                    <a:pt x="1679" y="22098"/>
                    <a:pt x="2536" y="22182"/>
                  </a:cubicBezTo>
                  <a:cubicBezTo>
                    <a:pt x="3045" y="22240"/>
                    <a:pt x="3556" y="22269"/>
                    <a:pt x="4067" y="22269"/>
                  </a:cubicBezTo>
                  <a:cubicBezTo>
                    <a:pt x="5016" y="22269"/>
                    <a:pt x="5965" y="22168"/>
                    <a:pt x="6894" y="21967"/>
                  </a:cubicBezTo>
                  <a:cubicBezTo>
                    <a:pt x="7430" y="19157"/>
                    <a:pt x="8001" y="16312"/>
                    <a:pt x="8537" y="14145"/>
                  </a:cubicBezTo>
                  <a:cubicBezTo>
                    <a:pt x="9692" y="9418"/>
                    <a:pt x="12014" y="4072"/>
                    <a:pt x="13073" y="1750"/>
                  </a:cubicBezTo>
                  <a:lnTo>
                    <a:pt x="13002" y="1691"/>
                  </a:lnTo>
                  <a:lnTo>
                    <a:pt x="43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898;p48">
              <a:extLst>
                <a:ext uri="{FF2B5EF4-FFF2-40B4-BE49-F238E27FC236}">
                  <a16:creationId xmlns:a16="http://schemas.microsoft.com/office/drawing/2014/main" id="{3D40B4A0-9783-4BDA-B0E0-CD469F6BB325}"/>
                </a:ext>
              </a:extLst>
            </p:cNvPr>
            <p:cNvSpPr/>
            <p:nvPr/>
          </p:nvSpPr>
          <p:spPr>
            <a:xfrm flipH="1">
              <a:off x="871731" y="3572050"/>
              <a:ext cx="318760" cy="709298"/>
            </a:xfrm>
            <a:custGeom>
              <a:avLst/>
              <a:gdLst/>
              <a:ahLst/>
              <a:cxnLst/>
              <a:rect l="l" t="t" r="r" b="b"/>
              <a:pathLst>
                <a:path w="9086" h="20218" extrusionOk="0">
                  <a:moveTo>
                    <a:pt x="6168" y="0"/>
                  </a:moveTo>
                  <a:cubicBezTo>
                    <a:pt x="5109" y="2322"/>
                    <a:pt x="2799" y="7668"/>
                    <a:pt x="1632" y="12395"/>
                  </a:cubicBezTo>
                  <a:cubicBezTo>
                    <a:pt x="1108" y="14562"/>
                    <a:pt x="525" y="17407"/>
                    <a:pt x="1" y="20217"/>
                  </a:cubicBezTo>
                  <a:cubicBezTo>
                    <a:pt x="1418" y="19896"/>
                    <a:pt x="2751" y="19300"/>
                    <a:pt x="3942" y="18479"/>
                  </a:cubicBezTo>
                  <a:cubicBezTo>
                    <a:pt x="4144" y="17395"/>
                    <a:pt x="4371" y="16300"/>
                    <a:pt x="4644" y="15217"/>
                  </a:cubicBezTo>
                  <a:cubicBezTo>
                    <a:pt x="6014" y="9716"/>
                    <a:pt x="8097" y="4203"/>
                    <a:pt x="9085" y="1739"/>
                  </a:cubicBezTo>
                  <a:cubicBezTo>
                    <a:pt x="7740" y="1203"/>
                    <a:pt x="6478" y="239"/>
                    <a:pt x="6168" y="0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899;p48">
              <a:extLst>
                <a:ext uri="{FF2B5EF4-FFF2-40B4-BE49-F238E27FC236}">
                  <a16:creationId xmlns:a16="http://schemas.microsoft.com/office/drawing/2014/main" id="{8E5A3009-E810-41AA-AD6F-DBFE5047B606}"/>
                </a:ext>
              </a:extLst>
            </p:cNvPr>
            <p:cNvSpPr/>
            <p:nvPr/>
          </p:nvSpPr>
          <p:spPr>
            <a:xfrm flipH="1">
              <a:off x="1190883" y="4273783"/>
              <a:ext cx="303425" cy="339196"/>
            </a:xfrm>
            <a:custGeom>
              <a:avLst/>
              <a:gdLst/>
              <a:ahLst/>
              <a:cxnLst/>
              <a:rect l="l" t="t" r="r" b="b"/>
              <a:pathLst>
                <a:path w="8144" h="10008" extrusionOk="0">
                  <a:moveTo>
                    <a:pt x="1262" y="1"/>
                  </a:moveTo>
                  <a:cubicBezTo>
                    <a:pt x="691" y="3966"/>
                    <a:pt x="214" y="7442"/>
                    <a:pt x="0" y="9050"/>
                  </a:cubicBezTo>
                  <a:cubicBezTo>
                    <a:pt x="750" y="9240"/>
                    <a:pt x="1536" y="9407"/>
                    <a:pt x="2358" y="9609"/>
                  </a:cubicBezTo>
                  <a:cubicBezTo>
                    <a:pt x="3548" y="9875"/>
                    <a:pt x="4767" y="10008"/>
                    <a:pt x="5989" y="10008"/>
                  </a:cubicBezTo>
                  <a:cubicBezTo>
                    <a:pt x="6136" y="10008"/>
                    <a:pt x="6283" y="10006"/>
                    <a:pt x="6430" y="10002"/>
                  </a:cubicBezTo>
                  <a:cubicBezTo>
                    <a:pt x="6691" y="8431"/>
                    <a:pt x="7370" y="4371"/>
                    <a:pt x="8144" y="215"/>
                  </a:cubicBezTo>
                  <a:lnTo>
                    <a:pt x="8144" y="215"/>
                  </a:lnTo>
                  <a:cubicBezTo>
                    <a:pt x="7215" y="416"/>
                    <a:pt x="6267" y="517"/>
                    <a:pt x="5317" y="517"/>
                  </a:cubicBezTo>
                  <a:cubicBezTo>
                    <a:pt x="4806" y="517"/>
                    <a:pt x="4295" y="488"/>
                    <a:pt x="3786" y="430"/>
                  </a:cubicBezTo>
                  <a:cubicBezTo>
                    <a:pt x="2941" y="346"/>
                    <a:pt x="2096" y="203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00;p48">
              <a:extLst>
                <a:ext uri="{FF2B5EF4-FFF2-40B4-BE49-F238E27FC236}">
                  <a16:creationId xmlns:a16="http://schemas.microsoft.com/office/drawing/2014/main" id="{DAD8EB45-289C-43CF-9791-42225D65180D}"/>
                </a:ext>
              </a:extLst>
            </p:cNvPr>
            <p:cNvSpPr/>
            <p:nvPr/>
          </p:nvSpPr>
          <p:spPr>
            <a:xfrm flipH="1">
              <a:off x="913934" y="4051656"/>
              <a:ext cx="178816" cy="546410"/>
            </a:xfrm>
            <a:custGeom>
              <a:avLst/>
              <a:gdLst/>
              <a:ahLst/>
              <a:cxnLst/>
              <a:rect l="l" t="t" r="r" b="b"/>
              <a:pathLst>
                <a:path w="5097" h="15575" extrusionOk="0">
                  <a:moveTo>
                    <a:pt x="5097" y="1"/>
                  </a:moveTo>
                  <a:lnTo>
                    <a:pt x="5097" y="1"/>
                  </a:lnTo>
                  <a:cubicBezTo>
                    <a:pt x="4180" y="1822"/>
                    <a:pt x="2835" y="3382"/>
                    <a:pt x="1156" y="4537"/>
                  </a:cubicBezTo>
                  <a:cubicBezTo>
                    <a:pt x="513" y="8180"/>
                    <a:pt x="132" y="11871"/>
                    <a:pt x="1" y="15574"/>
                  </a:cubicBezTo>
                  <a:cubicBezTo>
                    <a:pt x="1823" y="15205"/>
                    <a:pt x="3239" y="14669"/>
                    <a:pt x="3692" y="14133"/>
                  </a:cubicBezTo>
                  <a:cubicBezTo>
                    <a:pt x="4763" y="12895"/>
                    <a:pt x="4430" y="5061"/>
                    <a:pt x="5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01;p48">
              <a:extLst>
                <a:ext uri="{FF2B5EF4-FFF2-40B4-BE49-F238E27FC236}">
                  <a16:creationId xmlns:a16="http://schemas.microsoft.com/office/drawing/2014/main" id="{AE1A9E27-64B7-45E8-9FC7-5DC57291DDE0}"/>
                </a:ext>
              </a:extLst>
            </p:cNvPr>
            <p:cNvSpPr/>
            <p:nvPr/>
          </p:nvSpPr>
          <p:spPr>
            <a:xfrm flipH="1">
              <a:off x="809071" y="3633025"/>
              <a:ext cx="243157" cy="587316"/>
            </a:xfrm>
            <a:custGeom>
              <a:avLst/>
              <a:gdLst/>
              <a:ahLst/>
              <a:cxnLst/>
              <a:rect l="l" t="t" r="r" b="b"/>
              <a:pathLst>
                <a:path w="6931" h="16741" extrusionOk="0">
                  <a:moveTo>
                    <a:pt x="5144" y="1"/>
                  </a:moveTo>
                  <a:cubicBezTo>
                    <a:pt x="4156" y="2477"/>
                    <a:pt x="2073" y="7978"/>
                    <a:pt x="703" y="13479"/>
                  </a:cubicBezTo>
                  <a:cubicBezTo>
                    <a:pt x="430" y="14562"/>
                    <a:pt x="203" y="15657"/>
                    <a:pt x="1" y="16741"/>
                  </a:cubicBezTo>
                  <a:cubicBezTo>
                    <a:pt x="1680" y="15586"/>
                    <a:pt x="3037" y="14014"/>
                    <a:pt x="3942" y="12193"/>
                  </a:cubicBezTo>
                  <a:cubicBezTo>
                    <a:pt x="3966" y="12002"/>
                    <a:pt x="3989" y="11824"/>
                    <a:pt x="4013" y="11645"/>
                  </a:cubicBezTo>
                  <a:cubicBezTo>
                    <a:pt x="4787" y="6609"/>
                    <a:pt x="6930" y="656"/>
                    <a:pt x="6930" y="656"/>
                  </a:cubicBezTo>
                  <a:cubicBezTo>
                    <a:pt x="6930" y="656"/>
                    <a:pt x="6740" y="632"/>
                    <a:pt x="5180" y="13"/>
                  </a:cubicBezTo>
                  <a:lnTo>
                    <a:pt x="5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02;p48">
              <a:extLst>
                <a:ext uri="{FF2B5EF4-FFF2-40B4-BE49-F238E27FC236}">
                  <a16:creationId xmlns:a16="http://schemas.microsoft.com/office/drawing/2014/main" id="{A767CC30-B0D8-4279-A2AE-1B57750CCC1F}"/>
                </a:ext>
              </a:extLst>
            </p:cNvPr>
            <p:cNvSpPr/>
            <p:nvPr/>
          </p:nvSpPr>
          <p:spPr>
            <a:xfrm rot="-29681" flipH="1">
              <a:off x="1050338" y="4203980"/>
              <a:ext cx="201873" cy="410607"/>
            </a:xfrm>
            <a:custGeom>
              <a:avLst/>
              <a:gdLst/>
              <a:ahLst/>
              <a:cxnLst/>
              <a:rect l="l" t="t" r="r" b="b"/>
              <a:pathLst>
                <a:path w="5668" h="11527" extrusionOk="0">
                  <a:moveTo>
                    <a:pt x="5668" y="1"/>
                  </a:moveTo>
                  <a:lnTo>
                    <a:pt x="5668" y="1"/>
                  </a:lnTo>
                  <a:cubicBezTo>
                    <a:pt x="4477" y="822"/>
                    <a:pt x="3144" y="1418"/>
                    <a:pt x="1727" y="1739"/>
                  </a:cubicBezTo>
                  <a:cubicBezTo>
                    <a:pt x="941" y="5906"/>
                    <a:pt x="262" y="9955"/>
                    <a:pt x="1" y="11526"/>
                  </a:cubicBezTo>
                  <a:cubicBezTo>
                    <a:pt x="1513" y="11502"/>
                    <a:pt x="3025" y="11336"/>
                    <a:pt x="4513" y="11038"/>
                  </a:cubicBezTo>
                  <a:cubicBezTo>
                    <a:pt x="4644" y="7335"/>
                    <a:pt x="5025" y="3644"/>
                    <a:pt x="5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03;p48">
              <a:extLst>
                <a:ext uri="{FF2B5EF4-FFF2-40B4-BE49-F238E27FC236}">
                  <a16:creationId xmlns:a16="http://schemas.microsoft.com/office/drawing/2014/main" id="{C540D6A9-F5BF-47BD-9F1A-CFFB96D903DB}"/>
                </a:ext>
              </a:extLst>
            </p:cNvPr>
            <p:cNvSpPr/>
            <p:nvPr/>
          </p:nvSpPr>
          <p:spPr>
            <a:xfrm flipH="1">
              <a:off x="1432296" y="4219985"/>
              <a:ext cx="161684" cy="370820"/>
            </a:xfrm>
            <a:custGeom>
              <a:avLst/>
              <a:gdLst/>
              <a:ahLst/>
              <a:cxnLst/>
              <a:rect l="l" t="t" r="r" b="b"/>
              <a:pathLst>
                <a:path w="4609" h="10312" extrusionOk="0">
                  <a:moveTo>
                    <a:pt x="1239" y="1"/>
                  </a:moveTo>
                  <a:cubicBezTo>
                    <a:pt x="620" y="3716"/>
                    <a:pt x="215" y="6859"/>
                    <a:pt x="0" y="8740"/>
                  </a:cubicBezTo>
                  <a:cubicBezTo>
                    <a:pt x="822" y="9574"/>
                    <a:pt x="1989" y="9978"/>
                    <a:pt x="3358" y="10312"/>
                  </a:cubicBezTo>
                  <a:cubicBezTo>
                    <a:pt x="3572" y="8704"/>
                    <a:pt x="4049" y="5228"/>
                    <a:pt x="4608" y="1263"/>
                  </a:cubicBezTo>
                  <a:cubicBezTo>
                    <a:pt x="3441" y="977"/>
                    <a:pt x="2298" y="560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04;p48">
              <a:extLst>
                <a:ext uri="{FF2B5EF4-FFF2-40B4-BE49-F238E27FC236}">
                  <a16:creationId xmlns:a16="http://schemas.microsoft.com/office/drawing/2014/main" id="{9DBF4B5A-4062-4A58-8791-B82AD07252F6}"/>
                </a:ext>
              </a:extLst>
            </p:cNvPr>
            <p:cNvSpPr/>
            <p:nvPr/>
          </p:nvSpPr>
          <p:spPr>
            <a:xfrm flipH="1">
              <a:off x="976175" y="3477729"/>
              <a:ext cx="351737" cy="189656"/>
            </a:xfrm>
            <a:custGeom>
              <a:avLst/>
              <a:gdLst/>
              <a:ahLst/>
              <a:cxnLst/>
              <a:rect l="l" t="t" r="r" b="b"/>
              <a:pathLst>
                <a:path w="10026" h="5406" extrusionOk="0">
                  <a:moveTo>
                    <a:pt x="2596" y="1"/>
                  </a:moveTo>
                  <a:lnTo>
                    <a:pt x="1" y="882"/>
                  </a:lnTo>
                  <a:lnTo>
                    <a:pt x="1441" y="4382"/>
                  </a:lnTo>
                  <a:lnTo>
                    <a:pt x="6383" y="5406"/>
                  </a:lnTo>
                  <a:lnTo>
                    <a:pt x="10026" y="2358"/>
                  </a:lnTo>
                  <a:lnTo>
                    <a:pt x="7645" y="179"/>
                  </a:lnTo>
                  <a:lnTo>
                    <a:pt x="2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05;p48">
              <a:extLst>
                <a:ext uri="{FF2B5EF4-FFF2-40B4-BE49-F238E27FC236}">
                  <a16:creationId xmlns:a16="http://schemas.microsoft.com/office/drawing/2014/main" id="{F20F6290-A36F-4523-BE3C-2A585875A425}"/>
                </a:ext>
              </a:extLst>
            </p:cNvPr>
            <p:cNvSpPr/>
            <p:nvPr/>
          </p:nvSpPr>
          <p:spPr>
            <a:xfrm flipH="1">
              <a:off x="1059704" y="3364462"/>
              <a:ext cx="166712" cy="94407"/>
            </a:xfrm>
            <a:custGeom>
              <a:avLst/>
              <a:gdLst/>
              <a:ahLst/>
              <a:cxnLst/>
              <a:rect l="l" t="t" r="r" b="b"/>
              <a:pathLst>
                <a:path w="4752" h="2691" extrusionOk="0">
                  <a:moveTo>
                    <a:pt x="4752" y="0"/>
                  </a:moveTo>
                  <a:lnTo>
                    <a:pt x="477" y="143"/>
                  </a:lnTo>
                  <a:lnTo>
                    <a:pt x="1" y="2203"/>
                  </a:lnTo>
                  <a:cubicBezTo>
                    <a:pt x="775" y="2512"/>
                    <a:pt x="1585" y="2679"/>
                    <a:pt x="2418" y="2691"/>
                  </a:cubicBezTo>
                  <a:cubicBezTo>
                    <a:pt x="3204" y="2679"/>
                    <a:pt x="3990" y="2548"/>
                    <a:pt x="4752" y="2322"/>
                  </a:cubicBezTo>
                  <a:lnTo>
                    <a:pt x="4752" y="0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06;p48">
              <a:extLst>
                <a:ext uri="{FF2B5EF4-FFF2-40B4-BE49-F238E27FC236}">
                  <a16:creationId xmlns:a16="http://schemas.microsoft.com/office/drawing/2014/main" id="{AF2D0FBA-7EC5-41EF-8B53-1BE5989F7B78}"/>
                </a:ext>
              </a:extLst>
            </p:cNvPr>
            <p:cNvSpPr/>
            <p:nvPr/>
          </p:nvSpPr>
          <p:spPr>
            <a:xfrm flipH="1">
              <a:off x="1059704" y="3432191"/>
              <a:ext cx="176711" cy="104476"/>
            </a:xfrm>
            <a:custGeom>
              <a:avLst/>
              <a:gdLst/>
              <a:ahLst/>
              <a:cxnLst/>
              <a:rect l="l" t="t" r="r" b="b"/>
              <a:pathLst>
                <a:path w="5037" h="2978" extrusionOk="0">
                  <a:moveTo>
                    <a:pt x="298" y="1"/>
                  </a:moveTo>
                  <a:lnTo>
                    <a:pt x="0" y="1299"/>
                  </a:lnTo>
                  <a:lnTo>
                    <a:pt x="1572" y="2977"/>
                  </a:lnTo>
                  <a:lnTo>
                    <a:pt x="5037" y="1477"/>
                  </a:lnTo>
                  <a:lnTo>
                    <a:pt x="5037" y="120"/>
                  </a:lnTo>
                  <a:cubicBezTo>
                    <a:pt x="4275" y="346"/>
                    <a:pt x="3489" y="477"/>
                    <a:pt x="2703" y="501"/>
                  </a:cubicBezTo>
                  <a:cubicBezTo>
                    <a:pt x="1881" y="489"/>
                    <a:pt x="1060" y="322"/>
                    <a:pt x="29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07;p48">
              <a:extLst>
                <a:ext uri="{FF2B5EF4-FFF2-40B4-BE49-F238E27FC236}">
                  <a16:creationId xmlns:a16="http://schemas.microsoft.com/office/drawing/2014/main" id="{721B5050-59F0-46D0-BFDC-E65FCC121468}"/>
                </a:ext>
              </a:extLst>
            </p:cNvPr>
            <p:cNvSpPr/>
            <p:nvPr/>
          </p:nvSpPr>
          <p:spPr>
            <a:xfrm flipH="1">
              <a:off x="1236804" y="3539493"/>
              <a:ext cx="147487" cy="202601"/>
            </a:xfrm>
            <a:custGeom>
              <a:avLst/>
              <a:gdLst/>
              <a:ahLst/>
              <a:cxnLst/>
              <a:rect l="l" t="t" r="r" b="b"/>
              <a:pathLst>
                <a:path w="4204" h="5775" extrusionOk="0">
                  <a:moveTo>
                    <a:pt x="2271" y="0"/>
                  </a:moveTo>
                  <a:cubicBezTo>
                    <a:pt x="2207" y="0"/>
                    <a:pt x="2140" y="4"/>
                    <a:pt x="2072" y="12"/>
                  </a:cubicBezTo>
                  <a:cubicBezTo>
                    <a:pt x="405" y="190"/>
                    <a:pt x="0" y="2095"/>
                    <a:pt x="36" y="3345"/>
                  </a:cubicBezTo>
                  <a:cubicBezTo>
                    <a:pt x="84" y="4584"/>
                    <a:pt x="536" y="5762"/>
                    <a:pt x="1596" y="5774"/>
                  </a:cubicBezTo>
                  <a:cubicBezTo>
                    <a:pt x="1607" y="5775"/>
                    <a:pt x="1618" y="5775"/>
                    <a:pt x="1630" y="5775"/>
                  </a:cubicBezTo>
                  <a:cubicBezTo>
                    <a:pt x="2662" y="5775"/>
                    <a:pt x="3489" y="4703"/>
                    <a:pt x="3489" y="4703"/>
                  </a:cubicBezTo>
                  <a:lnTo>
                    <a:pt x="4203" y="2036"/>
                  </a:lnTo>
                  <a:cubicBezTo>
                    <a:pt x="4203" y="2036"/>
                    <a:pt x="3766" y="0"/>
                    <a:pt x="227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08;p48">
              <a:extLst>
                <a:ext uri="{FF2B5EF4-FFF2-40B4-BE49-F238E27FC236}">
                  <a16:creationId xmlns:a16="http://schemas.microsoft.com/office/drawing/2014/main" id="{5F160785-4DB4-4D6B-A921-E1D204A0CAAA}"/>
                </a:ext>
              </a:extLst>
            </p:cNvPr>
            <p:cNvSpPr/>
            <p:nvPr/>
          </p:nvSpPr>
          <p:spPr>
            <a:xfrm flipH="1">
              <a:off x="967823" y="3596608"/>
              <a:ext cx="233509" cy="206952"/>
            </a:xfrm>
            <a:custGeom>
              <a:avLst/>
              <a:gdLst/>
              <a:ahLst/>
              <a:cxnLst/>
              <a:rect l="l" t="t" r="r" b="b"/>
              <a:pathLst>
                <a:path w="6656" h="5899" extrusionOk="0">
                  <a:moveTo>
                    <a:pt x="4111" y="0"/>
                  </a:moveTo>
                  <a:cubicBezTo>
                    <a:pt x="2733" y="0"/>
                    <a:pt x="1762" y="1039"/>
                    <a:pt x="1762" y="1039"/>
                  </a:cubicBezTo>
                  <a:lnTo>
                    <a:pt x="631" y="1837"/>
                  </a:lnTo>
                  <a:lnTo>
                    <a:pt x="0" y="3087"/>
                  </a:lnTo>
                  <a:lnTo>
                    <a:pt x="1048" y="4277"/>
                  </a:lnTo>
                  <a:cubicBezTo>
                    <a:pt x="1048" y="4277"/>
                    <a:pt x="1453" y="5587"/>
                    <a:pt x="2798" y="5849"/>
                  </a:cubicBezTo>
                  <a:cubicBezTo>
                    <a:pt x="2968" y="5882"/>
                    <a:pt x="3137" y="5898"/>
                    <a:pt x="3303" y="5898"/>
                  </a:cubicBezTo>
                  <a:cubicBezTo>
                    <a:pt x="4334" y="5898"/>
                    <a:pt x="5283" y="5285"/>
                    <a:pt x="5703" y="4301"/>
                  </a:cubicBezTo>
                  <a:cubicBezTo>
                    <a:pt x="6073" y="3325"/>
                    <a:pt x="6656" y="634"/>
                    <a:pt x="4882" y="110"/>
                  </a:cubicBezTo>
                  <a:cubicBezTo>
                    <a:pt x="4614" y="33"/>
                    <a:pt x="4356" y="0"/>
                    <a:pt x="411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09;p48">
              <a:extLst>
                <a:ext uri="{FF2B5EF4-FFF2-40B4-BE49-F238E27FC236}">
                  <a16:creationId xmlns:a16="http://schemas.microsoft.com/office/drawing/2014/main" id="{EF7B93B8-B99E-4129-83AB-B00053773B57}"/>
                </a:ext>
              </a:extLst>
            </p:cNvPr>
            <p:cNvSpPr/>
            <p:nvPr/>
          </p:nvSpPr>
          <p:spPr>
            <a:xfrm flipH="1">
              <a:off x="1038828" y="3667301"/>
              <a:ext cx="83567" cy="61570"/>
            </a:xfrm>
            <a:custGeom>
              <a:avLst/>
              <a:gdLst/>
              <a:ahLst/>
              <a:cxnLst/>
              <a:rect l="l" t="t" r="r" b="b"/>
              <a:pathLst>
                <a:path w="2382" h="1755" extrusionOk="0">
                  <a:moveTo>
                    <a:pt x="1502" y="1"/>
                  </a:moveTo>
                  <a:cubicBezTo>
                    <a:pt x="865" y="1"/>
                    <a:pt x="1" y="834"/>
                    <a:pt x="1" y="834"/>
                  </a:cubicBezTo>
                  <a:cubicBezTo>
                    <a:pt x="1" y="834"/>
                    <a:pt x="941" y="1754"/>
                    <a:pt x="1486" y="1754"/>
                  </a:cubicBezTo>
                  <a:cubicBezTo>
                    <a:pt x="1539" y="1754"/>
                    <a:pt x="1588" y="1745"/>
                    <a:pt x="1632" y="1727"/>
                  </a:cubicBezTo>
                  <a:cubicBezTo>
                    <a:pt x="2239" y="1441"/>
                    <a:pt x="2382" y="619"/>
                    <a:pt x="1894" y="155"/>
                  </a:cubicBezTo>
                  <a:cubicBezTo>
                    <a:pt x="1784" y="45"/>
                    <a:pt x="1649" y="1"/>
                    <a:pt x="150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10;p48">
              <a:extLst>
                <a:ext uri="{FF2B5EF4-FFF2-40B4-BE49-F238E27FC236}">
                  <a16:creationId xmlns:a16="http://schemas.microsoft.com/office/drawing/2014/main" id="{D97B883A-B845-44A8-9B53-EC1B7D02F676}"/>
                </a:ext>
              </a:extLst>
            </p:cNvPr>
            <p:cNvSpPr/>
            <p:nvPr/>
          </p:nvSpPr>
          <p:spPr>
            <a:xfrm flipH="1">
              <a:off x="1292795" y="3622394"/>
              <a:ext cx="57255" cy="46169"/>
            </a:xfrm>
            <a:custGeom>
              <a:avLst/>
              <a:gdLst/>
              <a:ahLst/>
              <a:cxnLst/>
              <a:rect l="l" t="t" r="r" b="b"/>
              <a:pathLst>
                <a:path w="1632" h="1316" extrusionOk="0">
                  <a:moveTo>
                    <a:pt x="679" y="1"/>
                  </a:moveTo>
                  <a:cubicBezTo>
                    <a:pt x="631" y="1"/>
                    <a:pt x="584" y="10"/>
                    <a:pt x="537" y="30"/>
                  </a:cubicBezTo>
                  <a:cubicBezTo>
                    <a:pt x="1" y="268"/>
                    <a:pt x="108" y="1113"/>
                    <a:pt x="596" y="1280"/>
                  </a:cubicBezTo>
                  <a:cubicBezTo>
                    <a:pt x="669" y="1305"/>
                    <a:pt x="743" y="1316"/>
                    <a:pt x="816" y="1316"/>
                  </a:cubicBezTo>
                  <a:cubicBezTo>
                    <a:pt x="1235" y="1316"/>
                    <a:pt x="1632" y="971"/>
                    <a:pt x="1632" y="971"/>
                  </a:cubicBezTo>
                  <a:cubicBezTo>
                    <a:pt x="1632" y="971"/>
                    <a:pt x="1167" y="1"/>
                    <a:pt x="679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911;p48">
              <a:extLst>
                <a:ext uri="{FF2B5EF4-FFF2-40B4-BE49-F238E27FC236}">
                  <a16:creationId xmlns:a16="http://schemas.microsoft.com/office/drawing/2014/main" id="{F27E7EB9-D700-448B-8702-BD4C41F87617}"/>
                </a:ext>
              </a:extLst>
            </p:cNvPr>
            <p:cNvSpPr/>
            <p:nvPr/>
          </p:nvSpPr>
          <p:spPr>
            <a:xfrm flipH="1">
              <a:off x="1139483" y="3585276"/>
              <a:ext cx="143733" cy="182920"/>
            </a:xfrm>
            <a:custGeom>
              <a:avLst/>
              <a:gdLst/>
              <a:ahLst/>
              <a:cxnLst/>
              <a:rect l="l" t="t" r="r" b="b"/>
              <a:pathLst>
                <a:path w="4097" h="5214" extrusionOk="0">
                  <a:moveTo>
                    <a:pt x="2573" y="1"/>
                  </a:moveTo>
                  <a:cubicBezTo>
                    <a:pt x="1614" y="1"/>
                    <a:pt x="421" y="692"/>
                    <a:pt x="215" y="2338"/>
                  </a:cubicBezTo>
                  <a:cubicBezTo>
                    <a:pt x="1" y="4065"/>
                    <a:pt x="548" y="4981"/>
                    <a:pt x="1537" y="5184"/>
                  </a:cubicBezTo>
                  <a:cubicBezTo>
                    <a:pt x="1644" y="5205"/>
                    <a:pt x="1749" y="5214"/>
                    <a:pt x="1853" y="5214"/>
                  </a:cubicBezTo>
                  <a:cubicBezTo>
                    <a:pt x="2693" y="5214"/>
                    <a:pt x="3382" y="4600"/>
                    <a:pt x="3382" y="4600"/>
                  </a:cubicBezTo>
                  <a:cubicBezTo>
                    <a:pt x="3227" y="3981"/>
                    <a:pt x="3227" y="3326"/>
                    <a:pt x="3382" y="2707"/>
                  </a:cubicBezTo>
                  <a:cubicBezTo>
                    <a:pt x="3644" y="1731"/>
                    <a:pt x="4096" y="1362"/>
                    <a:pt x="4096" y="1362"/>
                  </a:cubicBezTo>
                  <a:cubicBezTo>
                    <a:pt x="4096" y="1362"/>
                    <a:pt x="3680" y="76"/>
                    <a:pt x="2692" y="4"/>
                  </a:cubicBezTo>
                  <a:cubicBezTo>
                    <a:pt x="2652" y="2"/>
                    <a:pt x="2613" y="1"/>
                    <a:pt x="257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12;p48">
              <a:extLst>
                <a:ext uri="{FF2B5EF4-FFF2-40B4-BE49-F238E27FC236}">
                  <a16:creationId xmlns:a16="http://schemas.microsoft.com/office/drawing/2014/main" id="{BB662234-AC6D-4FBF-9D94-C5BB95CCC439}"/>
                </a:ext>
              </a:extLst>
            </p:cNvPr>
            <p:cNvSpPr/>
            <p:nvPr/>
          </p:nvSpPr>
          <p:spPr>
            <a:xfrm flipH="1">
              <a:off x="411533" y="1976658"/>
              <a:ext cx="939069" cy="686842"/>
            </a:xfrm>
            <a:custGeom>
              <a:avLst/>
              <a:gdLst/>
              <a:ahLst/>
              <a:cxnLst/>
              <a:rect l="l" t="t" r="r" b="b"/>
              <a:pathLst>
                <a:path w="25468" h="17749" extrusionOk="0">
                  <a:moveTo>
                    <a:pt x="2190" y="0"/>
                  </a:moveTo>
                  <a:cubicBezTo>
                    <a:pt x="1917" y="0"/>
                    <a:pt x="1651" y="18"/>
                    <a:pt x="1394" y="56"/>
                  </a:cubicBezTo>
                  <a:cubicBezTo>
                    <a:pt x="846" y="1532"/>
                    <a:pt x="1" y="4616"/>
                    <a:pt x="1477" y="6926"/>
                  </a:cubicBezTo>
                  <a:cubicBezTo>
                    <a:pt x="3037" y="9379"/>
                    <a:pt x="6751" y="9545"/>
                    <a:pt x="6751" y="9545"/>
                  </a:cubicBezTo>
                  <a:cubicBezTo>
                    <a:pt x="6751" y="9545"/>
                    <a:pt x="6216" y="12534"/>
                    <a:pt x="9454" y="13831"/>
                  </a:cubicBezTo>
                  <a:cubicBezTo>
                    <a:pt x="10170" y="14120"/>
                    <a:pt x="10887" y="14232"/>
                    <a:pt x="11569" y="14232"/>
                  </a:cubicBezTo>
                  <a:cubicBezTo>
                    <a:pt x="13959" y="14232"/>
                    <a:pt x="15919" y="12855"/>
                    <a:pt x="15919" y="12855"/>
                  </a:cubicBezTo>
                  <a:cubicBezTo>
                    <a:pt x="15919" y="12855"/>
                    <a:pt x="17461" y="17748"/>
                    <a:pt x="20860" y="17748"/>
                  </a:cubicBezTo>
                  <a:cubicBezTo>
                    <a:pt x="21332" y="17748"/>
                    <a:pt x="21840" y="17654"/>
                    <a:pt x="22384" y="17439"/>
                  </a:cubicBezTo>
                  <a:cubicBezTo>
                    <a:pt x="24611" y="16558"/>
                    <a:pt x="25313" y="14677"/>
                    <a:pt x="25468" y="13010"/>
                  </a:cubicBezTo>
                  <a:cubicBezTo>
                    <a:pt x="25254" y="11807"/>
                    <a:pt x="24825" y="10712"/>
                    <a:pt x="24027" y="10164"/>
                  </a:cubicBezTo>
                  <a:cubicBezTo>
                    <a:pt x="23200" y="9599"/>
                    <a:pt x="22509" y="9416"/>
                    <a:pt x="21961" y="9416"/>
                  </a:cubicBezTo>
                  <a:cubicBezTo>
                    <a:pt x="20964" y="9416"/>
                    <a:pt x="20444" y="10021"/>
                    <a:pt x="20444" y="10021"/>
                  </a:cubicBezTo>
                  <a:cubicBezTo>
                    <a:pt x="20444" y="4555"/>
                    <a:pt x="17335" y="1477"/>
                    <a:pt x="14031" y="1477"/>
                  </a:cubicBezTo>
                  <a:cubicBezTo>
                    <a:pt x="13938" y="1477"/>
                    <a:pt x="13845" y="1480"/>
                    <a:pt x="13752" y="1485"/>
                  </a:cubicBezTo>
                  <a:cubicBezTo>
                    <a:pt x="10359" y="1675"/>
                    <a:pt x="10490" y="5140"/>
                    <a:pt x="10490" y="5140"/>
                  </a:cubicBezTo>
                  <a:cubicBezTo>
                    <a:pt x="8972" y="2225"/>
                    <a:pt x="5202" y="0"/>
                    <a:pt x="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13;p48">
              <a:extLst>
                <a:ext uri="{FF2B5EF4-FFF2-40B4-BE49-F238E27FC236}">
                  <a16:creationId xmlns:a16="http://schemas.microsoft.com/office/drawing/2014/main" id="{A44B8FA1-285A-4376-8605-1A35F0EF4E4F}"/>
                </a:ext>
              </a:extLst>
            </p:cNvPr>
            <p:cNvSpPr/>
            <p:nvPr/>
          </p:nvSpPr>
          <p:spPr>
            <a:xfrm flipH="1">
              <a:off x="309509" y="1971376"/>
              <a:ext cx="1360920" cy="1001290"/>
            </a:xfrm>
            <a:custGeom>
              <a:avLst/>
              <a:gdLst/>
              <a:ahLst/>
              <a:cxnLst/>
              <a:rect l="l" t="t" r="r" b="b"/>
              <a:pathLst>
                <a:path w="38792" h="28541" extrusionOk="0">
                  <a:moveTo>
                    <a:pt x="11050" y="1"/>
                  </a:moveTo>
                  <a:cubicBezTo>
                    <a:pt x="10800" y="37"/>
                    <a:pt x="10550" y="84"/>
                    <a:pt x="10311" y="168"/>
                  </a:cubicBezTo>
                  <a:cubicBezTo>
                    <a:pt x="7180" y="1180"/>
                    <a:pt x="8990" y="6025"/>
                    <a:pt x="8990" y="6025"/>
                  </a:cubicBezTo>
                  <a:cubicBezTo>
                    <a:pt x="8990" y="6025"/>
                    <a:pt x="7534" y="5426"/>
                    <a:pt x="5881" y="5426"/>
                  </a:cubicBezTo>
                  <a:cubicBezTo>
                    <a:pt x="4232" y="5426"/>
                    <a:pt x="2387" y="6022"/>
                    <a:pt x="1596" y="8407"/>
                  </a:cubicBezTo>
                  <a:cubicBezTo>
                    <a:pt x="1" y="13181"/>
                    <a:pt x="5156" y="15908"/>
                    <a:pt x="5156" y="15908"/>
                  </a:cubicBezTo>
                  <a:lnTo>
                    <a:pt x="13681" y="22527"/>
                  </a:lnTo>
                  <a:lnTo>
                    <a:pt x="31826" y="28540"/>
                  </a:lnTo>
                  <a:cubicBezTo>
                    <a:pt x="35529" y="27349"/>
                    <a:pt x="38791" y="23932"/>
                    <a:pt x="38208" y="20503"/>
                  </a:cubicBezTo>
                  <a:cubicBezTo>
                    <a:pt x="37818" y="18207"/>
                    <a:pt x="36591" y="17825"/>
                    <a:pt x="35818" y="17825"/>
                  </a:cubicBezTo>
                  <a:cubicBezTo>
                    <a:pt x="35432" y="17825"/>
                    <a:pt x="35160" y="17920"/>
                    <a:pt x="35160" y="17920"/>
                  </a:cubicBezTo>
                  <a:cubicBezTo>
                    <a:pt x="35160" y="17920"/>
                    <a:pt x="35529" y="15241"/>
                    <a:pt x="35136" y="12943"/>
                  </a:cubicBezTo>
                  <a:cubicBezTo>
                    <a:pt x="34981" y="14610"/>
                    <a:pt x="34279" y="16491"/>
                    <a:pt x="32052" y="17372"/>
                  </a:cubicBezTo>
                  <a:cubicBezTo>
                    <a:pt x="31510" y="17584"/>
                    <a:pt x="31005" y="17678"/>
                    <a:pt x="30534" y="17678"/>
                  </a:cubicBezTo>
                  <a:cubicBezTo>
                    <a:pt x="27131" y="17678"/>
                    <a:pt x="25587" y="12788"/>
                    <a:pt x="25587" y="12788"/>
                  </a:cubicBezTo>
                  <a:cubicBezTo>
                    <a:pt x="25587" y="12788"/>
                    <a:pt x="23627" y="14165"/>
                    <a:pt x="21237" y="14165"/>
                  </a:cubicBezTo>
                  <a:cubicBezTo>
                    <a:pt x="20555" y="14165"/>
                    <a:pt x="19838" y="14053"/>
                    <a:pt x="19122" y="13764"/>
                  </a:cubicBezTo>
                  <a:cubicBezTo>
                    <a:pt x="15884" y="12455"/>
                    <a:pt x="16419" y="9490"/>
                    <a:pt x="16419" y="9490"/>
                  </a:cubicBezTo>
                  <a:cubicBezTo>
                    <a:pt x="16419" y="9490"/>
                    <a:pt x="12693" y="9323"/>
                    <a:pt x="11133" y="6871"/>
                  </a:cubicBezTo>
                  <a:cubicBezTo>
                    <a:pt x="9669" y="4561"/>
                    <a:pt x="10502" y="1477"/>
                    <a:pt x="1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14;p48">
              <a:extLst>
                <a:ext uri="{FF2B5EF4-FFF2-40B4-BE49-F238E27FC236}">
                  <a16:creationId xmlns:a16="http://schemas.microsoft.com/office/drawing/2014/main" id="{9491B565-5371-47EA-A6BF-EF3921E90CB2}"/>
                </a:ext>
              </a:extLst>
            </p:cNvPr>
            <p:cNvSpPr/>
            <p:nvPr/>
          </p:nvSpPr>
          <p:spPr>
            <a:xfrm flipH="1">
              <a:off x="500376" y="2844563"/>
              <a:ext cx="308726" cy="319251"/>
            </a:xfrm>
            <a:custGeom>
              <a:avLst/>
              <a:gdLst/>
              <a:ahLst/>
              <a:cxnLst/>
              <a:rect l="l" t="t" r="r" b="b"/>
              <a:pathLst>
                <a:path w="8800" h="9100" extrusionOk="0">
                  <a:moveTo>
                    <a:pt x="3898" y="0"/>
                  </a:moveTo>
                  <a:cubicBezTo>
                    <a:pt x="3252" y="0"/>
                    <a:pt x="2822" y="151"/>
                    <a:pt x="2822" y="151"/>
                  </a:cubicBezTo>
                  <a:lnTo>
                    <a:pt x="0" y="6259"/>
                  </a:lnTo>
                  <a:cubicBezTo>
                    <a:pt x="320" y="7973"/>
                    <a:pt x="2234" y="9100"/>
                    <a:pt x="4091" y="9100"/>
                  </a:cubicBezTo>
                  <a:cubicBezTo>
                    <a:pt x="4865" y="9100"/>
                    <a:pt x="5629" y="8904"/>
                    <a:pt x="6263" y="8473"/>
                  </a:cubicBezTo>
                  <a:cubicBezTo>
                    <a:pt x="8406" y="6997"/>
                    <a:pt x="8799" y="3187"/>
                    <a:pt x="6906" y="1294"/>
                  </a:cubicBezTo>
                  <a:cubicBezTo>
                    <a:pt x="5848" y="235"/>
                    <a:pt x="4705" y="0"/>
                    <a:pt x="3898" y="0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15;p48">
              <a:extLst>
                <a:ext uri="{FF2B5EF4-FFF2-40B4-BE49-F238E27FC236}">
                  <a16:creationId xmlns:a16="http://schemas.microsoft.com/office/drawing/2014/main" id="{B834C1B6-9E46-4141-82D5-8174199AFC33}"/>
                </a:ext>
              </a:extLst>
            </p:cNvPr>
            <p:cNvSpPr/>
            <p:nvPr/>
          </p:nvSpPr>
          <p:spPr>
            <a:xfrm flipH="1">
              <a:off x="596044" y="2950901"/>
              <a:ext cx="101950" cy="99354"/>
            </a:xfrm>
            <a:custGeom>
              <a:avLst/>
              <a:gdLst/>
              <a:ahLst/>
              <a:cxnLst/>
              <a:rect l="l" t="t" r="r" b="b"/>
              <a:pathLst>
                <a:path w="2906" h="2832" extrusionOk="0">
                  <a:moveTo>
                    <a:pt x="905" y="1"/>
                  </a:moveTo>
                  <a:cubicBezTo>
                    <a:pt x="905" y="1"/>
                    <a:pt x="1620" y="1049"/>
                    <a:pt x="1286" y="1751"/>
                  </a:cubicBezTo>
                  <a:cubicBezTo>
                    <a:pt x="953" y="2466"/>
                    <a:pt x="0" y="2549"/>
                    <a:pt x="0" y="2549"/>
                  </a:cubicBezTo>
                  <a:cubicBezTo>
                    <a:pt x="0" y="2549"/>
                    <a:pt x="492" y="2831"/>
                    <a:pt x="1042" y="2831"/>
                  </a:cubicBezTo>
                  <a:cubicBezTo>
                    <a:pt x="1489" y="2831"/>
                    <a:pt x="1974" y="2644"/>
                    <a:pt x="2263" y="1965"/>
                  </a:cubicBezTo>
                  <a:cubicBezTo>
                    <a:pt x="2905" y="465"/>
                    <a:pt x="905" y="1"/>
                    <a:pt x="905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16;p48">
              <a:extLst>
                <a:ext uri="{FF2B5EF4-FFF2-40B4-BE49-F238E27FC236}">
                  <a16:creationId xmlns:a16="http://schemas.microsoft.com/office/drawing/2014/main" id="{8FE5CF86-0474-4359-90EE-1FBECF004613}"/>
                </a:ext>
              </a:extLst>
            </p:cNvPr>
            <p:cNvSpPr/>
            <p:nvPr/>
          </p:nvSpPr>
          <p:spPr>
            <a:xfrm flipH="1">
              <a:off x="709692" y="2548074"/>
              <a:ext cx="815773" cy="371804"/>
            </a:xfrm>
            <a:custGeom>
              <a:avLst/>
              <a:gdLst/>
              <a:ahLst/>
              <a:cxnLst/>
              <a:rect l="l" t="t" r="r" b="b"/>
              <a:pathLst>
                <a:path w="23253" h="10598" extrusionOk="0">
                  <a:moveTo>
                    <a:pt x="1036" y="1"/>
                  </a:moveTo>
                  <a:cubicBezTo>
                    <a:pt x="1036" y="1"/>
                    <a:pt x="524" y="1537"/>
                    <a:pt x="0" y="3227"/>
                  </a:cubicBezTo>
                  <a:cubicBezTo>
                    <a:pt x="233" y="3244"/>
                    <a:pt x="459" y="3251"/>
                    <a:pt x="677" y="3251"/>
                  </a:cubicBezTo>
                  <a:cubicBezTo>
                    <a:pt x="3119" y="3251"/>
                    <a:pt x="4644" y="2299"/>
                    <a:pt x="4644" y="2299"/>
                  </a:cubicBezTo>
                  <a:cubicBezTo>
                    <a:pt x="4644" y="2299"/>
                    <a:pt x="4715" y="4013"/>
                    <a:pt x="7287" y="5037"/>
                  </a:cubicBezTo>
                  <a:cubicBezTo>
                    <a:pt x="7778" y="5233"/>
                    <a:pt x="8272" y="5312"/>
                    <a:pt x="8750" y="5312"/>
                  </a:cubicBezTo>
                  <a:cubicBezTo>
                    <a:pt x="10772" y="5312"/>
                    <a:pt x="12502" y="3894"/>
                    <a:pt x="12502" y="3894"/>
                  </a:cubicBezTo>
                  <a:cubicBezTo>
                    <a:pt x="12728" y="4954"/>
                    <a:pt x="13514" y="5811"/>
                    <a:pt x="14550" y="6144"/>
                  </a:cubicBezTo>
                  <a:cubicBezTo>
                    <a:pt x="14865" y="6251"/>
                    <a:pt x="15202" y="6295"/>
                    <a:pt x="15545" y="6295"/>
                  </a:cubicBezTo>
                  <a:cubicBezTo>
                    <a:pt x="17158" y="6295"/>
                    <a:pt x="18883" y="5323"/>
                    <a:pt x="18883" y="5323"/>
                  </a:cubicBezTo>
                  <a:cubicBezTo>
                    <a:pt x="19145" y="6525"/>
                    <a:pt x="19693" y="7644"/>
                    <a:pt x="20479" y="8597"/>
                  </a:cubicBezTo>
                  <a:cubicBezTo>
                    <a:pt x="21146" y="9347"/>
                    <a:pt x="21908" y="10026"/>
                    <a:pt x="22729" y="10597"/>
                  </a:cubicBezTo>
                  <a:cubicBezTo>
                    <a:pt x="23063" y="9704"/>
                    <a:pt x="23253" y="9145"/>
                    <a:pt x="23253" y="9145"/>
                  </a:cubicBezTo>
                  <a:cubicBezTo>
                    <a:pt x="20062" y="7335"/>
                    <a:pt x="21288" y="2489"/>
                    <a:pt x="21288" y="2489"/>
                  </a:cubicBezTo>
                  <a:lnTo>
                    <a:pt x="21288" y="2489"/>
                  </a:lnTo>
                  <a:cubicBezTo>
                    <a:pt x="21288" y="2489"/>
                    <a:pt x="19179" y="4131"/>
                    <a:pt x="17371" y="4131"/>
                  </a:cubicBezTo>
                  <a:cubicBezTo>
                    <a:pt x="17201" y="4131"/>
                    <a:pt x="17034" y="4116"/>
                    <a:pt x="16871" y="4084"/>
                  </a:cubicBezTo>
                  <a:cubicBezTo>
                    <a:pt x="14966" y="3715"/>
                    <a:pt x="14550" y="1787"/>
                    <a:pt x="14550" y="1787"/>
                  </a:cubicBezTo>
                  <a:cubicBezTo>
                    <a:pt x="14550" y="1787"/>
                    <a:pt x="11974" y="2767"/>
                    <a:pt x="10064" y="2767"/>
                  </a:cubicBezTo>
                  <a:cubicBezTo>
                    <a:pt x="9583" y="2767"/>
                    <a:pt x="9144" y="2704"/>
                    <a:pt x="8799" y="2549"/>
                  </a:cubicBezTo>
                  <a:cubicBezTo>
                    <a:pt x="7084" y="1787"/>
                    <a:pt x="7299" y="1"/>
                    <a:pt x="7299" y="1"/>
                  </a:cubicBezTo>
                  <a:lnTo>
                    <a:pt x="7299" y="1"/>
                  </a:lnTo>
                  <a:cubicBezTo>
                    <a:pt x="7298" y="1"/>
                    <a:pt x="5334" y="739"/>
                    <a:pt x="3953" y="798"/>
                  </a:cubicBezTo>
                  <a:cubicBezTo>
                    <a:pt x="3898" y="801"/>
                    <a:pt x="3844" y="803"/>
                    <a:pt x="3789" y="803"/>
                  </a:cubicBezTo>
                  <a:cubicBezTo>
                    <a:pt x="2453" y="803"/>
                    <a:pt x="1036" y="1"/>
                    <a:pt x="1036" y="1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17;p48">
              <a:extLst>
                <a:ext uri="{FF2B5EF4-FFF2-40B4-BE49-F238E27FC236}">
                  <a16:creationId xmlns:a16="http://schemas.microsoft.com/office/drawing/2014/main" id="{0E1AB8FC-1F00-47F8-8D16-6BC1FADF6D55}"/>
                </a:ext>
              </a:extLst>
            </p:cNvPr>
            <p:cNvSpPr/>
            <p:nvPr/>
          </p:nvSpPr>
          <p:spPr>
            <a:xfrm flipH="1">
              <a:off x="728464" y="2609225"/>
              <a:ext cx="939053" cy="780340"/>
            </a:xfrm>
            <a:custGeom>
              <a:avLst/>
              <a:gdLst/>
              <a:ahLst/>
              <a:cxnLst/>
              <a:rect l="l" t="t" r="r" b="b"/>
              <a:pathLst>
                <a:path w="26767" h="22243" extrusionOk="0">
                  <a:moveTo>
                    <a:pt x="8681" y="1"/>
                  </a:moveTo>
                  <a:cubicBezTo>
                    <a:pt x="8681" y="1"/>
                    <a:pt x="7141" y="963"/>
                    <a:pt x="4679" y="963"/>
                  </a:cubicBezTo>
                  <a:cubicBezTo>
                    <a:pt x="4471" y="963"/>
                    <a:pt x="4257" y="956"/>
                    <a:pt x="4037" y="941"/>
                  </a:cubicBezTo>
                  <a:cubicBezTo>
                    <a:pt x="3656" y="2168"/>
                    <a:pt x="3263" y="3477"/>
                    <a:pt x="3037" y="4358"/>
                  </a:cubicBezTo>
                  <a:cubicBezTo>
                    <a:pt x="2525" y="6466"/>
                    <a:pt x="1" y="15360"/>
                    <a:pt x="4609" y="18729"/>
                  </a:cubicBezTo>
                  <a:cubicBezTo>
                    <a:pt x="7617" y="20942"/>
                    <a:pt x="11155" y="22242"/>
                    <a:pt x="14403" y="22242"/>
                  </a:cubicBezTo>
                  <a:cubicBezTo>
                    <a:pt x="16117" y="22242"/>
                    <a:pt x="17750" y="21880"/>
                    <a:pt x="19182" y="21098"/>
                  </a:cubicBezTo>
                  <a:cubicBezTo>
                    <a:pt x="22432" y="19313"/>
                    <a:pt x="25564" y="11574"/>
                    <a:pt x="26766" y="8311"/>
                  </a:cubicBezTo>
                  <a:cubicBezTo>
                    <a:pt x="25945" y="7740"/>
                    <a:pt x="25183" y="7061"/>
                    <a:pt x="24516" y="6311"/>
                  </a:cubicBezTo>
                  <a:cubicBezTo>
                    <a:pt x="23730" y="5358"/>
                    <a:pt x="23182" y="4239"/>
                    <a:pt x="22921" y="3037"/>
                  </a:cubicBezTo>
                  <a:cubicBezTo>
                    <a:pt x="22921" y="3037"/>
                    <a:pt x="21204" y="4009"/>
                    <a:pt x="19587" y="4009"/>
                  </a:cubicBezTo>
                  <a:cubicBezTo>
                    <a:pt x="19243" y="4009"/>
                    <a:pt x="18904" y="3965"/>
                    <a:pt x="18587" y="3858"/>
                  </a:cubicBezTo>
                  <a:cubicBezTo>
                    <a:pt x="17551" y="3525"/>
                    <a:pt x="16765" y="2668"/>
                    <a:pt x="16539" y="1608"/>
                  </a:cubicBezTo>
                  <a:cubicBezTo>
                    <a:pt x="16539" y="1608"/>
                    <a:pt x="14817" y="3026"/>
                    <a:pt x="12798" y="3026"/>
                  </a:cubicBezTo>
                  <a:cubicBezTo>
                    <a:pt x="12321" y="3026"/>
                    <a:pt x="11827" y="2947"/>
                    <a:pt x="11336" y="2751"/>
                  </a:cubicBezTo>
                  <a:cubicBezTo>
                    <a:pt x="8752" y="1727"/>
                    <a:pt x="8681" y="1"/>
                    <a:pt x="8681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18;p48">
              <a:extLst>
                <a:ext uri="{FF2B5EF4-FFF2-40B4-BE49-F238E27FC236}">
                  <a16:creationId xmlns:a16="http://schemas.microsoft.com/office/drawing/2014/main" id="{182CFBE5-FA78-4785-9218-A7586426938A}"/>
                </a:ext>
              </a:extLst>
            </p:cNvPr>
            <p:cNvSpPr/>
            <p:nvPr/>
          </p:nvSpPr>
          <p:spPr>
            <a:xfrm flipH="1">
              <a:off x="1316161" y="2972757"/>
              <a:ext cx="100722" cy="48379"/>
            </a:xfrm>
            <a:custGeom>
              <a:avLst/>
              <a:gdLst/>
              <a:ahLst/>
              <a:cxnLst/>
              <a:rect l="l" t="t" r="r" b="b"/>
              <a:pathLst>
                <a:path w="2871" h="1379" extrusionOk="0">
                  <a:moveTo>
                    <a:pt x="1521" y="1"/>
                  </a:moveTo>
                  <a:cubicBezTo>
                    <a:pt x="1443" y="1"/>
                    <a:pt x="1361" y="7"/>
                    <a:pt x="1275" y="21"/>
                  </a:cubicBezTo>
                  <a:cubicBezTo>
                    <a:pt x="1" y="223"/>
                    <a:pt x="108" y="1378"/>
                    <a:pt x="108" y="1378"/>
                  </a:cubicBezTo>
                  <a:cubicBezTo>
                    <a:pt x="613" y="917"/>
                    <a:pt x="1118" y="771"/>
                    <a:pt x="1555" y="771"/>
                  </a:cubicBezTo>
                  <a:cubicBezTo>
                    <a:pt x="2314" y="771"/>
                    <a:pt x="2870" y="1212"/>
                    <a:pt x="2870" y="1212"/>
                  </a:cubicBezTo>
                  <a:cubicBezTo>
                    <a:pt x="2870" y="1212"/>
                    <a:pt x="2591" y="1"/>
                    <a:pt x="1521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19;p48">
              <a:extLst>
                <a:ext uri="{FF2B5EF4-FFF2-40B4-BE49-F238E27FC236}">
                  <a16:creationId xmlns:a16="http://schemas.microsoft.com/office/drawing/2014/main" id="{909DB72F-4005-4078-AA6F-29D9B87D00EE}"/>
                </a:ext>
              </a:extLst>
            </p:cNvPr>
            <p:cNvSpPr/>
            <p:nvPr/>
          </p:nvSpPr>
          <p:spPr>
            <a:xfrm flipH="1">
              <a:off x="1019606" y="3135965"/>
              <a:ext cx="278204" cy="164116"/>
            </a:xfrm>
            <a:custGeom>
              <a:avLst/>
              <a:gdLst/>
              <a:ahLst/>
              <a:cxnLst/>
              <a:rect l="l" t="t" r="r" b="b"/>
              <a:pathLst>
                <a:path w="7930" h="4678" extrusionOk="0">
                  <a:moveTo>
                    <a:pt x="7584" y="0"/>
                  </a:moveTo>
                  <a:cubicBezTo>
                    <a:pt x="5280" y="1458"/>
                    <a:pt x="1361" y="1563"/>
                    <a:pt x="282" y="1563"/>
                  </a:cubicBezTo>
                  <a:cubicBezTo>
                    <a:pt x="101" y="1563"/>
                    <a:pt x="0" y="1560"/>
                    <a:pt x="0" y="1560"/>
                  </a:cubicBezTo>
                  <a:lnTo>
                    <a:pt x="0" y="1560"/>
                  </a:lnTo>
                  <a:cubicBezTo>
                    <a:pt x="0" y="1560"/>
                    <a:pt x="584" y="4678"/>
                    <a:pt x="3635" y="4678"/>
                  </a:cubicBezTo>
                  <a:cubicBezTo>
                    <a:pt x="3844" y="4678"/>
                    <a:pt x="4065" y="4663"/>
                    <a:pt x="4298" y="4632"/>
                  </a:cubicBezTo>
                  <a:cubicBezTo>
                    <a:pt x="7929" y="4144"/>
                    <a:pt x="7584" y="1"/>
                    <a:pt x="7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20;p48">
              <a:extLst>
                <a:ext uri="{FF2B5EF4-FFF2-40B4-BE49-F238E27FC236}">
                  <a16:creationId xmlns:a16="http://schemas.microsoft.com/office/drawing/2014/main" id="{7D5B759B-343B-4613-BC5A-A5A290266540}"/>
                </a:ext>
              </a:extLst>
            </p:cNvPr>
            <p:cNvSpPr/>
            <p:nvPr/>
          </p:nvSpPr>
          <p:spPr>
            <a:xfrm flipH="1">
              <a:off x="1304093" y="2605225"/>
              <a:ext cx="118474" cy="41011"/>
            </a:xfrm>
            <a:custGeom>
              <a:avLst/>
              <a:gdLst/>
              <a:ahLst/>
              <a:cxnLst/>
              <a:rect l="l" t="t" r="r" b="b"/>
              <a:pathLst>
                <a:path w="3377" h="1169" extrusionOk="0">
                  <a:moveTo>
                    <a:pt x="2458" y="0"/>
                  </a:moveTo>
                  <a:cubicBezTo>
                    <a:pt x="1505" y="0"/>
                    <a:pt x="1" y="488"/>
                    <a:pt x="103" y="829"/>
                  </a:cubicBezTo>
                  <a:cubicBezTo>
                    <a:pt x="172" y="1070"/>
                    <a:pt x="544" y="1169"/>
                    <a:pt x="1007" y="1169"/>
                  </a:cubicBezTo>
                  <a:cubicBezTo>
                    <a:pt x="1986" y="1169"/>
                    <a:pt x="3377" y="730"/>
                    <a:pt x="3199" y="269"/>
                  </a:cubicBezTo>
                  <a:cubicBezTo>
                    <a:pt x="3128" y="77"/>
                    <a:pt x="2836" y="0"/>
                    <a:pt x="2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21;p48">
              <a:extLst>
                <a:ext uri="{FF2B5EF4-FFF2-40B4-BE49-F238E27FC236}">
                  <a16:creationId xmlns:a16="http://schemas.microsoft.com/office/drawing/2014/main" id="{150AA8E9-5D39-4C5E-A33A-01EDD304CDE2}"/>
                </a:ext>
              </a:extLst>
            </p:cNvPr>
            <p:cNvSpPr/>
            <p:nvPr/>
          </p:nvSpPr>
          <p:spPr>
            <a:xfrm flipH="1">
              <a:off x="824295" y="2764503"/>
              <a:ext cx="105633" cy="107598"/>
            </a:xfrm>
            <a:custGeom>
              <a:avLst/>
              <a:gdLst/>
              <a:ahLst/>
              <a:cxnLst/>
              <a:rect l="l" t="t" r="r" b="b"/>
              <a:pathLst>
                <a:path w="3011" h="3067" extrusionOk="0">
                  <a:moveTo>
                    <a:pt x="862" y="0"/>
                  </a:moveTo>
                  <a:cubicBezTo>
                    <a:pt x="782" y="0"/>
                    <a:pt x="705" y="24"/>
                    <a:pt x="634" y="75"/>
                  </a:cubicBezTo>
                  <a:cubicBezTo>
                    <a:pt x="0" y="520"/>
                    <a:pt x="1602" y="3067"/>
                    <a:pt x="2310" y="3067"/>
                  </a:cubicBezTo>
                  <a:cubicBezTo>
                    <a:pt x="2359" y="3067"/>
                    <a:pt x="2405" y="3054"/>
                    <a:pt x="2444" y="3028"/>
                  </a:cubicBezTo>
                  <a:cubicBezTo>
                    <a:pt x="3010" y="2658"/>
                    <a:pt x="1716" y="0"/>
                    <a:pt x="8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22;p48">
              <a:extLst>
                <a:ext uri="{FF2B5EF4-FFF2-40B4-BE49-F238E27FC236}">
                  <a16:creationId xmlns:a16="http://schemas.microsoft.com/office/drawing/2014/main" id="{7281B014-6517-4189-9A19-8CC1EA816FEB}"/>
                </a:ext>
              </a:extLst>
            </p:cNvPr>
            <p:cNvSpPr/>
            <p:nvPr/>
          </p:nvSpPr>
          <p:spPr>
            <a:xfrm flipH="1">
              <a:off x="892219" y="2816216"/>
              <a:ext cx="255225" cy="281923"/>
            </a:xfrm>
            <a:custGeom>
              <a:avLst/>
              <a:gdLst/>
              <a:ahLst/>
              <a:cxnLst/>
              <a:rect l="l" t="t" r="r" b="b"/>
              <a:pathLst>
                <a:path w="7275" h="8036" extrusionOk="0">
                  <a:moveTo>
                    <a:pt x="4692" y="0"/>
                  </a:moveTo>
                  <a:cubicBezTo>
                    <a:pt x="3330" y="0"/>
                    <a:pt x="1903" y="884"/>
                    <a:pt x="1096" y="2375"/>
                  </a:cubicBezTo>
                  <a:cubicBezTo>
                    <a:pt x="0" y="4411"/>
                    <a:pt x="465" y="6781"/>
                    <a:pt x="2131" y="7686"/>
                  </a:cubicBezTo>
                  <a:cubicBezTo>
                    <a:pt x="2570" y="7917"/>
                    <a:pt x="3056" y="8036"/>
                    <a:pt x="3547" y="8036"/>
                  </a:cubicBezTo>
                  <a:cubicBezTo>
                    <a:pt x="3790" y="8036"/>
                    <a:pt x="4034" y="8007"/>
                    <a:pt x="4275" y="7948"/>
                  </a:cubicBezTo>
                  <a:cubicBezTo>
                    <a:pt x="4251" y="7936"/>
                    <a:pt x="4215" y="7924"/>
                    <a:pt x="4191" y="7912"/>
                  </a:cubicBezTo>
                  <a:cubicBezTo>
                    <a:pt x="2774" y="7138"/>
                    <a:pt x="2370" y="5114"/>
                    <a:pt x="3310" y="3388"/>
                  </a:cubicBezTo>
                  <a:cubicBezTo>
                    <a:pt x="4000" y="2112"/>
                    <a:pt x="5214" y="1362"/>
                    <a:pt x="6382" y="1362"/>
                  </a:cubicBezTo>
                  <a:cubicBezTo>
                    <a:pt x="6686" y="1362"/>
                    <a:pt x="6987" y="1412"/>
                    <a:pt x="7275" y="1518"/>
                  </a:cubicBezTo>
                  <a:cubicBezTo>
                    <a:pt x="7001" y="1018"/>
                    <a:pt x="6596" y="613"/>
                    <a:pt x="6096" y="351"/>
                  </a:cubicBezTo>
                  <a:cubicBezTo>
                    <a:pt x="5658" y="113"/>
                    <a:pt x="5179" y="0"/>
                    <a:pt x="4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23;p48">
              <a:extLst>
                <a:ext uri="{FF2B5EF4-FFF2-40B4-BE49-F238E27FC236}">
                  <a16:creationId xmlns:a16="http://schemas.microsoft.com/office/drawing/2014/main" id="{C820E4D9-76FC-4030-B020-E8593EC78C0B}"/>
                </a:ext>
              </a:extLst>
            </p:cNvPr>
            <p:cNvSpPr/>
            <p:nvPr/>
          </p:nvSpPr>
          <p:spPr>
            <a:xfrm flipH="1">
              <a:off x="870080" y="2863789"/>
              <a:ext cx="194252" cy="231264"/>
            </a:xfrm>
            <a:custGeom>
              <a:avLst/>
              <a:gdLst/>
              <a:ahLst/>
              <a:cxnLst/>
              <a:rect l="l" t="t" r="r" b="b"/>
              <a:pathLst>
                <a:path w="5537" h="6592" extrusionOk="0">
                  <a:moveTo>
                    <a:pt x="4011" y="1"/>
                  </a:moveTo>
                  <a:cubicBezTo>
                    <a:pt x="2848" y="1"/>
                    <a:pt x="1630" y="759"/>
                    <a:pt x="941" y="2032"/>
                  </a:cubicBezTo>
                  <a:cubicBezTo>
                    <a:pt x="1" y="3758"/>
                    <a:pt x="405" y="5782"/>
                    <a:pt x="1834" y="6556"/>
                  </a:cubicBezTo>
                  <a:cubicBezTo>
                    <a:pt x="1858" y="6568"/>
                    <a:pt x="1882" y="6580"/>
                    <a:pt x="1906" y="6592"/>
                  </a:cubicBezTo>
                  <a:cubicBezTo>
                    <a:pt x="3025" y="6342"/>
                    <a:pt x="4108" y="5520"/>
                    <a:pt x="4775" y="4294"/>
                  </a:cubicBezTo>
                  <a:cubicBezTo>
                    <a:pt x="5537" y="2877"/>
                    <a:pt x="5537" y="1293"/>
                    <a:pt x="4906" y="162"/>
                  </a:cubicBezTo>
                  <a:cubicBezTo>
                    <a:pt x="4619" y="53"/>
                    <a:pt x="4317" y="1"/>
                    <a:pt x="4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24;p48">
              <a:extLst>
                <a:ext uri="{FF2B5EF4-FFF2-40B4-BE49-F238E27FC236}">
                  <a16:creationId xmlns:a16="http://schemas.microsoft.com/office/drawing/2014/main" id="{F3C03BA9-88A0-426C-A4EA-832A2B4BEA90}"/>
                </a:ext>
              </a:extLst>
            </p:cNvPr>
            <p:cNvSpPr/>
            <p:nvPr/>
          </p:nvSpPr>
          <p:spPr>
            <a:xfrm flipH="1">
              <a:off x="1337915" y="2788676"/>
              <a:ext cx="202180" cy="155170"/>
            </a:xfrm>
            <a:custGeom>
              <a:avLst/>
              <a:gdLst/>
              <a:ahLst/>
              <a:cxnLst/>
              <a:rect l="l" t="t" r="r" b="b"/>
              <a:pathLst>
                <a:path w="5763" h="4423" extrusionOk="0">
                  <a:moveTo>
                    <a:pt x="3630" y="0"/>
                  </a:moveTo>
                  <a:cubicBezTo>
                    <a:pt x="2849" y="0"/>
                    <a:pt x="2144" y="458"/>
                    <a:pt x="2144" y="458"/>
                  </a:cubicBezTo>
                  <a:cubicBezTo>
                    <a:pt x="2144" y="458"/>
                    <a:pt x="2384" y="396"/>
                    <a:pt x="2712" y="396"/>
                  </a:cubicBezTo>
                  <a:cubicBezTo>
                    <a:pt x="3074" y="396"/>
                    <a:pt x="3543" y="472"/>
                    <a:pt x="3906" y="791"/>
                  </a:cubicBezTo>
                  <a:cubicBezTo>
                    <a:pt x="4596" y="1386"/>
                    <a:pt x="4120" y="3065"/>
                    <a:pt x="4120" y="3065"/>
                  </a:cubicBezTo>
                  <a:cubicBezTo>
                    <a:pt x="4120" y="3065"/>
                    <a:pt x="3632" y="1779"/>
                    <a:pt x="2251" y="1720"/>
                  </a:cubicBezTo>
                  <a:cubicBezTo>
                    <a:pt x="2227" y="1719"/>
                    <a:pt x="2203" y="1718"/>
                    <a:pt x="2179" y="1718"/>
                  </a:cubicBezTo>
                  <a:cubicBezTo>
                    <a:pt x="840" y="1718"/>
                    <a:pt x="0" y="3339"/>
                    <a:pt x="0" y="3339"/>
                  </a:cubicBezTo>
                  <a:cubicBezTo>
                    <a:pt x="0" y="3339"/>
                    <a:pt x="852" y="2609"/>
                    <a:pt x="1882" y="2609"/>
                  </a:cubicBezTo>
                  <a:cubicBezTo>
                    <a:pt x="2015" y="2609"/>
                    <a:pt x="2150" y="2621"/>
                    <a:pt x="2286" y="2649"/>
                  </a:cubicBezTo>
                  <a:cubicBezTo>
                    <a:pt x="3489" y="2887"/>
                    <a:pt x="4120" y="4423"/>
                    <a:pt x="4120" y="4423"/>
                  </a:cubicBezTo>
                  <a:cubicBezTo>
                    <a:pt x="5072" y="3458"/>
                    <a:pt x="5763" y="1327"/>
                    <a:pt x="4715" y="398"/>
                  </a:cubicBezTo>
                  <a:cubicBezTo>
                    <a:pt x="4380" y="101"/>
                    <a:pt x="3997" y="0"/>
                    <a:pt x="3630" y="0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49937" y="1485661"/>
            <a:ext cx="382286" cy="314676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630527">
            <a:off x="178783" y="4350694"/>
            <a:ext cx="332851" cy="362983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33"/>
          <p:cNvSpPr txBox="1">
            <a:spLocks noGrp="1"/>
          </p:cNvSpPr>
          <p:nvPr>
            <p:ph type="ctrTitle" idx="4294967295"/>
          </p:nvPr>
        </p:nvSpPr>
        <p:spPr>
          <a:xfrm>
            <a:off x="842478" y="249273"/>
            <a:ext cx="5894544" cy="9736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>Bài 3</a:t>
            </a:r>
            <a:br>
              <a:rPr lang="en-US" sz="3000" b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</a:br>
            <a:r>
              <a:rPr lang="en-US" sz="3000" b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>Tìm thành phần</a:t>
            </a:r>
            <a:endParaRPr sz="3000" b="1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7 IcielStormtrooper" panose="020B0500000000000000" pitchFamily="34" charset="0"/>
            </a:endParaRPr>
          </a:p>
        </p:txBody>
      </p:sp>
      <p:sp>
        <p:nvSpPr>
          <p:cNvPr id="289" name="Google Shape;470;p34">
            <a:extLst>
              <a:ext uri="{FF2B5EF4-FFF2-40B4-BE49-F238E27FC236}">
                <a16:creationId xmlns:a16="http://schemas.microsoft.com/office/drawing/2014/main" id="{E956F8F7-4EE5-4364-B052-061BCD2D502E}"/>
              </a:ext>
            </a:extLst>
          </p:cNvPr>
          <p:cNvSpPr txBox="1">
            <a:spLocks/>
          </p:cNvSpPr>
          <p:nvPr/>
        </p:nvSpPr>
        <p:spPr>
          <a:xfrm rot="20802833">
            <a:off x="2730155" y="2034408"/>
            <a:ext cx="1494712" cy="4228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Tiết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6EF06-D2B0-8F86-FDF1-4371AB340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72" y="-365610"/>
            <a:ext cx="3816655" cy="1943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07EF1B-F68E-95C5-CD3B-F0121AF64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74" y="2156558"/>
            <a:ext cx="3038189" cy="305349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2AF9F68-EC0D-068A-A485-58F53456B7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05" y="144297"/>
            <a:ext cx="1016988" cy="1016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BC204-FFD3-D7B7-4ABB-E8BE363E6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1702" y="2035389"/>
            <a:ext cx="3993226" cy="2304488"/>
          </a:xfrm>
          <a:prstGeom prst="rect">
            <a:avLst/>
          </a:prstGeom>
        </p:spPr>
      </p:pic>
      <p:sp>
        <p:nvSpPr>
          <p:cNvPr id="165" name="Title 1">
            <a:extLst>
              <a:ext uri="{FF2B5EF4-FFF2-40B4-BE49-F238E27FC236}">
                <a16:creationId xmlns:a16="http://schemas.microsoft.com/office/drawing/2014/main" id="{8D47FDDC-426B-286D-519B-9544D88C57F0}"/>
              </a:ext>
            </a:extLst>
          </p:cNvPr>
          <p:cNvSpPr txBox="1">
            <a:spLocks/>
          </p:cNvSpPr>
          <p:nvPr/>
        </p:nvSpPr>
        <p:spPr>
          <a:xfrm>
            <a:off x="8550760" y="41411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0">
                <a:solidFill>
                  <a:schemeClr val="bg2">
                    <a:lumMod val="20000"/>
                    <a:lumOff val="8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1500" b="0" dirty="0">
              <a:solidFill>
                <a:schemeClr val="bg2">
                  <a:lumMod val="20000"/>
                  <a:lumOff val="80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6" name="Media 5">
            <a:hlinkClick r:id="" action="ppaction://media"/>
            <a:extLst>
              <a:ext uri="{FF2B5EF4-FFF2-40B4-BE49-F238E27FC236}">
                <a16:creationId xmlns:a16="http://schemas.microsoft.com/office/drawing/2014/main" id="{B6E64DF7-81D2-6322-C800-0F92420E9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20189" y="2737986"/>
            <a:ext cx="406400" cy="406400"/>
          </a:xfrm>
          <a:prstGeom prst="rect">
            <a:avLst/>
          </a:prstGeom>
        </p:spPr>
      </p:pic>
      <p:sp>
        <p:nvSpPr>
          <p:cNvPr id="164" name="Google Shape;470;p34">
            <a:extLst>
              <a:ext uri="{FF2B5EF4-FFF2-40B4-BE49-F238E27FC236}">
                <a16:creationId xmlns:a16="http://schemas.microsoft.com/office/drawing/2014/main" id="{552E22F9-0143-B060-E258-3DA7ECB6D953}"/>
              </a:ext>
            </a:extLst>
          </p:cNvPr>
          <p:cNvSpPr txBox="1">
            <a:spLocks/>
          </p:cNvSpPr>
          <p:nvPr/>
        </p:nvSpPr>
        <p:spPr>
          <a:xfrm>
            <a:off x="4523285" y="3656796"/>
            <a:ext cx="3636715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>
                <a:solidFill>
                  <a:schemeClr val="accent4"/>
                </a:solidFill>
                <a:latin typeface="#9Slide05 SVNUT Triumph" panose="00000500000000000000" pitchFamily="2" charset="0"/>
              </a:rPr>
              <a:t>Trang 11</a:t>
            </a:r>
          </a:p>
        </p:txBody>
      </p:sp>
    </p:spTree>
    <p:extLst>
      <p:ext uri="{BB962C8B-B14F-4D97-AF65-F5344CB8AC3E}">
        <p14:creationId xmlns:p14="http://schemas.microsoft.com/office/powerpoint/2010/main" val="1482271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9818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818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1318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28" grpId="0"/>
      <p:bldP spid="289" grpId="0"/>
      <p:bldP spid="1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202139" y="1049264"/>
            <a:ext cx="7401806" cy="3543460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2525518" y="2095538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1" name="Google Shape;694;p42">
            <a:extLst>
              <a:ext uri="{FF2B5EF4-FFF2-40B4-BE49-F238E27FC236}">
                <a16:creationId xmlns:a16="http://schemas.microsoft.com/office/drawing/2014/main" id="{5DBD4B85-B3C0-496A-8F35-40A57D111376}"/>
              </a:ext>
            </a:extLst>
          </p:cNvPr>
          <p:cNvSpPr txBox="1">
            <a:spLocks/>
          </p:cNvSpPr>
          <p:nvPr/>
        </p:nvSpPr>
        <p:spPr>
          <a:xfrm>
            <a:off x="3636736" y="1942076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Google Shape;694;p42">
            <a:extLst>
              <a:ext uri="{FF2B5EF4-FFF2-40B4-BE49-F238E27FC236}">
                <a16:creationId xmlns:a16="http://schemas.microsoft.com/office/drawing/2014/main" id="{EA69C6E9-4194-6D90-35CD-C933C2588B82}"/>
              </a:ext>
            </a:extLst>
          </p:cNvPr>
          <p:cNvSpPr txBox="1">
            <a:spLocks/>
          </p:cNvSpPr>
          <p:nvPr/>
        </p:nvSpPr>
        <p:spPr>
          <a:xfrm>
            <a:off x="4330674" y="2386276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15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Google Shape;694;p42">
            <a:extLst>
              <a:ext uri="{FF2B5EF4-FFF2-40B4-BE49-F238E27FC236}">
                <a16:creationId xmlns:a16="http://schemas.microsoft.com/office/drawing/2014/main" id="{828F98EB-A977-5C9C-B7A2-002249F81D0D}"/>
              </a:ext>
            </a:extLst>
          </p:cNvPr>
          <p:cNvSpPr txBox="1">
            <a:spLocks/>
          </p:cNvSpPr>
          <p:nvPr/>
        </p:nvSpPr>
        <p:spPr>
          <a:xfrm>
            <a:off x="5506640" y="1980967"/>
            <a:ext cx="2194231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=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Google Shape;694;p42">
            <a:extLst>
              <a:ext uri="{FF2B5EF4-FFF2-40B4-BE49-F238E27FC236}">
                <a16:creationId xmlns:a16="http://schemas.microsoft.com/office/drawing/2014/main" id="{454E57A4-D42B-BD39-99BC-9BD17CDD20FB}"/>
              </a:ext>
            </a:extLst>
          </p:cNvPr>
          <p:cNvSpPr txBox="1">
            <a:spLocks/>
          </p:cNvSpPr>
          <p:nvPr/>
        </p:nvSpPr>
        <p:spPr>
          <a:xfrm>
            <a:off x="6270322" y="2327828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25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2672131" y="2912850"/>
            <a:ext cx="5028740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25  -   15  =   10</a:t>
            </a:r>
            <a:endParaRPr lang="vi-VN" sz="4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E5A07778-4120-1533-1051-20F6BBBAF715}"/>
              </a:ext>
            </a:extLst>
          </p:cNvPr>
          <p:cNvSpPr txBox="1">
            <a:spLocks/>
          </p:cNvSpPr>
          <p:nvPr/>
        </p:nvSpPr>
        <p:spPr>
          <a:xfrm>
            <a:off x="2525518" y="2088386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17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095EFF6-0A8C-585E-E0DB-6A06F905D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54"/>
          <a:stretch/>
        </p:blipFill>
        <p:spPr bwMode="auto">
          <a:xfrm>
            <a:off x="-247222" y="-108284"/>
            <a:ext cx="2837447" cy="376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51D90D8B-6D0B-BB54-36C2-6B2F0D5A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09" y="-1226112"/>
            <a:ext cx="6308984" cy="66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9DE98AF0-4283-BFAB-CE1F-0D55580192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5250" y="505496"/>
            <a:ext cx="2383743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2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/>
      <p:bldP spid="63" grpId="0"/>
      <p:bldP spid="64" grpId="0"/>
      <p:bldP spid="65" grpId="0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871097" y="717198"/>
            <a:ext cx="7401806" cy="3543460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3983199" y="1515890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1" name="Google Shape;694;p42">
            <a:extLst>
              <a:ext uri="{FF2B5EF4-FFF2-40B4-BE49-F238E27FC236}">
                <a16:creationId xmlns:a16="http://schemas.microsoft.com/office/drawing/2014/main" id="{5DBD4B85-B3C0-496A-8F35-40A57D111376}"/>
              </a:ext>
            </a:extLst>
          </p:cNvPr>
          <p:cNvSpPr txBox="1">
            <a:spLocks/>
          </p:cNvSpPr>
          <p:nvPr/>
        </p:nvSpPr>
        <p:spPr>
          <a:xfrm>
            <a:off x="3210652" y="1772145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Google Shape;694;p42">
            <a:extLst>
              <a:ext uri="{FF2B5EF4-FFF2-40B4-BE49-F238E27FC236}">
                <a16:creationId xmlns:a16="http://schemas.microsoft.com/office/drawing/2014/main" id="{EA69C6E9-4194-6D90-35CD-C933C2588B82}"/>
              </a:ext>
            </a:extLst>
          </p:cNvPr>
          <p:cNvSpPr txBox="1">
            <a:spLocks/>
          </p:cNvSpPr>
          <p:nvPr/>
        </p:nvSpPr>
        <p:spPr>
          <a:xfrm>
            <a:off x="2215948" y="1864109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15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Google Shape;694;p42">
            <a:extLst>
              <a:ext uri="{FF2B5EF4-FFF2-40B4-BE49-F238E27FC236}">
                <a16:creationId xmlns:a16="http://schemas.microsoft.com/office/drawing/2014/main" id="{828F98EB-A977-5C9C-B7A2-002249F81D0D}"/>
              </a:ext>
            </a:extLst>
          </p:cNvPr>
          <p:cNvSpPr txBox="1">
            <a:spLocks/>
          </p:cNvSpPr>
          <p:nvPr/>
        </p:nvSpPr>
        <p:spPr>
          <a:xfrm>
            <a:off x="5039550" y="1421448"/>
            <a:ext cx="2376065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=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Google Shape;694;p42">
            <a:extLst>
              <a:ext uri="{FF2B5EF4-FFF2-40B4-BE49-F238E27FC236}">
                <a16:creationId xmlns:a16="http://schemas.microsoft.com/office/drawing/2014/main" id="{454E57A4-D42B-BD39-99BC-9BD17CDD20FB}"/>
              </a:ext>
            </a:extLst>
          </p:cNvPr>
          <p:cNvSpPr txBox="1">
            <a:spLocks/>
          </p:cNvSpPr>
          <p:nvPr/>
        </p:nvSpPr>
        <p:spPr>
          <a:xfrm>
            <a:off x="5797378" y="1838798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28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2240070" y="2575522"/>
            <a:ext cx="5028740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25  -   15  =   10</a:t>
            </a:r>
            <a:endParaRPr lang="vi-VN" sz="4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E5A07778-4120-1533-1051-20F6BBBAF715}"/>
              </a:ext>
            </a:extLst>
          </p:cNvPr>
          <p:cNvSpPr txBox="1">
            <a:spLocks/>
          </p:cNvSpPr>
          <p:nvPr/>
        </p:nvSpPr>
        <p:spPr>
          <a:xfrm>
            <a:off x="3969933" y="1513763"/>
            <a:ext cx="1022037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14</a:t>
            </a:r>
          </a:p>
        </p:txBody>
      </p:sp>
      <p:pic>
        <p:nvPicPr>
          <p:cNvPr id="16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1A8E3F93-654A-EC99-95F1-BECC6879D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 bwMode="auto">
          <a:xfrm>
            <a:off x="-530724" y="-297423"/>
            <a:ext cx="2769350" cy="376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C9B640D-463B-17CA-FC0B-F8A4C55C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15" y="-1058561"/>
            <a:ext cx="6308984" cy="66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84C0CC14-2CE6-FF1C-55D3-3B8EB9117D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5957" y="118255"/>
            <a:ext cx="3097330" cy="30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65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/>
      <p:bldP spid="63" grpId="0"/>
      <p:bldP spid="64" grpId="0"/>
      <p:bldP spid="65" grpId="0"/>
      <p:bldP spid="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7CCFB6-E379-1F16-AC2B-35142A5DB136}"/>
              </a:ext>
            </a:extLst>
          </p:cNvPr>
          <p:cNvGrpSpPr/>
          <p:nvPr/>
        </p:nvGrpSpPr>
        <p:grpSpPr>
          <a:xfrm>
            <a:off x="206677" y="197420"/>
            <a:ext cx="2830740" cy="1263191"/>
            <a:chOff x="206677" y="197420"/>
            <a:chExt cx="2830740" cy="1263191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3E03D7DE-7A8A-5A95-5068-B7B9DA31403B}"/>
                </a:ext>
              </a:extLst>
            </p:cNvPr>
            <p:cNvSpPr/>
            <p:nvPr/>
          </p:nvSpPr>
          <p:spPr>
            <a:xfrm>
              <a:off x="206677" y="197420"/>
              <a:ext cx="1380475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Google Shape;127;p4">
              <a:extLst>
                <a:ext uri="{FF2B5EF4-FFF2-40B4-BE49-F238E27FC236}">
                  <a16:creationId xmlns:a16="http://schemas.microsoft.com/office/drawing/2014/main" id="{D26FEA30-5384-E419-E335-EC9B544C9D49}"/>
                </a:ext>
              </a:extLst>
            </p:cNvPr>
            <p:cNvSpPr/>
            <p:nvPr/>
          </p:nvSpPr>
          <p:spPr>
            <a:xfrm rot="312326">
              <a:off x="456395" y="412316"/>
              <a:ext cx="691105" cy="727899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44D5FC-2100-AE0D-FC78-CC102D767290}"/>
                </a:ext>
              </a:extLst>
            </p:cNvPr>
            <p:cNvGrpSpPr/>
            <p:nvPr/>
          </p:nvGrpSpPr>
          <p:grpSpPr>
            <a:xfrm>
              <a:off x="1487041" y="197420"/>
              <a:ext cx="1550376" cy="1263191"/>
              <a:chOff x="1487041" y="197420"/>
              <a:chExt cx="1550376" cy="1263191"/>
            </a:xfrm>
          </p:grpSpPr>
          <p:sp>
            <p:nvSpPr>
              <p:cNvPr id="21" name="Google Shape;533;p37">
                <a:extLst>
                  <a:ext uri="{FF2B5EF4-FFF2-40B4-BE49-F238E27FC236}">
                    <a16:creationId xmlns:a16="http://schemas.microsoft.com/office/drawing/2014/main" id="{0B8DA7CA-750D-E2AE-36B5-AB9E41F48045}"/>
                  </a:ext>
                </a:extLst>
              </p:cNvPr>
              <p:cNvSpPr/>
              <p:nvPr/>
            </p:nvSpPr>
            <p:spPr>
              <a:xfrm>
                <a:off x="1487041" y="197420"/>
                <a:ext cx="1550376" cy="1263191"/>
              </a:xfrm>
              <a:prstGeom prst="roundRect">
                <a:avLst>
                  <a:gd name="adj" fmla="val 11171"/>
                </a:avLst>
              </a:prstGeom>
              <a:solidFill>
                <a:srgbClr val="7848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34;p37">
                <a:extLst>
                  <a:ext uri="{FF2B5EF4-FFF2-40B4-BE49-F238E27FC236}">
                    <a16:creationId xmlns:a16="http://schemas.microsoft.com/office/drawing/2014/main" id="{01A8AC3E-2314-E3D8-116A-158DD2A34E91}"/>
                  </a:ext>
                </a:extLst>
              </p:cNvPr>
              <p:cNvSpPr/>
              <p:nvPr/>
            </p:nvSpPr>
            <p:spPr>
              <a:xfrm>
                <a:off x="1583529" y="346199"/>
                <a:ext cx="1356930" cy="975092"/>
              </a:xfrm>
              <a:prstGeom prst="roundRect">
                <a:avLst>
                  <a:gd name="adj" fmla="val 6628"/>
                </a:avLst>
              </a:prstGeom>
              <a:solidFill>
                <a:schemeClr val="accent5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35;p37">
                <a:extLst>
                  <a:ext uri="{FF2B5EF4-FFF2-40B4-BE49-F238E27FC236}">
                    <a16:creationId xmlns:a16="http://schemas.microsoft.com/office/drawing/2014/main" id="{F93E86D0-E6A6-B67D-EE3B-2808E6B3EA8C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36;p37">
                <a:extLst>
                  <a:ext uri="{FF2B5EF4-FFF2-40B4-BE49-F238E27FC236}">
                    <a16:creationId xmlns:a16="http://schemas.microsoft.com/office/drawing/2014/main" id="{2AD7ADAF-3515-A5DE-A446-8F372678AD62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37;p37">
                <a:extLst>
                  <a:ext uri="{FF2B5EF4-FFF2-40B4-BE49-F238E27FC236}">
                    <a16:creationId xmlns:a16="http://schemas.microsoft.com/office/drawing/2014/main" id="{67C428E1-1EAD-6AA8-44E4-BD258ADBCCBC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38;p37">
                <a:extLst>
                  <a:ext uri="{FF2B5EF4-FFF2-40B4-BE49-F238E27FC236}">
                    <a16:creationId xmlns:a16="http://schemas.microsoft.com/office/drawing/2014/main" id="{7AE2B6E7-287F-F21A-1CE7-FC837E18602E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07AE4A0-3728-4475-C26F-EE785EED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831" y="463508"/>
            <a:ext cx="1852325" cy="774101"/>
          </a:xfrm>
        </p:spPr>
        <p:txBody>
          <a:bodyPr/>
          <a:lstStyle/>
          <a:p>
            <a:r>
              <a:rPr lang="en-US" sz="5000" b="1">
                <a:solidFill>
                  <a:srgbClr val="FFFF00"/>
                </a:solidFill>
                <a:latin typeface="UTM Gradoo" panose="02040603050506020204" pitchFamily="18" charset="0"/>
              </a:rPr>
              <a:t>Số?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2E9E592-522A-F799-80AB-8B7FE4936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254156"/>
              </p:ext>
            </p:extLst>
          </p:nvPr>
        </p:nvGraphicFramePr>
        <p:xfrm>
          <a:off x="206677" y="1609390"/>
          <a:ext cx="8853102" cy="311537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120169">
                  <a:extLst>
                    <a:ext uri="{9D8B030D-6E8A-4147-A177-3AD203B41FA5}">
                      <a16:colId xmlns:a16="http://schemas.microsoft.com/office/drawing/2014/main" val="1826774097"/>
                    </a:ext>
                  </a:extLst>
                </a:gridCol>
                <a:gridCol w="1390497">
                  <a:extLst>
                    <a:ext uri="{9D8B030D-6E8A-4147-A177-3AD203B41FA5}">
                      <a16:colId xmlns:a16="http://schemas.microsoft.com/office/drawing/2014/main" val="3108444538"/>
                    </a:ext>
                  </a:extLst>
                </a:gridCol>
                <a:gridCol w="1329510">
                  <a:extLst>
                    <a:ext uri="{9D8B030D-6E8A-4147-A177-3AD203B41FA5}">
                      <a16:colId xmlns:a16="http://schemas.microsoft.com/office/drawing/2014/main" val="1022577971"/>
                    </a:ext>
                  </a:extLst>
                </a:gridCol>
                <a:gridCol w="1268524">
                  <a:extLst>
                    <a:ext uri="{9D8B030D-6E8A-4147-A177-3AD203B41FA5}">
                      <a16:colId xmlns:a16="http://schemas.microsoft.com/office/drawing/2014/main" val="2335540805"/>
                    </a:ext>
                  </a:extLst>
                </a:gridCol>
                <a:gridCol w="1335103">
                  <a:extLst>
                    <a:ext uri="{9D8B030D-6E8A-4147-A177-3AD203B41FA5}">
                      <a16:colId xmlns:a16="http://schemas.microsoft.com/office/drawing/2014/main" val="3177352796"/>
                    </a:ext>
                  </a:extLst>
                </a:gridCol>
                <a:gridCol w="1409299">
                  <a:extLst>
                    <a:ext uri="{9D8B030D-6E8A-4147-A177-3AD203B41FA5}">
                      <a16:colId xmlns:a16="http://schemas.microsoft.com/office/drawing/2014/main" val="2993131571"/>
                    </a:ext>
                  </a:extLst>
                </a:gridCol>
              </a:tblGrid>
              <a:tr h="1038459"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880520"/>
                  </a:ext>
                </a:extLst>
              </a:tr>
              <a:tr h="10384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951508"/>
                  </a:ext>
                </a:extLst>
              </a:tr>
              <a:tr h="10384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170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946400"/>
                  </a:ext>
                </a:extLst>
              </a:tr>
            </a:tbl>
          </a:graphicData>
        </a:graphic>
      </p:graphicFrame>
      <p:sp>
        <p:nvSpPr>
          <p:cNvPr id="30" name="Google Shape;470;p34">
            <a:extLst>
              <a:ext uri="{FF2B5EF4-FFF2-40B4-BE49-F238E27FC236}">
                <a16:creationId xmlns:a16="http://schemas.microsoft.com/office/drawing/2014/main" id="{41A99B19-7EFA-8481-4AD7-FC96F9469A09}"/>
              </a:ext>
            </a:extLst>
          </p:cNvPr>
          <p:cNvSpPr txBox="1">
            <a:spLocks/>
          </p:cNvSpPr>
          <p:nvPr/>
        </p:nvSpPr>
        <p:spPr>
          <a:xfrm>
            <a:off x="3810223" y="1723856"/>
            <a:ext cx="1031016" cy="847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22</a:t>
            </a:r>
          </a:p>
        </p:txBody>
      </p:sp>
      <p:sp>
        <p:nvSpPr>
          <p:cNvPr id="31" name="Google Shape;470;p34">
            <a:extLst>
              <a:ext uri="{FF2B5EF4-FFF2-40B4-BE49-F238E27FC236}">
                <a16:creationId xmlns:a16="http://schemas.microsoft.com/office/drawing/2014/main" id="{B383AA9D-9228-EF05-7190-3FA4C479BF57}"/>
              </a:ext>
            </a:extLst>
          </p:cNvPr>
          <p:cNvSpPr txBox="1">
            <a:spLocks/>
          </p:cNvSpPr>
          <p:nvPr/>
        </p:nvSpPr>
        <p:spPr>
          <a:xfrm>
            <a:off x="5115829" y="2743131"/>
            <a:ext cx="1143488" cy="847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33</a:t>
            </a:r>
          </a:p>
        </p:txBody>
      </p:sp>
      <p:sp>
        <p:nvSpPr>
          <p:cNvPr id="32" name="Google Shape;470;p34">
            <a:extLst>
              <a:ext uri="{FF2B5EF4-FFF2-40B4-BE49-F238E27FC236}">
                <a16:creationId xmlns:a16="http://schemas.microsoft.com/office/drawing/2014/main" id="{D3D8BD82-8780-AA6E-DBAA-F476887425BB}"/>
              </a:ext>
            </a:extLst>
          </p:cNvPr>
          <p:cNvSpPr txBox="1">
            <a:spLocks/>
          </p:cNvSpPr>
          <p:nvPr/>
        </p:nvSpPr>
        <p:spPr>
          <a:xfrm>
            <a:off x="6378765" y="1723856"/>
            <a:ext cx="1143488" cy="847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22</a:t>
            </a:r>
          </a:p>
        </p:txBody>
      </p:sp>
      <p:sp>
        <p:nvSpPr>
          <p:cNvPr id="33" name="Google Shape;470;p34">
            <a:extLst>
              <a:ext uri="{FF2B5EF4-FFF2-40B4-BE49-F238E27FC236}">
                <a16:creationId xmlns:a16="http://schemas.microsoft.com/office/drawing/2014/main" id="{A5B07069-1BFD-B91A-C9F5-7C29AD1527F4}"/>
              </a:ext>
            </a:extLst>
          </p:cNvPr>
          <p:cNvSpPr txBox="1">
            <a:spLocks/>
          </p:cNvSpPr>
          <p:nvPr/>
        </p:nvSpPr>
        <p:spPr>
          <a:xfrm>
            <a:off x="7738642" y="2743131"/>
            <a:ext cx="1198681" cy="847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000" b="1">
                <a:solidFill>
                  <a:srgbClr val="002060"/>
                </a:solidFill>
                <a:latin typeface="UTM Avo" panose="02040603050506020204" pitchFamily="18" charset="0"/>
              </a:rPr>
              <a:t>110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F7FE7-C75A-AAB2-B4F9-324669529A6F}"/>
              </a:ext>
            </a:extLst>
          </p:cNvPr>
          <p:cNvGrpSpPr/>
          <p:nvPr/>
        </p:nvGrpSpPr>
        <p:grpSpPr>
          <a:xfrm>
            <a:off x="44016" y="222836"/>
            <a:ext cx="1008697" cy="968189"/>
            <a:chOff x="206677" y="197420"/>
            <a:chExt cx="1380475" cy="1263191"/>
          </a:xfrm>
        </p:grpSpPr>
        <p:sp>
          <p:nvSpPr>
            <p:cNvPr id="46" name="Chord 45">
              <a:extLst>
                <a:ext uri="{FF2B5EF4-FFF2-40B4-BE49-F238E27FC236}">
                  <a16:creationId xmlns:a16="http://schemas.microsoft.com/office/drawing/2014/main" id="{1041B951-11FD-A0DB-E506-F9F4E9BD0E68}"/>
                </a:ext>
              </a:extLst>
            </p:cNvPr>
            <p:cNvSpPr/>
            <p:nvPr/>
          </p:nvSpPr>
          <p:spPr>
            <a:xfrm>
              <a:off x="206677" y="197420"/>
              <a:ext cx="1380475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oogle Shape;798;p45">
              <a:extLst>
                <a:ext uri="{FF2B5EF4-FFF2-40B4-BE49-F238E27FC236}">
                  <a16:creationId xmlns:a16="http://schemas.microsoft.com/office/drawing/2014/main" id="{0D02E25D-464D-C00C-F99D-F5E83DB7D30E}"/>
                </a:ext>
              </a:extLst>
            </p:cNvPr>
            <p:cNvGrpSpPr/>
            <p:nvPr/>
          </p:nvGrpSpPr>
          <p:grpSpPr>
            <a:xfrm>
              <a:off x="206677" y="387846"/>
              <a:ext cx="1034716" cy="1072765"/>
              <a:chOff x="6878780" y="1166669"/>
              <a:chExt cx="632629" cy="629344"/>
            </a:xfrm>
          </p:grpSpPr>
          <p:sp>
            <p:nvSpPr>
              <p:cNvPr id="48" name="Google Shape;799;p45">
                <a:extLst>
                  <a:ext uri="{FF2B5EF4-FFF2-40B4-BE49-F238E27FC236}">
                    <a16:creationId xmlns:a16="http://schemas.microsoft.com/office/drawing/2014/main" id="{D69C38CD-2F7F-0329-BEAC-D3591D48DF99}"/>
                  </a:ext>
                </a:extLst>
              </p:cNvPr>
              <p:cNvSpPr/>
              <p:nvPr/>
            </p:nvSpPr>
            <p:spPr>
              <a:xfrm rot="-2455933">
                <a:off x="6963258" y="1265876"/>
                <a:ext cx="463673" cy="43093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00;p45">
                <a:extLst>
                  <a:ext uri="{FF2B5EF4-FFF2-40B4-BE49-F238E27FC236}">
                    <a16:creationId xmlns:a16="http://schemas.microsoft.com/office/drawing/2014/main" id="{322AF629-790D-EC53-EEF4-7BFE8A66DB08}"/>
                  </a:ext>
                </a:extLst>
              </p:cNvPr>
              <p:cNvSpPr/>
              <p:nvPr/>
            </p:nvSpPr>
            <p:spPr>
              <a:xfrm rot="-2455933">
                <a:off x="7260275" y="1313422"/>
                <a:ext cx="35532" cy="35789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01;p45">
                <a:extLst>
                  <a:ext uri="{FF2B5EF4-FFF2-40B4-BE49-F238E27FC236}">
                    <a16:creationId xmlns:a16="http://schemas.microsoft.com/office/drawing/2014/main" id="{6D1ECEDF-43A9-D4C1-168F-180EC71E8E88}"/>
                  </a:ext>
                </a:extLst>
              </p:cNvPr>
              <p:cNvSpPr/>
              <p:nvPr/>
            </p:nvSpPr>
            <p:spPr>
              <a:xfrm rot="-2455933">
                <a:off x="7059573" y="1295304"/>
                <a:ext cx="178839" cy="100781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Google Shape;470;p34">
            <a:extLst>
              <a:ext uri="{FF2B5EF4-FFF2-40B4-BE49-F238E27FC236}">
                <a16:creationId xmlns:a16="http://schemas.microsoft.com/office/drawing/2014/main" id="{0D3FD9F1-6F62-7E1C-4C76-27612CD4ABC3}"/>
              </a:ext>
            </a:extLst>
          </p:cNvPr>
          <p:cNvSpPr txBox="1">
            <a:spLocks/>
          </p:cNvSpPr>
          <p:nvPr/>
        </p:nvSpPr>
        <p:spPr>
          <a:xfrm>
            <a:off x="1014860" y="185748"/>
            <a:ext cx="7886061" cy="1346041"/>
          </a:xfrm>
          <a:prstGeom prst="rect">
            <a:avLst/>
          </a:prstGeom>
          <a:solidFill>
            <a:schemeClr val="accent4">
              <a:alpha val="47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defRPr/>
            </a:pPr>
            <a:r>
              <a:rPr lang="nl-NL" sz="2500" b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Hai bến có tất cả 65 thuyền để chở khách đi tham quan, trong đó bến thứ nhất có 40 thuyền. Hỏi bến thứ hai có bao nhiêu thuyền?</a:t>
            </a:r>
            <a:endParaRPr lang="en-US" sz="2500" b="1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422043" y="1694662"/>
            <a:ext cx="8478877" cy="3316129"/>
          </a:xfrm>
          <a:prstGeom prst="roundRect">
            <a:avLst>
              <a:gd name="adj" fmla="val 8663"/>
            </a:avLst>
          </a:prstGeom>
          <a:solidFill>
            <a:schemeClr val="accent5">
              <a:lumMod val="20000"/>
              <a:lumOff val="80000"/>
              <a:alpha val="68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15" name="Google Shape;849;p47">
            <a:extLst>
              <a:ext uri="{FF2B5EF4-FFF2-40B4-BE49-F238E27FC236}">
                <a16:creationId xmlns:a16="http://schemas.microsoft.com/office/drawing/2014/main" id="{46CC324F-A578-16F6-EBB2-DC6CE7841811}"/>
              </a:ext>
            </a:extLst>
          </p:cNvPr>
          <p:cNvSpPr/>
          <p:nvPr/>
        </p:nvSpPr>
        <p:spPr>
          <a:xfrm>
            <a:off x="1052715" y="2269839"/>
            <a:ext cx="1653093" cy="146216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9" name="Google Shape;767;p44">
            <a:extLst>
              <a:ext uri="{FF2B5EF4-FFF2-40B4-BE49-F238E27FC236}">
                <a16:creationId xmlns:a16="http://schemas.microsoft.com/office/drawing/2014/main" id="{570E6BCF-A0A2-23AC-9D39-F8013DE2453A}"/>
              </a:ext>
            </a:extLst>
          </p:cNvPr>
          <p:cNvSpPr txBox="1">
            <a:spLocks/>
          </p:cNvSpPr>
          <p:nvPr/>
        </p:nvSpPr>
        <p:spPr>
          <a:xfrm>
            <a:off x="-69156" y="1629014"/>
            <a:ext cx="3852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 b="1">
                <a:solidFill>
                  <a:srgbClr val="002060"/>
                </a:solidFill>
                <a:latin typeface="UTM Cookies" panose="02040603050506020204" pitchFamily="18" charset="0"/>
              </a:rPr>
              <a:t>Tóm tắt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55696B-293D-685F-725B-E47B3283DE72}"/>
              </a:ext>
            </a:extLst>
          </p:cNvPr>
          <p:cNvGrpSpPr/>
          <p:nvPr/>
        </p:nvGrpSpPr>
        <p:grpSpPr>
          <a:xfrm>
            <a:off x="1519488" y="2209516"/>
            <a:ext cx="6876804" cy="1467132"/>
            <a:chOff x="1667841" y="2132031"/>
            <a:chExt cx="6876804" cy="1467132"/>
          </a:xfrm>
        </p:grpSpPr>
        <p:sp>
          <p:nvSpPr>
            <p:cNvPr id="14" name="Google Shape;848;p47">
              <a:extLst>
                <a:ext uri="{FF2B5EF4-FFF2-40B4-BE49-F238E27FC236}">
                  <a16:creationId xmlns:a16="http://schemas.microsoft.com/office/drawing/2014/main" id="{A5C8E86E-4990-40F5-24A0-266A7A87E51B}"/>
                </a:ext>
              </a:extLst>
            </p:cNvPr>
            <p:cNvSpPr/>
            <p:nvPr/>
          </p:nvSpPr>
          <p:spPr>
            <a:xfrm>
              <a:off x="1667841" y="2695173"/>
              <a:ext cx="422840" cy="3925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7" name="Google Shape;470;p34">
              <a:extLst>
                <a:ext uri="{FF2B5EF4-FFF2-40B4-BE49-F238E27FC236}">
                  <a16:creationId xmlns:a16="http://schemas.microsoft.com/office/drawing/2014/main" id="{E38BEB4A-FD3C-F365-16C7-41F31818EC6C}"/>
                </a:ext>
              </a:extLst>
            </p:cNvPr>
            <p:cNvSpPr txBox="1">
              <a:spLocks/>
            </p:cNvSpPr>
            <p:nvPr/>
          </p:nvSpPr>
          <p:spPr>
            <a:xfrm>
              <a:off x="2160909" y="2523252"/>
              <a:ext cx="6383736" cy="566523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>
                <a:defRPr/>
              </a:pPr>
              <a:r>
                <a:rPr lang="nl-NL" sz="3500" b="1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Hai bến 	  : </a:t>
              </a:r>
              <a:r>
                <a:rPr lang="nl-NL" sz="3500" b="1">
                  <a:solidFill>
                    <a:schemeClr val="accent3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65</a:t>
              </a:r>
              <a:endParaRPr lang="en-US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026" name="Picture 2" descr="Cartoon boat, boat, ferry png | PNGEgg">
              <a:extLst>
                <a:ext uri="{FF2B5EF4-FFF2-40B4-BE49-F238E27FC236}">
                  <a16:creationId xmlns:a16="http://schemas.microsoft.com/office/drawing/2014/main" id="{A3CD4490-BA12-BC7F-E686-BCF5A68E95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000" r="95667">
                          <a14:foregroundMark x1="7222" y1="59333" x2="7222" y2="59333"/>
                          <a14:foregroundMark x1="92778" y1="52444" x2="92778" y2="52444"/>
                          <a14:foregroundMark x1="95667" y1="52000" x2="95667" y2="52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6834" y="2132031"/>
              <a:ext cx="1467132" cy="146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953CF77-627F-9600-7AB6-C37A66E6A244}"/>
              </a:ext>
            </a:extLst>
          </p:cNvPr>
          <p:cNvGrpSpPr/>
          <p:nvPr/>
        </p:nvGrpSpPr>
        <p:grpSpPr>
          <a:xfrm>
            <a:off x="1453508" y="2969305"/>
            <a:ext cx="7008763" cy="1467132"/>
            <a:chOff x="1453508" y="2969305"/>
            <a:chExt cx="7008763" cy="1467132"/>
          </a:xfrm>
        </p:grpSpPr>
        <p:sp>
          <p:nvSpPr>
            <p:cNvPr id="19" name="Google Shape;848;p47">
              <a:extLst>
                <a:ext uri="{FF2B5EF4-FFF2-40B4-BE49-F238E27FC236}">
                  <a16:creationId xmlns:a16="http://schemas.microsoft.com/office/drawing/2014/main" id="{A8762959-C78E-E185-0042-3F6A81EBF5AF}"/>
                </a:ext>
              </a:extLst>
            </p:cNvPr>
            <p:cNvSpPr/>
            <p:nvPr/>
          </p:nvSpPr>
          <p:spPr>
            <a:xfrm>
              <a:off x="1453508" y="3604335"/>
              <a:ext cx="422841" cy="3925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21" name="Google Shape;470;p34">
              <a:extLst>
                <a:ext uri="{FF2B5EF4-FFF2-40B4-BE49-F238E27FC236}">
                  <a16:creationId xmlns:a16="http://schemas.microsoft.com/office/drawing/2014/main" id="{3B65FCDD-DAE1-12F1-0520-E49B10FAE045}"/>
                </a:ext>
              </a:extLst>
            </p:cNvPr>
            <p:cNvSpPr txBox="1">
              <a:spLocks/>
            </p:cNvSpPr>
            <p:nvPr/>
          </p:nvSpPr>
          <p:spPr>
            <a:xfrm>
              <a:off x="1968995" y="3404094"/>
              <a:ext cx="6493276" cy="566523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>
                <a:defRPr/>
              </a:pPr>
              <a:r>
                <a:rPr lang="nl-NL" sz="3500" b="1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Bến thứ nhất : </a:t>
              </a:r>
              <a:r>
                <a:rPr lang="nl-NL" sz="3500" b="1">
                  <a:solidFill>
                    <a:schemeClr val="accent3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40</a:t>
              </a:r>
              <a:endParaRPr lang="en-US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3" name="Picture 2" descr="Cartoon boat, boat, ferry png | PNGEgg">
              <a:extLst>
                <a:ext uri="{FF2B5EF4-FFF2-40B4-BE49-F238E27FC236}">
                  <a16:creationId xmlns:a16="http://schemas.microsoft.com/office/drawing/2014/main" id="{E51E06DF-EA76-0366-4599-B05833796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000" r="95667">
                          <a14:foregroundMark x1="7222" y1="59333" x2="7222" y2="59333"/>
                          <a14:foregroundMark x1="92778" y1="52444" x2="92778" y2="52444"/>
                          <a14:foregroundMark x1="95667" y1="52000" x2="95667" y2="52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148" y="2969305"/>
              <a:ext cx="1467132" cy="146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4C90BCA-AE8B-8C09-4431-4A7C915E65C7}"/>
              </a:ext>
            </a:extLst>
          </p:cNvPr>
          <p:cNvGrpSpPr/>
          <p:nvPr/>
        </p:nvGrpSpPr>
        <p:grpSpPr>
          <a:xfrm>
            <a:off x="1445116" y="3840099"/>
            <a:ext cx="6760911" cy="1467132"/>
            <a:chOff x="1453508" y="3676368"/>
            <a:chExt cx="6760911" cy="1467132"/>
          </a:xfrm>
        </p:grpSpPr>
        <p:sp>
          <p:nvSpPr>
            <p:cNvPr id="18" name="Google Shape;470;p34">
              <a:extLst>
                <a:ext uri="{FF2B5EF4-FFF2-40B4-BE49-F238E27FC236}">
                  <a16:creationId xmlns:a16="http://schemas.microsoft.com/office/drawing/2014/main" id="{3E752B7E-A034-A91B-7DFD-D9D048828C21}"/>
                </a:ext>
              </a:extLst>
            </p:cNvPr>
            <p:cNvSpPr txBox="1">
              <a:spLocks/>
            </p:cNvSpPr>
            <p:nvPr/>
          </p:nvSpPr>
          <p:spPr>
            <a:xfrm>
              <a:off x="1968995" y="4053724"/>
              <a:ext cx="6245424" cy="566523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>
                <a:defRPr/>
              </a:pPr>
              <a:r>
                <a:rPr lang="nl-NL" sz="3500" b="1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Bến thứ hai	  :  </a:t>
              </a:r>
              <a:r>
                <a:rPr lang="nl-NL" sz="3500" b="1">
                  <a:solidFill>
                    <a:schemeClr val="accent3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?</a:t>
              </a:r>
              <a:r>
                <a:rPr lang="nl-NL" sz="3500" b="1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 </a:t>
              </a:r>
              <a:endParaRPr lang="en-US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" name="Google Shape;848;p47">
              <a:extLst>
                <a:ext uri="{FF2B5EF4-FFF2-40B4-BE49-F238E27FC236}">
                  <a16:creationId xmlns:a16="http://schemas.microsoft.com/office/drawing/2014/main" id="{E044DEE2-A67D-62B2-39B0-8FA06D138169}"/>
                </a:ext>
              </a:extLst>
            </p:cNvPr>
            <p:cNvSpPr/>
            <p:nvPr/>
          </p:nvSpPr>
          <p:spPr>
            <a:xfrm>
              <a:off x="1453508" y="4213683"/>
              <a:ext cx="422841" cy="3925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pic>
          <p:nvPicPr>
            <p:cNvPr id="24" name="Picture 2" descr="Cartoon boat, boat, ferry png | PNGEgg">
              <a:extLst>
                <a:ext uri="{FF2B5EF4-FFF2-40B4-BE49-F238E27FC236}">
                  <a16:creationId xmlns:a16="http://schemas.microsoft.com/office/drawing/2014/main" id="{850EB3A8-83A4-FDDA-FFFA-5B4963C66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000" r="95667">
                          <a14:foregroundMark x1="7222" y1="59333" x2="7222" y2="59333"/>
                          <a14:foregroundMark x1="92778" y1="52444" x2="92778" y2="52444"/>
                          <a14:foregroundMark x1="95667" y1="52000" x2="95667" y2="52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3478" y="3676368"/>
              <a:ext cx="1467132" cy="146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5;p47">
            <a:extLst>
              <a:ext uri="{FF2B5EF4-FFF2-40B4-BE49-F238E27FC236}">
                <a16:creationId xmlns:a16="http://schemas.microsoft.com/office/drawing/2014/main" id="{59FB3F45-5C14-0936-1416-EC72FB4C4908}"/>
              </a:ext>
            </a:extLst>
          </p:cNvPr>
          <p:cNvSpPr/>
          <p:nvPr/>
        </p:nvSpPr>
        <p:spPr>
          <a:xfrm>
            <a:off x="471163" y="1245745"/>
            <a:ext cx="8201674" cy="3505435"/>
          </a:xfrm>
          <a:prstGeom prst="roundRect">
            <a:avLst>
              <a:gd name="adj" fmla="val 8663"/>
            </a:avLst>
          </a:prstGeom>
          <a:solidFill>
            <a:schemeClr val="accent5">
              <a:lumMod val="20000"/>
              <a:lumOff val="80000"/>
              <a:alpha val="68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4" name="Google Shape;767;p44">
            <a:extLst>
              <a:ext uri="{FF2B5EF4-FFF2-40B4-BE49-F238E27FC236}">
                <a16:creationId xmlns:a16="http://schemas.microsoft.com/office/drawing/2014/main" id="{8C4A70A5-04B4-6FDD-E74F-91D36280E756}"/>
              </a:ext>
            </a:extLst>
          </p:cNvPr>
          <p:cNvSpPr txBox="1">
            <a:spLocks/>
          </p:cNvSpPr>
          <p:nvPr/>
        </p:nvSpPr>
        <p:spPr>
          <a:xfrm>
            <a:off x="2504239" y="802932"/>
            <a:ext cx="3852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chemeClr val="accent3">
                    <a:lumMod val="75000"/>
                  </a:schemeClr>
                </a:solidFill>
                <a:latin typeface="UTM Cookies" panose="02040603050506020204" pitchFamily="18" charset="0"/>
              </a:rPr>
              <a:t>Bài giải</a:t>
            </a:r>
          </a:p>
        </p:txBody>
      </p:sp>
      <p:pic>
        <p:nvPicPr>
          <p:cNvPr id="5" name="Picture 2" descr="Cartoon boat, boat, ferry png | PNGEgg">
            <a:extLst>
              <a:ext uri="{FF2B5EF4-FFF2-40B4-BE49-F238E27FC236}">
                <a16:creationId xmlns:a16="http://schemas.microsoft.com/office/drawing/2014/main" id="{4110545D-C651-10C8-8CA2-C7628EADD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000" r="95667">
                        <a14:foregroundMark x1="7222" y1="59333" x2="7222" y2="59333"/>
                        <a14:foregroundMark x1="92778" y1="52444" x2="92778" y2="52444"/>
                        <a14:foregroundMark x1="95667" y1="52000" x2="95667" y2="5200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22" y="3331433"/>
            <a:ext cx="2379253" cy="237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470;p34">
            <a:extLst>
              <a:ext uri="{FF2B5EF4-FFF2-40B4-BE49-F238E27FC236}">
                <a16:creationId xmlns:a16="http://schemas.microsoft.com/office/drawing/2014/main" id="{73025EA2-652B-B319-93E5-EC6E4EAE98F9}"/>
              </a:ext>
            </a:extLst>
          </p:cNvPr>
          <p:cNvSpPr txBox="1">
            <a:spLocks/>
          </p:cNvSpPr>
          <p:nvPr/>
        </p:nvSpPr>
        <p:spPr>
          <a:xfrm>
            <a:off x="1482037" y="1488732"/>
            <a:ext cx="6383736" cy="56652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defRPr/>
            </a:pPr>
            <a:r>
              <a:rPr lang="nl-NL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Số thuyền bến thứ hai là:</a:t>
            </a:r>
            <a:endParaRPr lang="en-US" sz="3500" b="1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Google Shape;470;p34">
            <a:extLst>
              <a:ext uri="{FF2B5EF4-FFF2-40B4-BE49-F238E27FC236}">
                <a16:creationId xmlns:a16="http://schemas.microsoft.com/office/drawing/2014/main" id="{7EC35DDE-B972-62CD-C1F3-B23C9240F5E6}"/>
              </a:ext>
            </a:extLst>
          </p:cNvPr>
          <p:cNvSpPr txBox="1">
            <a:spLocks/>
          </p:cNvSpPr>
          <p:nvPr/>
        </p:nvSpPr>
        <p:spPr>
          <a:xfrm>
            <a:off x="2098564" y="2428849"/>
            <a:ext cx="6383736" cy="56652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defRPr/>
            </a:pPr>
            <a:r>
              <a:rPr lang="nl-NL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65 – 40 = </a:t>
            </a:r>
            <a:r>
              <a:rPr lang="nl-NL" sz="3500" b="1">
                <a:solidFill>
                  <a:schemeClr val="accent3">
                    <a:lumMod val="75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25</a:t>
            </a:r>
            <a:r>
              <a:rPr lang="nl-NL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(thuyền)</a:t>
            </a:r>
            <a:endParaRPr lang="en-US" sz="3500" b="1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Google Shape;470;p34">
            <a:extLst>
              <a:ext uri="{FF2B5EF4-FFF2-40B4-BE49-F238E27FC236}">
                <a16:creationId xmlns:a16="http://schemas.microsoft.com/office/drawing/2014/main" id="{3403EB4C-352C-9DB6-7011-7232A4EFC002}"/>
              </a:ext>
            </a:extLst>
          </p:cNvPr>
          <p:cNvSpPr txBox="1">
            <a:spLocks/>
          </p:cNvSpPr>
          <p:nvPr/>
        </p:nvSpPr>
        <p:spPr>
          <a:xfrm>
            <a:off x="3680454" y="3331232"/>
            <a:ext cx="6383736" cy="56652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defRPr/>
            </a:pPr>
            <a:r>
              <a:rPr lang="nl-NL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Đáp số: 25 thuyền</a:t>
            </a:r>
            <a:endParaRPr lang="en-US" sz="3500" b="1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072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1530407" y="-440331"/>
            <a:ext cx="8964325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17409" y="540087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6946734" y="441409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1065284" y="1023527"/>
            <a:ext cx="5356172" cy="317282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8" name="Google Shape;428;p33"/>
          <p:cNvSpPr txBox="1">
            <a:spLocks noGrp="1"/>
          </p:cNvSpPr>
          <p:nvPr>
            <p:ph type="ctrTitle" idx="4294967295"/>
          </p:nvPr>
        </p:nvSpPr>
        <p:spPr>
          <a:xfrm rot="911054">
            <a:off x="2087576" y="2249017"/>
            <a:ext cx="4154098" cy="1129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7 IcielStormtrooper" panose="020B0500000000000000" pitchFamily="34" charset="0"/>
              </a:rPr>
              <a:t>Củng cố</a:t>
            </a:r>
            <a:endParaRPr sz="700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4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#9Slide07 IcielStormtrooper" panose="020B0500000000000000" pitchFamily="34" charset="0"/>
            </a:endParaRPr>
          </a:p>
        </p:txBody>
      </p:sp>
      <p:sp>
        <p:nvSpPr>
          <p:cNvPr id="328" name="Title 1">
            <a:extLst>
              <a:ext uri="{FF2B5EF4-FFF2-40B4-BE49-F238E27FC236}">
                <a16:creationId xmlns:a16="http://schemas.microsoft.com/office/drawing/2014/main" id="{C066C72B-C027-4FF4-BB72-63344A160C5E}"/>
              </a:ext>
            </a:extLst>
          </p:cNvPr>
          <p:cNvSpPr txBox="1">
            <a:spLocks/>
          </p:cNvSpPr>
          <p:nvPr/>
        </p:nvSpPr>
        <p:spPr>
          <a:xfrm>
            <a:off x="7885179" y="4729711"/>
            <a:ext cx="1577281" cy="4018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127" name="Google Shape;789;p45">
            <a:extLst>
              <a:ext uri="{FF2B5EF4-FFF2-40B4-BE49-F238E27FC236}">
                <a16:creationId xmlns:a16="http://schemas.microsoft.com/office/drawing/2014/main" id="{8B42A108-6594-B5AC-6BED-CD2425D14979}"/>
              </a:ext>
            </a:extLst>
          </p:cNvPr>
          <p:cNvGrpSpPr/>
          <p:nvPr/>
        </p:nvGrpSpPr>
        <p:grpSpPr>
          <a:xfrm rot="-1402033">
            <a:off x="1717085" y="1820521"/>
            <a:ext cx="1116063" cy="1277262"/>
            <a:chOff x="1971925" y="1042850"/>
            <a:chExt cx="379575" cy="521600"/>
          </a:xfrm>
        </p:grpSpPr>
        <p:sp>
          <p:nvSpPr>
            <p:cNvPr id="128" name="Google Shape;790;p45">
              <a:extLst>
                <a:ext uri="{FF2B5EF4-FFF2-40B4-BE49-F238E27FC236}">
                  <a16:creationId xmlns:a16="http://schemas.microsoft.com/office/drawing/2014/main" id="{FC26F1AE-6C17-D354-E6A3-51C528E7C3E9}"/>
                </a:ext>
              </a:extLst>
            </p:cNvPr>
            <p:cNvSpPr/>
            <p:nvPr/>
          </p:nvSpPr>
          <p:spPr>
            <a:xfrm>
              <a:off x="1971925" y="1042850"/>
              <a:ext cx="379575" cy="521600"/>
            </a:xfrm>
            <a:custGeom>
              <a:avLst/>
              <a:gdLst/>
              <a:ahLst/>
              <a:cxnLst/>
              <a:rect l="l" t="t" r="r" b="b"/>
              <a:pathLst>
                <a:path w="15183" h="20864" extrusionOk="0">
                  <a:moveTo>
                    <a:pt x="5535" y="1"/>
                  </a:moveTo>
                  <a:cubicBezTo>
                    <a:pt x="2828" y="1"/>
                    <a:pt x="1" y="8910"/>
                    <a:pt x="1788" y="10310"/>
                  </a:cubicBezTo>
                  <a:cubicBezTo>
                    <a:pt x="3657" y="11786"/>
                    <a:pt x="7289" y="11953"/>
                    <a:pt x="7289" y="11953"/>
                  </a:cubicBezTo>
                  <a:cubicBezTo>
                    <a:pt x="7289" y="11953"/>
                    <a:pt x="4372" y="19656"/>
                    <a:pt x="7015" y="20752"/>
                  </a:cubicBezTo>
                  <a:cubicBezTo>
                    <a:pt x="7196" y="20827"/>
                    <a:pt x="7372" y="20863"/>
                    <a:pt x="7545" y="20863"/>
                  </a:cubicBezTo>
                  <a:cubicBezTo>
                    <a:pt x="9884" y="20863"/>
                    <a:pt x="11503" y="14240"/>
                    <a:pt x="13277" y="8774"/>
                  </a:cubicBezTo>
                  <a:cubicBezTo>
                    <a:pt x="15182" y="2916"/>
                    <a:pt x="13754" y="2857"/>
                    <a:pt x="12384" y="2511"/>
                  </a:cubicBezTo>
                  <a:cubicBezTo>
                    <a:pt x="12343" y="2501"/>
                    <a:pt x="12302" y="2497"/>
                    <a:pt x="12260" y="2497"/>
                  </a:cubicBezTo>
                  <a:cubicBezTo>
                    <a:pt x="10905" y="2497"/>
                    <a:pt x="9152" y="7564"/>
                    <a:pt x="8979" y="8465"/>
                  </a:cubicBezTo>
                  <a:cubicBezTo>
                    <a:pt x="8979" y="8465"/>
                    <a:pt x="8979" y="8465"/>
                    <a:pt x="8979" y="8465"/>
                  </a:cubicBezTo>
                  <a:cubicBezTo>
                    <a:pt x="8977" y="8465"/>
                    <a:pt x="7518" y="7226"/>
                    <a:pt x="5729" y="7131"/>
                  </a:cubicBezTo>
                  <a:cubicBezTo>
                    <a:pt x="5729" y="7131"/>
                    <a:pt x="8729" y="952"/>
                    <a:pt x="5907" y="59"/>
                  </a:cubicBezTo>
                  <a:cubicBezTo>
                    <a:pt x="5784" y="19"/>
                    <a:pt x="5660" y="1"/>
                    <a:pt x="5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91;p45">
              <a:extLst>
                <a:ext uri="{FF2B5EF4-FFF2-40B4-BE49-F238E27FC236}">
                  <a16:creationId xmlns:a16="http://schemas.microsoft.com/office/drawing/2014/main" id="{E60ED29C-B49A-9C0E-9391-BE5A2A22E76C}"/>
                </a:ext>
              </a:extLst>
            </p:cNvPr>
            <p:cNvSpPr/>
            <p:nvPr/>
          </p:nvSpPr>
          <p:spPr>
            <a:xfrm>
              <a:off x="2019975" y="1063750"/>
              <a:ext cx="90450" cy="159300"/>
            </a:xfrm>
            <a:custGeom>
              <a:avLst/>
              <a:gdLst/>
              <a:ahLst/>
              <a:cxnLst/>
              <a:rect l="l" t="t" r="r" b="b"/>
              <a:pathLst>
                <a:path w="3618" h="6372" extrusionOk="0">
                  <a:moveTo>
                    <a:pt x="2894" y="1"/>
                  </a:moveTo>
                  <a:cubicBezTo>
                    <a:pt x="2158" y="1"/>
                    <a:pt x="0" y="6168"/>
                    <a:pt x="759" y="6366"/>
                  </a:cubicBezTo>
                  <a:cubicBezTo>
                    <a:pt x="771" y="6370"/>
                    <a:pt x="784" y="6371"/>
                    <a:pt x="797" y="6371"/>
                  </a:cubicBezTo>
                  <a:cubicBezTo>
                    <a:pt x="1610" y="6371"/>
                    <a:pt x="3617" y="266"/>
                    <a:pt x="2938" y="9"/>
                  </a:cubicBezTo>
                  <a:cubicBezTo>
                    <a:pt x="2924" y="3"/>
                    <a:pt x="2909" y="1"/>
                    <a:pt x="2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92;p45">
              <a:extLst>
                <a:ext uri="{FF2B5EF4-FFF2-40B4-BE49-F238E27FC236}">
                  <a16:creationId xmlns:a16="http://schemas.microsoft.com/office/drawing/2014/main" id="{FF36C8D7-5298-FD32-3B4B-F09717050E9D}"/>
                </a:ext>
              </a:extLst>
            </p:cNvPr>
            <p:cNvSpPr/>
            <p:nvPr/>
          </p:nvSpPr>
          <p:spPr>
            <a:xfrm>
              <a:off x="2133600" y="1121675"/>
              <a:ext cx="156575" cy="406725"/>
            </a:xfrm>
            <a:custGeom>
              <a:avLst/>
              <a:gdLst/>
              <a:ahLst/>
              <a:cxnLst/>
              <a:rect l="l" t="t" r="r" b="b"/>
              <a:pathLst>
                <a:path w="6263" h="16269" extrusionOk="0">
                  <a:moveTo>
                    <a:pt x="5623" y="0"/>
                  </a:moveTo>
                  <a:cubicBezTo>
                    <a:pt x="5237" y="0"/>
                    <a:pt x="2897" y="5871"/>
                    <a:pt x="1845" y="8883"/>
                  </a:cubicBezTo>
                  <a:cubicBezTo>
                    <a:pt x="786" y="11919"/>
                    <a:pt x="0" y="16087"/>
                    <a:pt x="417" y="16265"/>
                  </a:cubicBezTo>
                  <a:cubicBezTo>
                    <a:pt x="422" y="16267"/>
                    <a:pt x="427" y="16268"/>
                    <a:pt x="433" y="16268"/>
                  </a:cubicBezTo>
                  <a:cubicBezTo>
                    <a:pt x="883" y="16268"/>
                    <a:pt x="2882" y="9144"/>
                    <a:pt x="3941" y="6097"/>
                  </a:cubicBezTo>
                  <a:cubicBezTo>
                    <a:pt x="5024" y="3014"/>
                    <a:pt x="6263" y="168"/>
                    <a:pt x="5632" y="1"/>
                  </a:cubicBezTo>
                  <a:cubicBezTo>
                    <a:pt x="5629" y="1"/>
                    <a:pt x="5626" y="0"/>
                    <a:pt x="56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93;p45">
              <a:extLst>
                <a:ext uri="{FF2B5EF4-FFF2-40B4-BE49-F238E27FC236}">
                  <a16:creationId xmlns:a16="http://schemas.microsoft.com/office/drawing/2014/main" id="{F96F52E0-C00A-736E-A80C-5D756BBB6599}"/>
                </a:ext>
              </a:extLst>
            </p:cNvPr>
            <p:cNvSpPr/>
            <p:nvPr/>
          </p:nvSpPr>
          <p:spPr>
            <a:xfrm>
              <a:off x="2024950" y="124342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53" y="1"/>
                  </a:moveTo>
                  <a:cubicBezTo>
                    <a:pt x="203" y="1"/>
                    <a:pt x="0" y="203"/>
                    <a:pt x="0" y="442"/>
                  </a:cubicBezTo>
                  <a:cubicBezTo>
                    <a:pt x="0" y="692"/>
                    <a:pt x="203" y="894"/>
                    <a:pt x="453" y="894"/>
                  </a:cubicBezTo>
                  <a:cubicBezTo>
                    <a:pt x="703" y="894"/>
                    <a:pt x="893" y="692"/>
                    <a:pt x="893" y="442"/>
                  </a:cubicBezTo>
                  <a:cubicBezTo>
                    <a:pt x="893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CEF4D3E-71EC-0274-F8B0-FDC539BFB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453" y="508087"/>
            <a:ext cx="3232225" cy="39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532;p37">
            <a:extLst>
              <a:ext uri="{FF2B5EF4-FFF2-40B4-BE49-F238E27FC236}">
                <a16:creationId xmlns:a16="http://schemas.microsoft.com/office/drawing/2014/main" id="{BAC1DBEA-0109-EC8D-C063-40C32B5A5BA0}"/>
              </a:ext>
            </a:extLst>
          </p:cNvPr>
          <p:cNvGrpSpPr/>
          <p:nvPr/>
        </p:nvGrpSpPr>
        <p:grpSpPr>
          <a:xfrm>
            <a:off x="2223457" y="1688472"/>
            <a:ext cx="6559595" cy="3076030"/>
            <a:chOff x="2180925" y="540000"/>
            <a:chExt cx="4796700" cy="2370300"/>
          </a:xfrm>
        </p:grpSpPr>
        <p:sp>
          <p:nvSpPr>
            <p:cNvPr id="45" name="Google Shape;533;p37">
              <a:extLst>
                <a:ext uri="{FF2B5EF4-FFF2-40B4-BE49-F238E27FC236}">
                  <a16:creationId xmlns:a16="http://schemas.microsoft.com/office/drawing/2014/main" id="{6D2FCE53-27B9-03CE-F65F-AB87ACEAEFF9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34;p37">
              <a:extLst>
                <a:ext uri="{FF2B5EF4-FFF2-40B4-BE49-F238E27FC236}">
                  <a16:creationId xmlns:a16="http://schemas.microsoft.com/office/drawing/2014/main" id="{B188530F-77D2-7ECD-F58B-FC2B1335979E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35;p37">
              <a:extLst>
                <a:ext uri="{FF2B5EF4-FFF2-40B4-BE49-F238E27FC236}">
                  <a16:creationId xmlns:a16="http://schemas.microsoft.com/office/drawing/2014/main" id="{6591445C-A585-29F1-2E6D-E3E6C8A81A19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36;p37">
              <a:extLst>
                <a:ext uri="{FF2B5EF4-FFF2-40B4-BE49-F238E27FC236}">
                  <a16:creationId xmlns:a16="http://schemas.microsoft.com/office/drawing/2014/main" id="{D2D909CC-6BD6-0DA0-0F70-DAC1CC778713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37;p37">
              <a:extLst>
                <a:ext uri="{FF2B5EF4-FFF2-40B4-BE49-F238E27FC236}">
                  <a16:creationId xmlns:a16="http://schemas.microsoft.com/office/drawing/2014/main" id="{FFDC8EE3-A672-1749-F7EC-E5EC102B5203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38;p37">
              <a:extLst>
                <a:ext uri="{FF2B5EF4-FFF2-40B4-BE49-F238E27FC236}">
                  <a16:creationId xmlns:a16="http://schemas.microsoft.com/office/drawing/2014/main" id="{39204C3D-D79D-D267-4B43-D52565FEA146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694;p42">
            <a:extLst>
              <a:ext uri="{FF2B5EF4-FFF2-40B4-BE49-F238E27FC236}">
                <a16:creationId xmlns:a16="http://schemas.microsoft.com/office/drawing/2014/main" id="{EF23F5A0-0EDB-2073-5DB9-2638500F3DEA}"/>
              </a:ext>
            </a:extLst>
          </p:cNvPr>
          <p:cNvSpPr txBox="1">
            <a:spLocks/>
          </p:cNvSpPr>
          <p:nvPr/>
        </p:nvSpPr>
        <p:spPr>
          <a:xfrm>
            <a:off x="2610939" y="1800132"/>
            <a:ext cx="5741132" cy="28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5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tìm số hạng, ta lấy tổng trừ đi số hạng kia.</a:t>
            </a:r>
            <a:endParaRPr lang="vi-VN" sz="45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7F6F19B-3165-74EE-730E-EA5D4754B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6" y="2299378"/>
            <a:ext cx="2778620" cy="2827420"/>
          </a:xfrm>
          <a:prstGeom prst="rect">
            <a:avLst/>
          </a:prstGeom>
        </p:spPr>
      </p:pic>
      <p:grpSp>
        <p:nvGrpSpPr>
          <p:cNvPr id="548" name="Google Shape;548;p38"/>
          <p:cNvGrpSpPr/>
          <p:nvPr/>
        </p:nvGrpSpPr>
        <p:grpSpPr>
          <a:xfrm>
            <a:off x="4880760" y="598077"/>
            <a:ext cx="3304606" cy="1747862"/>
            <a:chOff x="3097975" y="807826"/>
            <a:chExt cx="2943183" cy="1556699"/>
          </a:xfrm>
        </p:grpSpPr>
        <p:grpSp>
          <p:nvGrpSpPr>
            <p:cNvPr id="549" name="Google Shape;549;p38"/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550" name="Google Shape;550;p38"/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8"/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2" name="Google Shape;552;p38"/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1" name="Google Shape;571;p38"/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572" name="Google Shape;572;p38"/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8"/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4" name="Google Shape;574;p38"/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8"/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577" name="Google Shape;577;p38"/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8"/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8"/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38"/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581" name="Google Shape;581;p38"/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8"/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" name="Google Shape;470;p34">
            <a:extLst>
              <a:ext uri="{FF2B5EF4-FFF2-40B4-BE49-F238E27FC236}">
                <a16:creationId xmlns:a16="http://schemas.microsoft.com/office/drawing/2014/main" id="{5C26146B-909F-6DA8-E06A-8BBA63DBBA60}"/>
              </a:ext>
            </a:extLst>
          </p:cNvPr>
          <p:cNvSpPr txBox="1">
            <a:spLocks/>
          </p:cNvSpPr>
          <p:nvPr/>
        </p:nvSpPr>
        <p:spPr>
          <a:xfrm rot="21388381">
            <a:off x="1573878" y="754257"/>
            <a:ext cx="4859998" cy="25004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50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11452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Google Shape;1313;p58"/>
          <p:cNvGrpSpPr/>
          <p:nvPr/>
        </p:nvGrpSpPr>
        <p:grpSpPr>
          <a:xfrm>
            <a:off x="906204" y="565485"/>
            <a:ext cx="5648114" cy="3140248"/>
            <a:chOff x="2180921" y="592799"/>
            <a:chExt cx="4796700" cy="2225700"/>
          </a:xfrm>
        </p:grpSpPr>
        <p:sp>
          <p:nvSpPr>
            <p:cNvPr id="1314" name="Google Shape;1314;p58"/>
            <p:cNvSpPr/>
            <p:nvPr/>
          </p:nvSpPr>
          <p:spPr>
            <a:xfrm>
              <a:off x="2180921" y="592799"/>
              <a:ext cx="4796700" cy="22257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58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58"/>
            <p:cNvSpPr/>
            <p:nvPr/>
          </p:nvSpPr>
          <p:spPr>
            <a:xfrm rot="-2511696">
              <a:off x="2324894" y="659556"/>
              <a:ext cx="81369" cy="166729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58"/>
            <p:cNvSpPr/>
            <p:nvPr/>
          </p:nvSpPr>
          <p:spPr>
            <a:xfrm rot="2279529">
              <a:off x="6683304" y="661888"/>
              <a:ext cx="64332" cy="131717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58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58"/>
            <p:cNvSpPr/>
            <p:nvPr/>
          </p:nvSpPr>
          <p:spPr>
            <a:xfrm>
              <a:off x="2322679" y="2561848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FD3B8C9-A191-4F50-A247-30E217AF6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6" y="2657178"/>
            <a:ext cx="2440426" cy="248632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5F70710-5867-4E54-B834-F2B0F1382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128" y="1319602"/>
            <a:ext cx="2740994" cy="3786809"/>
          </a:xfrm>
          <a:prstGeom prst="rect">
            <a:avLst/>
          </a:prstGeom>
        </p:spPr>
      </p:pic>
      <p:grpSp>
        <p:nvGrpSpPr>
          <p:cNvPr id="88" name="组合 12">
            <a:extLst>
              <a:ext uri="{FF2B5EF4-FFF2-40B4-BE49-F238E27FC236}">
                <a16:creationId xmlns:a16="http://schemas.microsoft.com/office/drawing/2014/main" id="{CBCE8AA1-8937-45F5-9574-A0B1391FB409}"/>
              </a:ext>
            </a:extLst>
          </p:cNvPr>
          <p:cNvGrpSpPr/>
          <p:nvPr/>
        </p:nvGrpSpPr>
        <p:grpSpPr>
          <a:xfrm rot="413033">
            <a:off x="2353833" y="748411"/>
            <a:ext cx="3204907" cy="2535539"/>
            <a:chOff x="3583560" y="873043"/>
            <a:chExt cx="3204907" cy="16967515"/>
          </a:xfrm>
        </p:grpSpPr>
        <p:grpSp>
          <p:nvGrpSpPr>
            <p:cNvPr id="89" name="组合 6">
              <a:extLst>
                <a:ext uri="{FF2B5EF4-FFF2-40B4-BE49-F238E27FC236}">
                  <a16:creationId xmlns:a16="http://schemas.microsoft.com/office/drawing/2014/main" id="{0AED77DB-C7BA-4454-ADFA-F8F7F85F5511}"/>
                </a:ext>
              </a:extLst>
            </p:cNvPr>
            <p:cNvGrpSpPr/>
            <p:nvPr/>
          </p:nvGrpSpPr>
          <p:grpSpPr>
            <a:xfrm>
              <a:off x="3694350" y="2278536"/>
              <a:ext cx="3094117" cy="15562022"/>
              <a:chOff x="4861205" y="2430074"/>
              <a:chExt cx="3094117" cy="15562022"/>
            </a:xfrm>
          </p:grpSpPr>
          <p:sp>
            <p:nvSpPr>
              <p:cNvPr id="93" name="矩形 7">
                <a:extLst>
                  <a:ext uri="{FF2B5EF4-FFF2-40B4-BE49-F238E27FC236}">
                    <a16:creationId xmlns:a16="http://schemas.microsoft.com/office/drawing/2014/main" id="{A79DEB5E-6D39-43D4-92A4-5A692A1CB0A1}"/>
                  </a:ext>
                </a:extLst>
              </p:cNvPr>
              <p:cNvSpPr/>
              <p:nvPr/>
            </p:nvSpPr>
            <p:spPr>
              <a:xfrm>
                <a:off x="4916366" y="2430074"/>
                <a:ext cx="2909771" cy="15447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KHÁM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altLang="zh-CN" sz="720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PHÁ</a:t>
                </a:r>
                <a:endParaRPr kumimoji="0" lang="zh-CN" altLang="en-US" sz="7200" b="0" i="0" u="none" strike="noStrike" kern="0" cap="none" spc="0" normalizeH="0" baseline="0" noProof="0" dirty="0">
                  <a:ln w="20955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4" name="矩形 8">
                <a:extLst>
                  <a:ext uri="{FF2B5EF4-FFF2-40B4-BE49-F238E27FC236}">
                    <a16:creationId xmlns:a16="http://schemas.microsoft.com/office/drawing/2014/main" id="{9381A53A-055D-48A4-A165-8FF2F92583BC}"/>
                  </a:ext>
                </a:extLst>
              </p:cNvPr>
              <p:cNvSpPr/>
              <p:nvPr/>
            </p:nvSpPr>
            <p:spPr>
              <a:xfrm>
                <a:off x="4861205" y="2545071"/>
                <a:ext cx="3094117" cy="15447025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KHÁM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PHÁ</a:t>
                </a: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组合 9">
              <a:extLst>
                <a:ext uri="{FF2B5EF4-FFF2-40B4-BE49-F238E27FC236}">
                  <a16:creationId xmlns:a16="http://schemas.microsoft.com/office/drawing/2014/main" id="{EC1B9FB6-50EA-48D2-9501-F185B8440FEF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8046050"/>
              <a:chOff x="3771007" y="1083236"/>
              <a:chExt cx="184731" cy="8046050"/>
            </a:xfrm>
          </p:grpSpPr>
          <p:sp>
            <p:nvSpPr>
              <p:cNvPr id="91" name="矩形 10">
                <a:extLst>
                  <a:ext uri="{FF2B5EF4-FFF2-40B4-BE49-F238E27FC236}">
                    <a16:creationId xmlns:a16="http://schemas.microsoft.com/office/drawing/2014/main" id="{0959E900-26B2-4E06-ABDC-7F657A606AEE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8032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 w="152400">
                    <a:solidFill>
                      <a:srgbClr val="582F4E"/>
                    </a:solidFill>
                  </a:ln>
                  <a:solidFill>
                    <a:srgbClr val="582F4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2" name="矩形 11">
                <a:extLst>
                  <a:ext uri="{FF2B5EF4-FFF2-40B4-BE49-F238E27FC236}">
                    <a16:creationId xmlns:a16="http://schemas.microsoft.com/office/drawing/2014/main" id="{30C02535-4FA7-4D47-A2D4-62A09AEEC024}"/>
                  </a:ext>
                </a:extLst>
              </p:cNvPr>
              <p:cNvSpPr/>
              <p:nvPr/>
            </p:nvSpPr>
            <p:spPr>
              <a:xfrm>
                <a:off x="3771007" y="1096834"/>
                <a:ext cx="184731" cy="8032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95" name="Title 1">
            <a:extLst>
              <a:ext uri="{FF2B5EF4-FFF2-40B4-BE49-F238E27FC236}">
                <a16:creationId xmlns:a16="http://schemas.microsoft.com/office/drawing/2014/main" id="{92FDFC89-C8C9-4190-BDF9-CBC83742DE6B}"/>
              </a:ext>
            </a:extLst>
          </p:cNvPr>
          <p:cNvSpPr txBox="1">
            <a:spLocks/>
          </p:cNvSpPr>
          <p:nvPr/>
        </p:nvSpPr>
        <p:spPr>
          <a:xfrm>
            <a:off x="6958694" y="4600165"/>
            <a:ext cx="1577281" cy="4018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19" name="Google Shape;87;p3">
            <a:extLst>
              <a:ext uri="{FF2B5EF4-FFF2-40B4-BE49-F238E27FC236}">
                <a16:creationId xmlns:a16="http://schemas.microsoft.com/office/drawing/2014/main" id="{00741F26-DBC0-CBE8-DFE8-34317BEEFEA3}"/>
              </a:ext>
            </a:extLst>
          </p:cNvPr>
          <p:cNvGrpSpPr/>
          <p:nvPr/>
        </p:nvGrpSpPr>
        <p:grpSpPr>
          <a:xfrm rot="-822949">
            <a:off x="1381436" y="1226496"/>
            <a:ext cx="1429455" cy="1404500"/>
            <a:chOff x="345025" y="221948"/>
            <a:chExt cx="1016224" cy="1014094"/>
          </a:xfrm>
          <a:solidFill>
            <a:schemeClr val="accent4"/>
          </a:solidFill>
        </p:grpSpPr>
        <p:sp>
          <p:nvSpPr>
            <p:cNvPr id="20" name="Google Shape;88;p3">
              <a:extLst>
                <a:ext uri="{FF2B5EF4-FFF2-40B4-BE49-F238E27FC236}">
                  <a16:creationId xmlns:a16="http://schemas.microsoft.com/office/drawing/2014/main" id="{5D231083-7C89-BA57-FB5F-336712D81480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grpFill/>
            <a:ln w="57150">
              <a:solidFill>
                <a:srgbClr val="E2546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;p3">
              <a:extLst>
                <a:ext uri="{FF2B5EF4-FFF2-40B4-BE49-F238E27FC236}">
                  <a16:creationId xmlns:a16="http://schemas.microsoft.com/office/drawing/2014/main" id="{6FC29781-11CE-9143-BA42-461E7280593D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grpFill/>
            <a:ln w="57150">
              <a:solidFill>
                <a:srgbClr val="E2546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;p3">
              <a:extLst>
                <a:ext uri="{FF2B5EF4-FFF2-40B4-BE49-F238E27FC236}">
                  <a16:creationId xmlns:a16="http://schemas.microsoft.com/office/drawing/2014/main" id="{ADF92481-4DC3-4577-65EF-2DCA9C1B9CC7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grpFill/>
            <a:ln w="57150">
              <a:solidFill>
                <a:srgbClr val="E2546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56">
            <a:extLst>
              <a:ext uri="{FF2B5EF4-FFF2-40B4-BE49-F238E27FC236}">
                <a16:creationId xmlns:a16="http://schemas.microsoft.com/office/drawing/2014/main" id="{4A566BD6-C465-61BA-1E8C-AF8813E59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613" y="224427"/>
            <a:ext cx="9187613" cy="101566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túi có 14 quả táo gồm </a:t>
            </a:r>
            <a:r>
              <a:rPr lang="en-US" altLang="en-US" sz="30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alt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 đỏ</a:t>
            </a: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trong đó có 10 quả </a:t>
            </a:r>
            <a:r>
              <a:rPr lang="en-US" altLang="en-US" sz="30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 xanh</a:t>
            </a: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Hỏi có bao nhiêu quả </a:t>
            </a:r>
            <a:r>
              <a:rPr lang="en-US" alt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 đỏ</a:t>
            </a: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7C3ED27-79CF-45EA-0A9B-9A87126DFA51}"/>
              </a:ext>
            </a:extLst>
          </p:cNvPr>
          <p:cNvCxnSpPr>
            <a:cxnSpLocks/>
          </p:cNvCxnSpPr>
          <p:nvPr/>
        </p:nvCxnSpPr>
        <p:spPr>
          <a:xfrm>
            <a:off x="5041234" y="2105527"/>
            <a:ext cx="0" cy="252662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9CEF579-7A43-9A21-C65C-9BDC8DB8AB73}"/>
              </a:ext>
            </a:extLst>
          </p:cNvPr>
          <p:cNvSpPr/>
          <p:nvPr/>
        </p:nvSpPr>
        <p:spPr>
          <a:xfrm>
            <a:off x="4559969" y="1406031"/>
            <a:ext cx="950495" cy="69949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Google Shape;470;p34">
            <a:extLst>
              <a:ext uri="{FF2B5EF4-FFF2-40B4-BE49-F238E27FC236}">
                <a16:creationId xmlns:a16="http://schemas.microsoft.com/office/drawing/2014/main" id="{DC80C7AD-11C2-1841-222B-22C80E728E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72744" y="1448791"/>
            <a:ext cx="1107996" cy="65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#9Slide05 SVNUT Triumph" panose="00000500000000000000" pitchFamily="2" charset="0"/>
              </a:rPr>
              <a:t>14</a:t>
            </a:r>
            <a:endParaRPr>
              <a:solidFill>
                <a:schemeClr val="accent4"/>
              </a:solidFill>
              <a:latin typeface="#9Slide05 SVNUT Triumph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2F58E3-E8B9-64FE-5BBA-C9050BA26EC5}"/>
              </a:ext>
            </a:extLst>
          </p:cNvPr>
          <p:cNvGrpSpPr/>
          <p:nvPr/>
        </p:nvGrpSpPr>
        <p:grpSpPr>
          <a:xfrm>
            <a:off x="639678" y="2358190"/>
            <a:ext cx="7878677" cy="1816768"/>
            <a:chOff x="639678" y="2358190"/>
            <a:chExt cx="7878677" cy="181676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4ED9594-EE49-42C8-5A33-C3EB36C4806C}"/>
                </a:ext>
              </a:extLst>
            </p:cNvPr>
            <p:cNvSpPr/>
            <p:nvPr/>
          </p:nvSpPr>
          <p:spPr>
            <a:xfrm>
              <a:off x="639678" y="2358190"/>
              <a:ext cx="7878677" cy="1816768"/>
            </a:xfrm>
            <a:prstGeom prst="round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BEC22F7-3D1D-AD1D-7DD9-984D41A83170}"/>
                </a:ext>
              </a:extLst>
            </p:cNvPr>
            <p:cNvGrpSpPr/>
            <p:nvPr/>
          </p:nvGrpSpPr>
          <p:grpSpPr>
            <a:xfrm>
              <a:off x="926436" y="2556731"/>
              <a:ext cx="4427615" cy="1462296"/>
              <a:chOff x="926436" y="2556731"/>
              <a:chExt cx="4427615" cy="1462296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F196A0CC-977B-02D8-D8AB-101A858B62AD}"/>
                  </a:ext>
                </a:extLst>
              </p:cNvPr>
              <p:cNvSpPr/>
              <p:nvPr/>
            </p:nvSpPr>
            <p:spPr>
              <a:xfrm>
                <a:off x="926436" y="2556731"/>
                <a:ext cx="4427615" cy="1449785"/>
              </a:xfrm>
              <a:prstGeom prst="round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6" name="Picture 2" descr="Free green apple - Vector Art">
                <a:extLst>
                  <a:ext uri="{FF2B5EF4-FFF2-40B4-BE49-F238E27FC236}">
                    <a16:creationId xmlns:a16="http://schemas.microsoft.com/office/drawing/2014/main" id="{87322ECE-F0A0-B830-F91D-0C0D520155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826" y="2595827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Free green apple - Vector Art">
                <a:extLst>
                  <a:ext uri="{FF2B5EF4-FFF2-40B4-BE49-F238E27FC236}">
                    <a16:creationId xmlns:a16="http://schemas.microsoft.com/office/drawing/2014/main" id="{BF630834-45C4-EAAE-3F21-9B746B5C05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2689" y="3260557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Free green apple - Vector Art">
                <a:extLst>
                  <a:ext uri="{FF2B5EF4-FFF2-40B4-BE49-F238E27FC236}">
                    <a16:creationId xmlns:a16="http://schemas.microsoft.com/office/drawing/2014/main" id="{9D73C12E-7E09-F5E4-B351-37B72B546C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342" y="2580793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Free green apple - Vector Art">
                <a:extLst>
                  <a:ext uri="{FF2B5EF4-FFF2-40B4-BE49-F238E27FC236}">
                    <a16:creationId xmlns:a16="http://schemas.microsoft.com/office/drawing/2014/main" id="{780DF8CD-287A-DBEF-15D8-DB981F5E81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159" y="3260566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Free green apple - Vector Art">
                <a:extLst>
                  <a:ext uri="{FF2B5EF4-FFF2-40B4-BE49-F238E27FC236}">
                    <a16:creationId xmlns:a16="http://schemas.microsoft.com/office/drawing/2014/main" id="{4CBE7DD7-3FAF-E57B-AF19-289707C032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5159" y="2607858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Free green apple - Vector Art">
                <a:extLst>
                  <a:ext uri="{FF2B5EF4-FFF2-40B4-BE49-F238E27FC236}">
                    <a16:creationId xmlns:a16="http://schemas.microsoft.com/office/drawing/2014/main" id="{A7AA2C93-74D6-C7C6-3168-7D2D8C7AF5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6504" y="3333231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Free green apple - Vector Art">
                <a:extLst>
                  <a:ext uri="{FF2B5EF4-FFF2-40B4-BE49-F238E27FC236}">
                    <a16:creationId xmlns:a16="http://schemas.microsoft.com/office/drawing/2014/main" id="{DDE651B2-8369-700E-F969-B12C070B8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8342" y="2586786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Free green apple - Vector Art">
                <a:extLst>
                  <a:ext uri="{FF2B5EF4-FFF2-40B4-BE49-F238E27FC236}">
                    <a16:creationId xmlns:a16="http://schemas.microsoft.com/office/drawing/2014/main" id="{7E8A458E-BA8B-8BEE-F006-EEF2ACE699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9058" y="3281623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Free green apple - Vector Art">
                <a:extLst>
                  <a:ext uri="{FF2B5EF4-FFF2-40B4-BE49-F238E27FC236}">
                    <a16:creationId xmlns:a16="http://schemas.microsoft.com/office/drawing/2014/main" id="{2DB4C5CB-F6D4-7E4D-BCDB-F4AD8F92A9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4612" y="2586767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Free green apple - Vector Art">
                <a:extLst>
                  <a:ext uri="{FF2B5EF4-FFF2-40B4-BE49-F238E27FC236}">
                    <a16:creationId xmlns:a16="http://schemas.microsoft.com/office/drawing/2014/main" id="{EAA1B904-72DE-EEFE-44F4-6C4DC6AB22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9655" y="3260539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770441C-0245-74EF-1831-5DCB2E3077FF}"/>
                </a:ext>
              </a:extLst>
            </p:cNvPr>
            <p:cNvGrpSpPr/>
            <p:nvPr/>
          </p:nvGrpSpPr>
          <p:grpSpPr>
            <a:xfrm>
              <a:off x="5654842" y="2556731"/>
              <a:ext cx="2562722" cy="1449785"/>
              <a:chOff x="5654842" y="2556731"/>
              <a:chExt cx="2562722" cy="1449785"/>
            </a:xfrm>
          </p:grpSpPr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3206A0E0-CDE9-5990-EFD1-80392775D5C5}"/>
                  </a:ext>
                </a:extLst>
              </p:cNvPr>
              <p:cNvSpPr/>
              <p:nvPr/>
            </p:nvSpPr>
            <p:spPr>
              <a:xfrm>
                <a:off x="5654842" y="2556731"/>
                <a:ext cx="2562722" cy="1449785"/>
              </a:xfrm>
              <a:prstGeom prst="round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Google Shape;470;p34">
                <a:extLst>
                  <a:ext uri="{FF2B5EF4-FFF2-40B4-BE49-F238E27FC236}">
                    <a16:creationId xmlns:a16="http://schemas.microsoft.com/office/drawing/2014/main" id="{C69B0E9A-E8B9-27A3-27EE-AC3A53572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76677" y="2927283"/>
                <a:ext cx="1739106" cy="690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000"/>
                  <a:buFont typeface="Fredoka One"/>
                  <a:buNone/>
                  <a:defRPr sz="3800" b="0" i="0" u="none" strike="noStrike" cap="none">
                    <a:solidFill>
                      <a:schemeClr val="accent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>
                    <a:solidFill>
                      <a:schemeClr val="accent4"/>
                    </a:solidFill>
                    <a:latin typeface="#9Slide05 SVNUT Triumph" panose="00000500000000000000" pitchFamily="2" charset="0"/>
                  </a:rPr>
                  <a:t>Táo đỏ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5EF9A6E-03CD-2702-BEED-7BE05F8C6F0A}"/>
              </a:ext>
            </a:extLst>
          </p:cNvPr>
          <p:cNvGrpSpPr/>
          <p:nvPr/>
        </p:nvGrpSpPr>
        <p:grpSpPr>
          <a:xfrm>
            <a:off x="2552956" y="4006516"/>
            <a:ext cx="1176834" cy="1077803"/>
            <a:chOff x="2552956" y="4006516"/>
            <a:chExt cx="1176834" cy="1077803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7D0FEB6-F272-FBE7-A303-7F4BC679E696}"/>
                </a:ext>
              </a:extLst>
            </p:cNvPr>
            <p:cNvCxnSpPr>
              <a:cxnSpLocks/>
              <a:stCxn id="93" idx="2"/>
              <a:endCxn id="88" idx="0"/>
            </p:cNvCxnSpPr>
            <p:nvPr/>
          </p:nvCxnSpPr>
          <p:spPr>
            <a:xfrm>
              <a:off x="3140244" y="4006516"/>
              <a:ext cx="1129" cy="366984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1D97698A-7A75-615B-BAF0-FF2C46A03FCF}"/>
                </a:ext>
              </a:extLst>
            </p:cNvPr>
            <p:cNvSpPr/>
            <p:nvPr/>
          </p:nvSpPr>
          <p:spPr>
            <a:xfrm>
              <a:off x="2552956" y="4373500"/>
              <a:ext cx="1176834" cy="710819"/>
            </a:xfrm>
            <a:prstGeom prst="round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Google Shape;470;p34">
              <a:extLst>
                <a:ext uri="{FF2B5EF4-FFF2-40B4-BE49-F238E27FC236}">
                  <a16:creationId xmlns:a16="http://schemas.microsoft.com/office/drawing/2014/main" id="{8C447449-9AF6-4AA7-B66D-50FFAD360B34}"/>
                </a:ext>
              </a:extLst>
            </p:cNvPr>
            <p:cNvSpPr txBox="1">
              <a:spLocks/>
            </p:cNvSpPr>
            <p:nvPr/>
          </p:nvSpPr>
          <p:spPr>
            <a:xfrm>
              <a:off x="2615779" y="4334521"/>
              <a:ext cx="1107996" cy="690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>
                  <a:solidFill>
                    <a:schemeClr val="accent4"/>
                  </a:solidFill>
                  <a:latin typeface="#9Slide05 SVNUT Triumph" panose="00000500000000000000" pitchFamily="2" charset="0"/>
                </a:rPr>
                <a:t>10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6C5BB81-4D0C-B34A-02B4-3C5379FB96AE}"/>
              </a:ext>
            </a:extLst>
          </p:cNvPr>
          <p:cNvGrpSpPr/>
          <p:nvPr/>
        </p:nvGrpSpPr>
        <p:grpSpPr>
          <a:xfrm>
            <a:off x="6440904" y="4006516"/>
            <a:ext cx="1113427" cy="1065726"/>
            <a:chOff x="6440904" y="4006516"/>
            <a:chExt cx="1113427" cy="1065726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94B00A77-3B56-D299-749C-09CE1B104CF4}"/>
                </a:ext>
              </a:extLst>
            </p:cNvPr>
            <p:cNvSpPr/>
            <p:nvPr/>
          </p:nvSpPr>
          <p:spPr>
            <a:xfrm>
              <a:off x="6440904" y="4361423"/>
              <a:ext cx="1030707" cy="710819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C50C36E-3C74-51E6-A458-21937FD5FE92}"/>
                </a:ext>
              </a:extLst>
            </p:cNvPr>
            <p:cNvCxnSpPr>
              <a:cxnSpLocks/>
              <a:stCxn id="94" idx="2"/>
              <a:endCxn id="91" idx="0"/>
            </p:cNvCxnSpPr>
            <p:nvPr/>
          </p:nvCxnSpPr>
          <p:spPr>
            <a:xfrm>
              <a:off x="6936203" y="4006516"/>
              <a:ext cx="20055" cy="354907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Google Shape;470;p34">
              <a:extLst>
                <a:ext uri="{FF2B5EF4-FFF2-40B4-BE49-F238E27FC236}">
                  <a16:creationId xmlns:a16="http://schemas.microsoft.com/office/drawing/2014/main" id="{48A31774-7834-7622-FE20-CD3E2B507E68}"/>
                </a:ext>
              </a:extLst>
            </p:cNvPr>
            <p:cNvSpPr txBox="1">
              <a:spLocks/>
            </p:cNvSpPr>
            <p:nvPr/>
          </p:nvSpPr>
          <p:spPr>
            <a:xfrm>
              <a:off x="6446335" y="4308228"/>
              <a:ext cx="1107996" cy="690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>
                  <a:solidFill>
                    <a:schemeClr val="accent4"/>
                  </a:solidFill>
                  <a:latin typeface="#9Slide05 SVNUT Triumph" panose="00000500000000000000" pitchFamily="2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allAtOnce" animBg="1"/>
      <p:bldP spid="86" grpId="0" animBg="1"/>
      <p:bldP spid="1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3954;p42">
            <a:extLst>
              <a:ext uri="{FF2B5EF4-FFF2-40B4-BE49-F238E27FC236}">
                <a16:creationId xmlns:a16="http://schemas.microsoft.com/office/drawing/2014/main" id="{A568C7B0-A53C-3877-005C-322925E330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379" y="267226"/>
            <a:ext cx="8855242" cy="2478505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b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* Số táo đỏ bằng tổng số táo trừ đi số táo xanh.</a:t>
            </a:r>
            <a:br>
              <a:rPr lang="en-US" sz="3200" b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</a:br>
            <a:r>
              <a:rPr lang="en-US" sz="3200" b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* Số táo đỏ là: </a:t>
            </a:r>
            <a:br>
              <a:rPr lang="en-US" sz="3200" b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</a:br>
            <a:r>
              <a:rPr lang="en-US" sz="32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                         </a:t>
            </a:r>
            <a:endParaRPr sz="3200" b="1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97024C8-5C2F-F791-5C31-6BF829B15DE4}"/>
              </a:ext>
            </a:extLst>
          </p:cNvPr>
          <p:cNvSpPr/>
          <p:nvPr/>
        </p:nvSpPr>
        <p:spPr>
          <a:xfrm>
            <a:off x="473748" y="2943848"/>
            <a:ext cx="8373979" cy="19491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470;p34">
            <a:extLst>
              <a:ext uri="{FF2B5EF4-FFF2-40B4-BE49-F238E27FC236}">
                <a16:creationId xmlns:a16="http://schemas.microsoft.com/office/drawing/2014/main" id="{EFE81F05-C545-703B-5A0B-027836514542}"/>
              </a:ext>
            </a:extLst>
          </p:cNvPr>
          <p:cNvSpPr txBox="1">
            <a:spLocks/>
          </p:cNvSpPr>
          <p:nvPr/>
        </p:nvSpPr>
        <p:spPr>
          <a:xfrm>
            <a:off x="1633291" y="3007897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5" name="Google Shape;470;p34">
            <a:extLst>
              <a:ext uri="{FF2B5EF4-FFF2-40B4-BE49-F238E27FC236}">
                <a16:creationId xmlns:a16="http://schemas.microsoft.com/office/drawing/2014/main" id="{5EB5EACC-CB22-C051-ACA8-BD885F806716}"/>
              </a:ext>
            </a:extLst>
          </p:cNvPr>
          <p:cNvSpPr txBox="1">
            <a:spLocks/>
          </p:cNvSpPr>
          <p:nvPr/>
        </p:nvSpPr>
        <p:spPr>
          <a:xfrm>
            <a:off x="2837640" y="2971801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>
                <a:solidFill>
                  <a:srgbClr val="00206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6" name="Google Shape;470;p34">
            <a:extLst>
              <a:ext uri="{FF2B5EF4-FFF2-40B4-BE49-F238E27FC236}">
                <a16:creationId xmlns:a16="http://schemas.microsoft.com/office/drawing/2014/main" id="{15D0DE3D-2940-C264-3B5C-B0F25DD7C2A6}"/>
              </a:ext>
            </a:extLst>
          </p:cNvPr>
          <p:cNvSpPr txBox="1">
            <a:spLocks/>
          </p:cNvSpPr>
          <p:nvPr/>
        </p:nvSpPr>
        <p:spPr>
          <a:xfrm>
            <a:off x="4349105" y="3007897"/>
            <a:ext cx="1107996" cy="6519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7" name="Google Shape;470;p34">
            <a:extLst>
              <a:ext uri="{FF2B5EF4-FFF2-40B4-BE49-F238E27FC236}">
                <a16:creationId xmlns:a16="http://schemas.microsoft.com/office/drawing/2014/main" id="{EB774CC4-BE6C-D5EE-A6A8-9C68063C1DBE}"/>
              </a:ext>
            </a:extLst>
          </p:cNvPr>
          <p:cNvSpPr txBox="1">
            <a:spLocks/>
          </p:cNvSpPr>
          <p:nvPr/>
        </p:nvSpPr>
        <p:spPr>
          <a:xfrm>
            <a:off x="5840425" y="2971801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8" name="Google Shape;470;p34">
            <a:extLst>
              <a:ext uri="{FF2B5EF4-FFF2-40B4-BE49-F238E27FC236}">
                <a16:creationId xmlns:a16="http://schemas.microsoft.com/office/drawing/2014/main" id="{724B1262-8984-6A08-7EB7-95C28F7C624E}"/>
              </a:ext>
            </a:extLst>
          </p:cNvPr>
          <p:cNvSpPr txBox="1">
            <a:spLocks/>
          </p:cNvSpPr>
          <p:nvPr/>
        </p:nvSpPr>
        <p:spPr>
          <a:xfrm>
            <a:off x="7064919" y="2971801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>
                <a:solidFill>
                  <a:srgbClr val="002060"/>
                </a:solidFill>
                <a:latin typeface="UTM Avo" panose="02040603050506020204" pitchFamily="18" charset="0"/>
              </a:rPr>
              <a:t>14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3D8447-7D9D-A65D-2C6B-42D5064EFC6F}"/>
              </a:ext>
            </a:extLst>
          </p:cNvPr>
          <p:cNvGrpSpPr/>
          <p:nvPr/>
        </p:nvGrpSpPr>
        <p:grpSpPr>
          <a:xfrm>
            <a:off x="1082842" y="3708910"/>
            <a:ext cx="2316450" cy="1127784"/>
            <a:chOff x="1082842" y="3708910"/>
            <a:chExt cx="2316450" cy="112778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5C3B9BB-55A7-3E33-12C3-840230B7A2DA}"/>
                </a:ext>
              </a:extLst>
            </p:cNvPr>
            <p:cNvCxnSpPr>
              <a:cxnSpLocks/>
            </p:cNvCxnSpPr>
            <p:nvPr/>
          </p:nvCxnSpPr>
          <p:spPr>
            <a:xfrm>
              <a:off x="2157756" y="3708910"/>
              <a:ext cx="1129" cy="366984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Google Shape;470;p34">
              <a:extLst>
                <a:ext uri="{FF2B5EF4-FFF2-40B4-BE49-F238E27FC236}">
                  <a16:creationId xmlns:a16="http://schemas.microsoft.com/office/drawing/2014/main" id="{5B947312-D6F2-3EF4-61FC-BC6C8663C936}"/>
                </a:ext>
              </a:extLst>
            </p:cNvPr>
            <p:cNvSpPr txBox="1">
              <a:spLocks/>
            </p:cNvSpPr>
            <p:nvPr/>
          </p:nvSpPr>
          <p:spPr>
            <a:xfrm>
              <a:off x="1082842" y="4075893"/>
              <a:ext cx="2316450" cy="760801"/>
            </a:xfrm>
            <a:prstGeom prst="round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b="1">
                  <a:solidFill>
                    <a:srgbClr val="002060"/>
                  </a:solidFill>
                  <a:latin typeface="UTM Avo" panose="02040603050506020204" pitchFamily="18" charset="0"/>
                </a:rPr>
                <a:t>Số hạng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7DACAE1-9610-A0B0-ED9B-EB8DA20B13F7}"/>
              </a:ext>
            </a:extLst>
          </p:cNvPr>
          <p:cNvGrpSpPr/>
          <p:nvPr/>
        </p:nvGrpSpPr>
        <p:grpSpPr>
          <a:xfrm>
            <a:off x="3847409" y="3708910"/>
            <a:ext cx="2316450" cy="1127784"/>
            <a:chOff x="1082842" y="3708910"/>
            <a:chExt cx="2316450" cy="112778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D9B480-F0F1-F64D-9B95-43D298626AD0}"/>
                </a:ext>
              </a:extLst>
            </p:cNvPr>
            <p:cNvCxnSpPr>
              <a:cxnSpLocks/>
            </p:cNvCxnSpPr>
            <p:nvPr/>
          </p:nvCxnSpPr>
          <p:spPr>
            <a:xfrm>
              <a:off x="2157756" y="3708910"/>
              <a:ext cx="1129" cy="366984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Google Shape;470;p34">
              <a:extLst>
                <a:ext uri="{FF2B5EF4-FFF2-40B4-BE49-F238E27FC236}">
                  <a16:creationId xmlns:a16="http://schemas.microsoft.com/office/drawing/2014/main" id="{13352A3C-D5CB-DDDA-C743-418F971B1CC5}"/>
                </a:ext>
              </a:extLst>
            </p:cNvPr>
            <p:cNvSpPr txBox="1">
              <a:spLocks/>
            </p:cNvSpPr>
            <p:nvPr/>
          </p:nvSpPr>
          <p:spPr>
            <a:xfrm>
              <a:off x="1082842" y="4075893"/>
              <a:ext cx="2316450" cy="760801"/>
            </a:xfrm>
            <a:prstGeom prst="round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b="1">
                  <a:solidFill>
                    <a:srgbClr val="002060"/>
                  </a:solidFill>
                  <a:latin typeface="UTM Avo" panose="02040603050506020204" pitchFamily="18" charset="0"/>
                </a:rPr>
                <a:t>Số hạng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AD8510-287D-FCDC-F118-0208CF552A99}"/>
              </a:ext>
            </a:extLst>
          </p:cNvPr>
          <p:cNvGrpSpPr/>
          <p:nvPr/>
        </p:nvGrpSpPr>
        <p:grpSpPr>
          <a:xfrm>
            <a:off x="6528665" y="3708443"/>
            <a:ext cx="2141587" cy="1127784"/>
            <a:chOff x="1082842" y="3708910"/>
            <a:chExt cx="2141587" cy="112778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4A309A3-3AC7-43AE-62BE-0A37D44EE654}"/>
                </a:ext>
              </a:extLst>
            </p:cNvPr>
            <p:cNvCxnSpPr>
              <a:cxnSpLocks/>
            </p:cNvCxnSpPr>
            <p:nvPr/>
          </p:nvCxnSpPr>
          <p:spPr>
            <a:xfrm>
              <a:off x="2157756" y="3708910"/>
              <a:ext cx="1129" cy="366984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Google Shape;470;p34">
              <a:extLst>
                <a:ext uri="{FF2B5EF4-FFF2-40B4-BE49-F238E27FC236}">
                  <a16:creationId xmlns:a16="http://schemas.microsoft.com/office/drawing/2014/main" id="{9E9D23A6-34D5-CE3D-310E-9130F41172AD}"/>
                </a:ext>
              </a:extLst>
            </p:cNvPr>
            <p:cNvSpPr txBox="1">
              <a:spLocks/>
            </p:cNvSpPr>
            <p:nvPr/>
          </p:nvSpPr>
          <p:spPr>
            <a:xfrm>
              <a:off x="1082842" y="4075893"/>
              <a:ext cx="2141587" cy="760801"/>
            </a:xfrm>
            <a:prstGeom prst="round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b="1">
                  <a:solidFill>
                    <a:srgbClr val="002060"/>
                  </a:solidFill>
                  <a:latin typeface="UTM Avo" panose="02040603050506020204" pitchFamily="18" charset="0"/>
                </a:rPr>
                <a:t>Tổng</a:t>
              </a:r>
            </a:p>
          </p:txBody>
        </p:sp>
      </p:grpSp>
      <p:sp>
        <p:nvSpPr>
          <p:cNvPr id="18" name="Google Shape;3954;p42">
            <a:extLst>
              <a:ext uri="{FF2B5EF4-FFF2-40B4-BE49-F238E27FC236}">
                <a16:creationId xmlns:a16="http://schemas.microsoft.com/office/drawing/2014/main" id="{D356F919-E928-054A-285E-EA50C13108A4}"/>
              </a:ext>
            </a:extLst>
          </p:cNvPr>
          <p:cNvSpPr txBox="1">
            <a:spLocks/>
          </p:cNvSpPr>
          <p:nvPr/>
        </p:nvSpPr>
        <p:spPr>
          <a:xfrm>
            <a:off x="3548944" y="1545617"/>
            <a:ext cx="4582962" cy="836172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rgbClr val="E2546F"/>
                </a:solidFill>
                <a:latin typeface="UTM Avo" panose="02040603050506020204" pitchFamily="18" charset="0"/>
              </a:rPr>
              <a:t>14 – 10 = 4 (quả)</a:t>
            </a:r>
          </a:p>
        </p:txBody>
      </p:sp>
    </p:spTree>
    <p:extLst>
      <p:ext uri="{BB962C8B-B14F-4D97-AF65-F5344CB8AC3E}">
        <p14:creationId xmlns:p14="http://schemas.microsoft.com/office/powerpoint/2010/main" val="1908378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/>
      <p:bldP spid="25" grpId="0"/>
      <p:bldP spid="26" grpId="0" animBg="1"/>
      <p:bldP spid="27" grpId="0"/>
      <p:bldP spid="28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532;p37">
            <a:extLst>
              <a:ext uri="{FF2B5EF4-FFF2-40B4-BE49-F238E27FC236}">
                <a16:creationId xmlns:a16="http://schemas.microsoft.com/office/drawing/2014/main" id="{BAC1DBEA-0109-EC8D-C063-40C32B5A5BA0}"/>
              </a:ext>
            </a:extLst>
          </p:cNvPr>
          <p:cNvGrpSpPr/>
          <p:nvPr/>
        </p:nvGrpSpPr>
        <p:grpSpPr>
          <a:xfrm>
            <a:off x="2223457" y="1688472"/>
            <a:ext cx="6559595" cy="3076030"/>
            <a:chOff x="2180925" y="540000"/>
            <a:chExt cx="4796700" cy="2370300"/>
          </a:xfrm>
        </p:grpSpPr>
        <p:sp>
          <p:nvSpPr>
            <p:cNvPr id="45" name="Google Shape;533;p37">
              <a:extLst>
                <a:ext uri="{FF2B5EF4-FFF2-40B4-BE49-F238E27FC236}">
                  <a16:creationId xmlns:a16="http://schemas.microsoft.com/office/drawing/2014/main" id="{6D2FCE53-27B9-03CE-F65F-AB87ACEAEFF9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34;p37">
              <a:extLst>
                <a:ext uri="{FF2B5EF4-FFF2-40B4-BE49-F238E27FC236}">
                  <a16:creationId xmlns:a16="http://schemas.microsoft.com/office/drawing/2014/main" id="{B188530F-77D2-7ECD-F58B-FC2B1335979E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35;p37">
              <a:extLst>
                <a:ext uri="{FF2B5EF4-FFF2-40B4-BE49-F238E27FC236}">
                  <a16:creationId xmlns:a16="http://schemas.microsoft.com/office/drawing/2014/main" id="{6591445C-A585-29F1-2E6D-E3E6C8A81A19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36;p37">
              <a:extLst>
                <a:ext uri="{FF2B5EF4-FFF2-40B4-BE49-F238E27FC236}">
                  <a16:creationId xmlns:a16="http://schemas.microsoft.com/office/drawing/2014/main" id="{D2D909CC-6BD6-0DA0-0F70-DAC1CC778713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37;p37">
              <a:extLst>
                <a:ext uri="{FF2B5EF4-FFF2-40B4-BE49-F238E27FC236}">
                  <a16:creationId xmlns:a16="http://schemas.microsoft.com/office/drawing/2014/main" id="{FFDC8EE3-A672-1749-F7EC-E5EC102B5203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38;p37">
              <a:extLst>
                <a:ext uri="{FF2B5EF4-FFF2-40B4-BE49-F238E27FC236}">
                  <a16:creationId xmlns:a16="http://schemas.microsoft.com/office/drawing/2014/main" id="{39204C3D-D79D-D267-4B43-D52565FEA146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694;p42">
            <a:extLst>
              <a:ext uri="{FF2B5EF4-FFF2-40B4-BE49-F238E27FC236}">
                <a16:creationId xmlns:a16="http://schemas.microsoft.com/office/drawing/2014/main" id="{EF23F5A0-0EDB-2073-5DB9-2638500F3DEA}"/>
              </a:ext>
            </a:extLst>
          </p:cNvPr>
          <p:cNvSpPr txBox="1">
            <a:spLocks/>
          </p:cNvSpPr>
          <p:nvPr/>
        </p:nvSpPr>
        <p:spPr>
          <a:xfrm>
            <a:off x="2713676" y="1873401"/>
            <a:ext cx="5741132" cy="28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5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tìm số hạng, ta lấy </a:t>
            </a:r>
            <a:r>
              <a:rPr lang="en-US" sz="45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5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5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en-US" sz="45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hạng kia</a:t>
            </a:r>
            <a:r>
              <a:rPr lang="en-US" sz="45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5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7F6F19B-3165-74EE-730E-EA5D4754B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6" y="2299378"/>
            <a:ext cx="2778620" cy="2827420"/>
          </a:xfrm>
          <a:prstGeom prst="rect">
            <a:avLst/>
          </a:prstGeom>
        </p:spPr>
      </p:pic>
      <p:grpSp>
        <p:nvGrpSpPr>
          <p:cNvPr id="548" name="Google Shape;548;p38"/>
          <p:cNvGrpSpPr/>
          <p:nvPr/>
        </p:nvGrpSpPr>
        <p:grpSpPr>
          <a:xfrm>
            <a:off x="4880760" y="598077"/>
            <a:ext cx="3304606" cy="1747862"/>
            <a:chOff x="3097975" y="807826"/>
            <a:chExt cx="2943183" cy="1556699"/>
          </a:xfrm>
        </p:grpSpPr>
        <p:grpSp>
          <p:nvGrpSpPr>
            <p:cNvPr id="549" name="Google Shape;549;p38"/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550" name="Google Shape;550;p38"/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8"/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2" name="Google Shape;552;p38"/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1" name="Google Shape;571;p38"/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572" name="Google Shape;572;p38"/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8"/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4" name="Google Shape;574;p38"/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8"/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577" name="Google Shape;577;p38"/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8"/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8"/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38"/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581" name="Google Shape;581;p38"/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8"/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" name="Google Shape;470;p34">
            <a:extLst>
              <a:ext uri="{FF2B5EF4-FFF2-40B4-BE49-F238E27FC236}">
                <a16:creationId xmlns:a16="http://schemas.microsoft.com/office/drawing/2014/main" id="{5C26146B-909F-6DA8-E06A-8BBA63DBBA60}"/>
              </a:ext>
            </a:extLst>
          </p:cNvPr>
          <p:cNvSpPr txBox="1">
            <a:spLocks/>
          </p:cNvSpPr>
          <p:nvPr/>
        </p:nvSpPr>
        <p:spPr>
          <a:xfrm rot="21388381">
            <a:off x="1573878" y="754257"/>
            <a:ext cx="4859998" cy="25004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50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Ghi nhớ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-529322" y="25077"/>
            <a:ext cx="8154632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2280539" y="952109"/>
            <a:ext cx="6054287" cy="317282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 rot="1383370">
            <a:off x="6989289" y="666801"/>
            <a:ext cx="1402199" cy="380156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2498213" y="3620381"/>
            <a:ext cx="669524" cy="72761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8" name="Google Shape;428;p33"/>
          <p:cNvSpPr txBox="1">
            <a:spLocks noGrp="1"/>
          </p:cNvSpPr>
          <p:nvPr>
            <p:ph type="ctrTitle" idx="4294967295"/>
          </p:nvPr>
        </p:nvSpPr>
        <p:spPr>
          <a:xfrm>
            <a:off x="3047951" y="1952838"/>
            <a:ext cx="5894544" cy="9736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7 IcielStormtrooper" panose="020B0500000000000000" pitchFamily="34" charset="0"/>
              </a:rPr>
              <a:t>HOẠT ĐỘNG</a:t>
            </a:r>
            <a:endParaRPr sz="800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4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#9Slide07 IcielStormtrooper" panose="020B0500000000000000" pitchFamily="34" charset="0"/>
            </a:endParaRPr>
          </a:p>
        </p:txBody>
      </p:sp>
      <p:grpSp>
        <p:nvGrpSpPr>
          <p:cNvPr id="244" name="Google Shape;12;p2">
            <a:extLst>
              <a:ext uri="{FF2B5EF4-FFF2-40B4-BE49-F238E27FC236}">
                <a16:creationId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924767">
            <a:off x="3107090" y="1324145"/>
            <a:ext cx="1290943" cy="1038867"/>
            <a:chOff x="1434600" y="925306"/>
            <a:chExt cx="859224" cy="798550"/>
          </a:xfrm>
        </p:grpSpPr>
        <p:sp>
          <p:nvSpPr>
            <p:cNvPr id="245" name="Google Shape;13;p2">
              <a:extLst>
                <a:ext uri="{FF2B5EF4-FFF2-40B4-BE49-F238E27FC236}">
                  <a16:creationId xmlns:a16="http://schemas.microsoft.com/office/drawing/2014/main" id="{10CE6188-A430-439A-8C83-EE14886ED1C6}"/>
                </a:ext>
              </a:extLst>
            </p:cNvPr>
            <p:cNvSpPr/>
            <p:nvPr/>
          </p:nvSpPr>
          <p:spPr>
            <a:xfrm rot="19238484">
              <a:off x="1434600" y="92530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4;p2">
              <a:extLst>
                <a:ext uri="{FF2B5EF4-FFF2-40B4-BE49-F238E27FC236}">
                  <a16:creationId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CDCFE8-837D-4DDE-B74C-23AD02D9D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" y="1224413"/>
            <a:ext cx="3602926" cy="3919087"/>
          </a:xfrm>
          <a:prstGeom prst="rect">
            <a:avLst/>
          </a:prstGeom>
        </p:spPr>
      </p:pic>
      <p:sp>
        <p:nvSpPr>
          <p:cNvPr id="328" name="Title 1">
            <a:extLst>
              <a:ext uri="{FF2B5EF4-FFF2-40B4-BE49-F238E27FC236}">
                <a16:creationId xmlns:a16="http://schemas.microsoft.com/office/drawing/2014/main" id="{C066C72B-C027-4FF4-BB72-63344A160C5E}"/>
              </a:ext>
            </a:extLst>
          </p:cNvPr>
          <p:cNvSpPr txBox="1">
            <a:spLocks/>
          </p:cNvSpPr>
          <p:nvPr/>
        </p:nvSpPr>
        <p:spPr>
          <a:xfrm>
            <a:off x="7885179" y="4729711"/>
            <a:ext cx="1577281" cy="4018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8451B32-445A-974F-279E-A0675CB964C2}"/>
              </a:ext>
            </a:extLst>
          </p:cNvPr>
          <p:cNvGrpSpPr/>
          <p:nvPr/>
        </p:nvGrpSpPr>
        <p:grpSpPr>
          <a:xfrm>
            <a:off x="2419468" y="5978721"/>
            <a:ext cx="8577243" cy="1014074"/>
            <a:chOff x="1914293" y="3932521"/>
            <a:chExt cx="8577243" cy="1014074"/>
          </a:xfrm>
        </p:grpSpPr>
        <p:sp>
          <p:nvSpPr>
            <p:cNvPr id="73" name="Google Shape;470;p34">
              <a:extLst>
                <a:ext uri="{FF2B5EF4-FFF2-40B4-BE49-F238E27FC236}">
                  <a16:creationId xmlns:a16="http://schemas.microsoft.com/office/drawing/2014/main" id="{1E6BC0B6-9F71-1F42-27D1-178655EAB80A}"/>
                </a:ext>
              </a:extLst>
            </p:cNvPr>
            <p:cNvSpPr txBox="1">
              <a:spLocks/>
            </p:cNvSpPr>
            <p:nvPr/>
          </p:nvSpPr>
          <p:spPr>
            <a:xfrm>
              <a:off x="2831273" y="4057331"/>
              <a:ext cx="7660263" cy="59601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chemeClr val="accent4"/>
                  </a:solidFill>
                  <a:effectLst/>
                  <a:uLnTx/>
                  <a:uFillTx/>
                  <a:latin typeface="#9Slide05 SVNUT Triumph" panose="00000500000000000000" pitchFamily="2" charset="0"/>
                  <a:cs typeface="Arial"/>
                  <a:sym typeface="Arial"/>
                </a:rPr>
                <a:t>Tìm số hạng (theo mẫu).</a:t>
              </a:r>
              <a:r>
                <a:rPr lang="nl-NL" sz="1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kumimoji="0" lang="en-US" sz="1600" b="0" i="0" u="none" strike="noStrike" kern="0" cap="none" spc="0" normalizeH="0" baseline="0" noProof="0">
                <a:ln>
                  <a:solidFill>
                    <a:srgbClr val="8F5889">
                      <a:lumMod val="75000"/>
                    </a:srgbClr>
                  </a:solidFill>
                </a:ln>
                <a:solidFill>
                  <a:schemeClr val="accent4"/>
                </a:solidFill>
                <a:effectLst/>
                <a:uLnTx/>
                <a:uFillTx/>
                <a:latin typeface="#9Slide05 SVNUT Triumph" panose="00000500000000000000" pitchFamily="2" charset="0"/>
                <a:cs typeface="Arial"/>
                <a:sym typeface="Arial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8EB8637-2703-51F6-3A69-FFD4F4767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4293" y="3932521"/>
              <a:ext cx="916980" cy="10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1311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331A573-FE6C-13A2-D73E-FAA3647BCA77}"/>
              </a:ext>
            </a:extLst>
          </p:cNvPr>
          <p:cNvGrpSpPr/>
          <p:nvPr/>
        </p:nvGrpSpPr>
        <p:grpSpPr>
          <a:xfrm>
            <a:off x="1310491" y="3957179"/>
            <a:ext cx="8577243" cy="1014074"/>
            <a:chOff x="1914293" y="3932521"/>
            <a:chExt cx="8577243" cy="1014074"/>
          </a:xfrm>
        </p:grpSpPr>
        <p:sp>
          <p:nvSpPr>
            <p:cNvPr id="4" name="Google Shape;470;p34">
              <a:extLst>
                <a:ext uri="{FF2B5EF4-FFF2-40B4-BE49-F238E27FC236}">
                  <a16:creationId xmlns:a16="http://schemas.microsoft.com/office/drawing/2014/main" id="{9E118353-8E45-6F49-722E-311C6D83FE79}"/>
                </a:ext>
              </a:extLst>
            </p:cNvPr>
            <p:cNvSpPr txBox="1">
              <a:spLocks/>
            </p:cNvSpPr>
            <p:nvPr/>
          </p:nvSpPr>
          <p:spPr>
            <a:xfrm>
              <a:off x="2831273" y="4057331"/>
              <a:ext cx="7660263" cy="59601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chemeClr val="accent4"/>
                  </a:solidFill>
                  <a:effectLst/>
                  <a:uLnTx/>
                  <a:uFillTx/>
                  <a:latin typeface="#9Slide05 SVNUT Triumph" panose="00000500000000000000" pitchFamily="2" charset="0"/>
                  <a:cs typeface="Arial"/>
                  <a:sym typeface="Arial"/>
                </a:rPr>
                <a:t>Tìm số hạng (theo mẫu).</a:t>
              </a:r>
              <a:r>
                <a:rPr lang="nl-NL" sz="1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kumimoji="0" lang="en-US" sz="4000" b="0" i="0" u="none" strike="noStrike" kern="0" cap="none" spc="0" normalizeH="0" baseline="0" noProof="0">
                <a:ln>
                  <a:solidFill>
                    <a:srgbClr val="8F5889">
                      <a:lumMod val="75000"/>
                    </a:srgbClr>
                  </a:solidFill>
                </a:ln>
                <a:solidFill>
                  <a:schemeClr val="accent4"/>
                </a:solidFill>
                <a:effectLst/>
                <a:uLnTx/>
                <a:uFillTx/>
                <a:latin typeface="#9Slide05 SVNUT Triumph" panose="00000500000000000000" pitchFamily="2" charset="0"/>
                <a:cs typeface="Arial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69E81C-7A40-0C86-8EB0-FB981971D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4293" y="3932521"/>
              <a:ext cx="916980" cy="1014074"/>
            </a:xfrm>
            <a:prstGeom prst="rect">
              <a:avLst/>
            </a:prstGeom>
          </p:spPr>
        </p:pic>
      </p:grpSp>
      <p:grpSp>
        <p:nvGrpSpPr>
          <p:cNvPr id="17" name="Google Shape;532;p37">
            <a:extLst>
              <a:ext uri="{FF2B5EF4-FFF2-40B4-BE49-F238E27FC236}">
                <a16:creationId xmlns:a16="http://schemas.microsoft.com/office/drawing/2014/main" id="{A6A07C1E-1851-DD51-A56D-6842825DF40F}"/>
              </a:ext>
            </a:extLst>
          </p:cNvPr>
          <p:cNvGrpSpPr/>
          <p:nvPr/>
        </p:nvGrpSpPr>
        <p:grpSpPr>
          <a:xfrm>
            <a:off x="871097" y="387184"/>
            <a:ext cx="7401806" cy="3543460"/>
            <a:chOff x="2180925" y="540000"/>
            <a:chExt cx="4796700" cy="2370300"/>
          </a:xfrm>
        </p:grpSpPr>
        <p:sp>
          <p:nvSpPr>
            <p:cNvPr id="18" name="Google Shape;533;p37">
              <a:extLst>
                <a:ext uri="{FF2B5EF4-FFF2-40B4-BE49-F238E27FC236}">
                  <a16:creationId xmlns:a16="http://schemas.microsoft.com/office/drawing/2014/main" id="{D30F7E3D-82EB-8EC1-EF92-5CBE19C263BF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4;p37">
              <a:extLst>
                <a:ext uri="{FF2B5EF4-FFF2-40B4-BE49-F238E27FC236}">
                  <a16:creationId xmlns:a16="http://schemas.microsoft.com/office/drawing/2014/main" id="{A98C329D-2AA7-7876-C50C-3A3655F9066F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5;p37">
              <a:extLst>
                <a:ext uri="{FF2B5EF4-FFF2-40B4-BE49-F238E27FC236}">
                  <a16:creationId xmlns:a16="http://schemas.microsoft.com/office/drawing/2014/main" id="{C42EABB2-C008-46F3-3B13-4CC2224B253F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36;p37">
              <a:extLst>
                <a:ext uri="{FF2B5EF4-FFF2-40B4-BE49-F238E27FC236}">
                  <a16:creationId xmlns:a16="http://schemas.microsoft.com/office/drawing/2014/main" id="{94F959F9-822C-865A-77A4-EB3717CC8EEF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7;p37">
              <a:extLst>
                <a:ext uri="{FF2B5EF4-FFF2-40B4-BE49-F238E27FC236}">
                  <a16:creationId xmlns:a16="http://schemas.microsoft.com/office/drawing/2014/main" id="{0AA96139-5A08-BE43-11F3-B4F8E9FFD193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38;p37">
              <a:extLst>
                <a:ext uri="{FF2B5EF4-FFF2-40B4-BE49-F238E27FC236}">
                  <a16:creationId xmlns:a16="http://schemas.microsoft.com/office/drawing/2014/main" id="{5EFCBBA8-A5C9-EDE8-C197-00E47045F04F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694;p42">
            <a:extLst>
              <a:ext uri="{FF2B5EF4-FFF2-40B4-BE49-F238E27FC236}">
                <a16:creationId xmlns:a16="http://schemas.microsoft.com/office/drawing/2014/main" id="{89EEFB32-A658-3A28-DFE9-FFF33FD046D9}"/>
              </a:ext>
            </a:extLst>
          </p:cNvPr>
          <p:cNvSpPr txBox="1">
            <a:spLocks/>
          </p:cNvSpPr>
          <p:nvPr/>
        </p:nvSpPr>
        <p:spPr>
          <a:xfrm>
            <a:off x="1474407" y="894701"/>
            <a:ext cx="2109861" cy="628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Mẫu: </a:t>
            </a:r>
            <a:endParaRPr lang="vi-VN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Google Shape;470;p34">
            <a:extLst>
              <a:ext uri="{FF2B5EF4-FFF2-40B4-BE49-F238E27FC236}">
                <a16:creationId xmlns:a16="http://schemas.microsoft.com/office/drawing/2014/main" id="{2D022FFE-98E2-3347-A586-AF987FF0A27F}"/>
              </a:ext>
            </a:extLst>
          </p:cNvPr>
          <p:cNvSpPr txBox="1">
            <a:spLocks/>
          </p:cNvSpPr>
          <p:nvPr/>
        </p:nvSpPr>
        <p:spPr>
          <a:xfrm>
            <a:off x="2634877" y="1524436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6" name="Google Shape;694;p42">
            <a:extLst>
              <a:ext uri="{FF2B5EF4-FFF2-40B4-BE49-F238E27FC236}">
                <a16:creationId xmlns:a16="http://schemas.microsoft.com/office/drawing/2014/main" id="{248C5030-01C1-6AD9-9D96-3418CD86D426}"/>
              </a:ext>
            </a:extLst>
          </p:cNvPr>
          <p:cNvSpPr txBox="1">
            <a:spLocks/>
          </p:cNvSpPr>
          <p:nvPr/>
        </p:nvSpPr>
        <p:spPr>
          <a:xfrm>
            <a:off x="3746095" y="1370974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Google Shape;694;p42">
            <a:extLst>
              <a:ext uri="{FF2B5EF4-FFF2-40B4-BE49-F238E27FC236}">
                <a16:creationId xmlns:a16="http://schemas.microsoft.com/office/drawing/2014/main" id="{151D7159-0216-2538-9B30-00B0426D4873}"/>
              </a:ext>
            </a:extLst>
          </p:cNvPr>
          <p:cNvSpPr txBox="1">
            <a:spLocks/>
          </p:cNvSpPr>
          <p:nvPr/>
        </p:nvSpPr>
        <p:spPr>
          <a:xfrm>
            <a:off x="4509727" y="1409865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10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Google Shape;694;p42">
            <a:extLst>
              <a:ext uri="{FF2B5EF4-FFF2-40B4-BE49-F238E27FC236}">
                <a16:creationId xmlns:a16="http://schemas.microsoft.com/office/drawing/2014/main" id="{4BA7D95E-84BC-A24D-88E1-7B097AC10EC0}"/>
              </a:ext>
            </a:extLst>
          </p:cNvPr>
          <p:cNvSpPr txBox="1">
            <a:spLocks/>
          </p:cNvSpPr>
          <p:nvPr/>
        </p:nvSpPr>
        <p:spPr>
          <a:xfrm>
            <a:off x="5615999" y="1409865"/>
            <a:ext cx="2194231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=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Google Shape;694;p42">
            <a:extLst>
              <a:ext uri="{FF2B5EF4-FFF2-40B4-BE49-F238E27FC236}">
                <a16:creationId xmlns:a16="http://schemas.microsoft.com/office/drawing/2014/main" id="{192384E3-8329-5435-5B6C-3F1478A00ABC}"/>
              </a:ext>
            </a:extLst>
          </p:cNvPr>
          <p:cNvSpPr txBox="1">
            <a:spLocks/>
          </p:cNvSpPr>
          <p:nvPr/>
        </p:nvSpPr>
        <p:spPr>
          <a:xfrm>
            <a:off x="6398115" y="1409973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26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Google Shape;694;p42">
            <a:extLst>
              <a:ext uri="{FF2B5EF4-FFF2-40B4-BE49-F238E27FC236}">
                <a16:creationId xmlns:a16="http://schemas.microsoft.com/office/drawing/2014/main" id="{6D56A610-AC46-A258-53AF-79751EA23F87}"/>
              </a:ext>
            </a:extLst>
          </p:cNvPr>
          <p:cNvSpPr txBox="1">
            <a:spLocks/>
          </p:cNvSpPr>
          <p:nvPr/>
        </p:nvSpPr>
        <p:spPr>
          <a:xfrm>
            <a:off x="2780262" y="2354257"/>
            <a:ext cx="5028740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26  -   10  =   16</a:t>
            </a:r>
            <a:endParaRPr lang="vi-VN" sz="4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961F59F-D095-C9AC-12AC-C01F48C0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979" y="5542040"/>
            <a:ext cx="4386701" cy="418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  <p:bldP spid="27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4" y="-440910"/>
            <a:ext cx="8535069" cy="813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key Climbing Vines, Zoo Animals Clipart, Monkey Vector, Monkey PNG  Transparent Clipart Image and PSD File for Free Download | Climbing vines,  Animal clipart, Clip art">
            <a:hlinkClick r:id="rId6" action="ppaction://hlinksldjump"/>
            <a:extLst>
              <a:ext uri="{FF2B5EF4-FFF2-40B4-BE49-F238E27FC236}">
                <a16:creationId xmlns:a16="http://schemas.microsoft.com/office/drawing/2014/main" id="{A1F4B5E6-B596-6D96-2BDC-1E88E6E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417" y="-226935"/>
            <a:ext cx="3832622" cy="39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组合 12">
            <a:extLst>
              <a:ext uri="{FF2B5EF4-FFF2-40B4-BE49-F238E27FC236}">
                <a16:creationId xmlns:a16="http://schemas.microsoft.com/office/drawing/2014/main" id="{6E8DFD77-05DD-8611-864C-AE87A61F05FF}"/>
              </a:ext>
            </a:extLst>
          </p:cNvPr>
          <p:cNvGrpSpPr/>
          <p:nvPr/>
        </p:nvGrpSpPr>
        <p:grpSpPr>
          <a:xfrm>
            <a:off x="3168591" y="137409"/>
            <a:ext cx="3316934" cy="766541"/>
            <a:chOff x="2604152" y="873043"/>
            <a:chExt cx="3316934" cy="766541"/>
          </a:xfrm>
        </p:grpSpPr>
        <p:grpSp>
          <p:nvGrpSpPr>
            <p:cNvPr id="75" name="组合 6">
              <a:extLst>
                <a:ext uri="{FF2B5EF4-FFF2-40B4-BE49-F238E27FC236}">
                  <a16:creationId xmlns:a16="http://schemas.microsoft.com/office/drawing/2014/main" id="{72453E74-BE96-C3C1-E037-AF4BBCEE938B}"/>
                </a:ext>
              </a:extLst>
            </p:cNvPr>
            <p:cNvGrpSpPr/>
            <p:nvPr/>
          </p:nvGrpSpPr>
          <p:grpSpPr>
            <a:xfrm>
              <a:off x="2604152" y="931698"/>
              <a:ext cx="3316934" cy="707886"/>
              <a:chOff x="3771007" y="1083236"/>
              <a:chExt cx="3316934" cy="707886"/>
            </a:xfrm>
          </p:grpSpPr>
          <p:sp>
            <p:nvSpPr>
              <p:cNvPr id="79" name="矩形 7">
                <a:extLst>
                  <a:ext uri="{FF2B5EF4-FFF2-40B4-BE49-F238E27FC236}">
                    <a16:creationId xmlns:a16="http://schemas.microsoft.com/office/drawing/2014/main" id="{64C409ED-287E-E599-C1D5-1601691E94E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331693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4000">
                    <a:ln w="152400">
                      <a:solidFill>
                        <a:schemeClr val="accent4"/>
                      </a:solidFill>
                    </a:ln>
                    <a:solidFill>
                      <a:schemeClr val="accent4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KHỈ HÁI ĐÀO</a:t>
                </a:r>
              </a:p>
            </p:txBody>
          </p:sp>
          <p:sp>
            <p:nvSpPr>
              <p:cNvPr id="80" name="矩形 8">
                <a:extLst>
                  <a:ext uri="{FF2B5EF4-FFF2-40B4-BE49-F238E27FC236}">
                    <a16:creationId xmlns:a16="http://schemas.microsoft.com/office/drawing/2014/main" id="{4230A91E-2A04-2D9A-33BC-E7F036EFAF53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331693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4000">
                    <a:ln>
                      <a:solidFill>
                        <a:schemeClr val="accent4"/>
                      </a:solidFill>
                    </a:ln>
                    <a:gradFill>
                      <a:gsLst>
                        <a:gs pos="54000">
                          <a:srgbClr val="FE9998"/>
                        </a:gs>
                        <a:gs pos="27000">
                          <a:srgbClr val="CF2665"/>
                        </a:gs>
                        <a:gs pos="80000">
                          <a:srgbClr val="CF2665"/>
                        </a:gs>
                      </a:gsLst>
                      <a:lin ang="5400000" scaled="1"/>
                    </a:gradFill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Khỉ hái đào</a:t>
                </a:r>
                <a:endParaRPr lang="zh-CN" altLang="en-US" sz="4000" dirty="0">
                  <a:ln>
                    <a:solidFill>
                      <a:schemeClr val="accent4"/>
                    </a:solidFill>
                  </a:ln>
                  <a:gradFill>
                    <a:gsLst>
                      <a:gs pos="54000">
                        <a:srgbClr val="92AEEE"/>
                      </a:gs>
                      <a:gs pos="27000">
                        <a:srgbClr val="6183D0"/>
                      </a:gs>
                      <a:gs pos="80000">
                        <a:srgbClr val="6183D0"/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76" name="组合 9">
              <a:extLst>
                <a:ext uri="{FF2B5EF4-FFF2-40B4-BE49-F238E27FC236}">
                  <a16:creationId xmlns:a16="http://schemas.microsoft.com/office/drawing/2014/main" id="{F5EE08BE-18F0-7BA7-127E-E0552364D3FC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721487"/>
              <a:chOff x="3771007" y="1083236"/>
              <a:chExt cx="184731" cy="721487"/>
            </a:xfrm>
          </p:grpSpPr>
          <p:sp>
            <p:nvSpPr>
              <p:cNvPr id="77" name="矩形 10">
                <a:extLst>
                  <a:ext uri="{FF2B5EF4-FFF2-40B4-BE49-F238E27FC236}">
                    <a16:creationId xmlns:a16="http://schemas.microsoft.com/office/drawing/2014/main" id="{766B5320-9B3C-E247-6B7A-3B3E2A7D3CC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4000" dirty="0">
                  <a:ln w="152400">
                    <a:solidFill>
                      <a:schemeClr val="accent4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78" name="矩形 11">
                <a:extLst>
                  <a:ext uri="{FF2B5EF4-FFF2-40B4-BE49-F238E27FC236}">
                    <a16:creationId xmlns:a16="http://schemas.microsoft.com/office/drawing/2014/main" id="{5F91096E-842F-11D7-4263-BC3D5F4876B2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4000" dirty="0">
                  <a:ln>
                    <a:solidFill>
                      <a:schemeClr val="accent4"/>
                    </a:solidFill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</p:grpSp>
      <p:pic>
        <p:nvPicPr>
          <p:cNvPr id="2066" name="Picture 18" descr="Hình ảnh Phim Hoạt Hình Vẽ Tay Giỏ Dễ Thương Minh Họa PNG , Giỏ Clipart,  Cái Rổ, Tinh Tế PNG miễn phí tải tập tin PSDComment và Vector">
            <a:extLst>
              <a:ext uri="{FF2B5EF4-FFF2-40B4-BE49-F238E27FC236}">
                <a16:creationId xmlns:a16="http://schemas.microsoft.com/office/drawing/2014/main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204" y="2304768"/>
            <a:ext cx="4704805" cy="378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662C9F7-4157-27E9-F570-37E967B252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7339" y="446998"/>
            <a:ext cx="2743438" cy="273734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E9E0C582-504F-2088-6357-2BA2C2CEA5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34217" y="1899444"/>
            <a:ext cx="2212180" cy="1901004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AC674CF-88C2-C374-0D7F-A824EC58F5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2175" y="400301"/>
            <a:ext cx="2676376" cy="2676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58025E-6 L 0.4375 0.3462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34568E-6 L 0.3 0.0441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545 0.36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065568" y="1197655"/>
            <a:ext cx="7401806" cy="3543460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2384285" y="2219481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1" name="Google Shape;694;p42">
            <a:extLst>
              <a:ext uri="{FF2B5EF4-FFF2-40B4-BE49-F238E27FC236}">
                <a16:creationId xmlns:a16="http://schemas.microsoft.com/office/drawing/2014/main" id="{5DBD4B85-B3C0-496A-8F35-40A57D111376}"/>
              </a:ext>
            </a:extLst>
          </p:cNvPr>
          <p:cNvSpPr txBox="1">
            <a:spLocks/>
          </p:cNvSpPr>
          <p:nvPr/>
        </p:nvSpPr>
        <p:spPr>
          <a:xfrm>
            <a:off x="3495503" y="2066019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Google Shape;694;p42">
            <a:extLst>
              <a:ext uri="{FF2B5EF4-FFF2-40B4-BE49-F238E27FC236}">
                <a16:creationId xmlns:a16="http://schemas.microsoft.com/office/drawing/2014/main" id="{EA69C6E9-4194-6D90-35CD-C933C2588B82}"/>
              </a:ext>
            </a:extLst>
          </p:cNvPr>
          <p:cNvSpPr txBox="1">
            <a:spLocks/>
          </p:cNvSpPr>
          <p:nvPr/>
        </p:nvSpPr>
        <p:spPr>
          <a:xfrm>
            <a:off x="4259135" y="2104910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20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Google Shape;694;p42">
            <a:extLst>
              <a:ext uri="{FF2B5EF4-FFF2-40B4-BE49-F238E27FC236}">
                <a16:creationId xmlns:a16="http://schemas.microsoft.com/office/drawing/2014/main" id="{828F98EB-A977-5C9C-B7A2-002249F81D0D}"/>
              </a:ext>
            </a:extLst>
          </p:cNvPr>
          <p:cNvSpPr txBox="1">
            <a:spLocks/>
          </p:cNvSpPr>
          <p:nvPr/>
        </p:nvSpPr>
        <p:spPr>
          <a:xfrm>
            <a:off x="5365407" y="2104910"/>
            <a:ext cx="2194231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=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Google Shape;694;p42">
            <a:extLst>
              <a:ext uri="{FF2B5EF4-FFF2-40B4-BE49-F238E27FC236}">
                <a16:creationId xmlns:a16="http://schemas.microsoft.com/office/drawing/2014/main" id="{454E57A4-D42B-BD39-99BC-9BD17CDD20FB}"/>
              </a:ext>
            </a:extLst>
          </p:cNvPr>
          <p:cNvSpPr txBox="1">
            <a:spLocks/>
          </p:cNvSpPr>
          <p:nvPr/>
        </p:nvSpPr>
        <p:spPr>
          <a:xfrm>
            <a:off x="6147523" y="2105018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35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2530898" y="3072832"/>
            <a:ext cx="5028740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35  -   20  =   15</a:t>
            </a:r>
            <a:endParaRPr lang="vi-VN" sz="4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E5A07778-4120-1533-1051-20F6BBBAF715}"/>
              </a:ext>
            </a:extLst>
          </p:cNvPr>
          <p:cNvSpPr txBox="1">
            <a:spLocks/>
          </p:cNvSpPr>
          <p:nvPr/>
        </p:nvSpPr>
        <p:spPr>
          <a:xfrm>
            <a:off x="2384285" y="2219480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15</a:t>
            </a:r>
          </a:p>
        </p:txBody>
      </p:sp>
      <p:pic>
        <p:nvPicPr>
          <p:cNvPr id="6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48" y="24063"/>
            <a:ext cx="3755911" cy="376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46" y="-1263316"/>
            <a:ext cx="6308984" cy="66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hlinkClick r:id="rId8" action="ppaction://hlinksldjump"/>
            <a:extLst>
              <a:ext uri="{FF2B5EF4-FFF2-40B4-BE49-F238E27FC236}">
                <a16:creationId xmlns:a16="http://schemas.microsoft.com/office/drawing/2014/main" id="{785875A3-C9BE-5135-4684-4E056F4006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1634" y="-369470"/>
            <a:ext cx="3141231" cy="3134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/>
      <p:bldP spid="63" grpId="0"/>
      <p:bldP spid="64" grpId="0"/>
      <p:bldP spid="65" grpId="0"/>
      <p:bldP spid="66" grpId="0" animBg="1"/>
    </p:bldLst>
  </p:timing>
</p:sld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252</Words>
  <Application>Microsoft Office PowerPoint</Application>
  <PresentationFormat>On-screen Show (16:9)</PresentationFormat>
  <Paragraphs>97</Paragraphs>
  <Slides>16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#9Slide07 IcielStormtrooper</vt:lpstr>
      <vt:lpstr>UTM Avo</vt:lpstr>
      <vt:lpstr>Cambria</vt:lpstr>
      <vt:lpstr>Comfortaa</vt:lpstr>
      <vt:lpstr>#9Slide05 SVNUT Triumph</vt:lpstr>
      <vt:lpstr>#9Slide07 HoneyCream</vt:lpstr>
      <vt:lpstr>Times New Roman</vt:lpstr>
      <vt:lpstr>Holtwood One SC</vt:lpstr>
      <vt:lpstr>Fredoka One</vt:lpstr>
      <vt:lpstr>Black Han Sans</vt:lpstr>
      <vt:lpstr>#9Slide05 Bodega Script</vt:lpstr>
      <vt:lpstr>SVN-Newton</vt:lpstr>
      <vt:lpstr>字魂27号-布丁体</vt:lpstr>
      <vt:lpstr>UTM Showcard</vt:lpstr>
      <vt:lpstr>UTM Cookies</vt:lpstr>
      <vt:lpstr>UTM Gradoo</vt:lpstr>
      <vt:lpstr>Arial</vt:lpstr>
      <vt:lpstr>Comfortaa Light</vt:lpstr>
      <vt:lpstr>#9Slide07 Altus</vt:lpstr>
      <vt:lpstr>Math Lesson by Slidesgo</vt:lpstr>
      <vt:lpstr>1_Math Lesson by Slidesgo</vt:lpstr>
      <vt:lpstr>Bài 3 Tìm thành phần</vt:lpstr>
      <vt:lpstr>PowerPoint Presentation</vt:lpstr>
      <vt:lpstr>14</vt:lpstr>
      <vt:lpstr>* Số táo đỏ bằng tổng số táo trừ đi số táo xanh. * Số táo đỏ là:                            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Số?</vt:lpstr>
      <vt:lpstr>PowerPoint Presentation</vt:lpstr>
      <vt:lpstr>PowerPoint Presentation</vt:lpstr>
      <vt:lpstr>Củng cố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Funny Math Lesson</dc:title>
  <dc:creator>Diệu Hiền MNT</dc:creator>
  <cp:keywords>MĂNG NON TEAM</cp:keywords>
  <cp:lastModifiedBy>HP</cp:lastModifiedBy>
  <cp:revision>31</cp:revision>
  <dcterms:modified xsi:type="dcterms:W3CDTF">2024-09-12T13:52:33Z</dcterms:modified>
</cp:coreProperties>
</file>