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7" r:id="rId3"/>
    <p:sldId id="289" r:id="rId4"/>
    <p:sldId id="297" r:id="rId5"/>
    <p:sldId id="311" r:id="rId6"/>
    <p:sldId id="299" r:id="rId7"/>
    <p:sldId id="271" r:id="rId8"/>
    <p:sldId id="312" r:id="rId9"/>
    <p:sldId id="313" r:id="rId10"/>
    <p:sldId id="314" r:id="rId11"/>
    <p:sldId id="316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79" autoAdjust="0"/>
  </p:normalViewPr>
  <p:slideViewPr>
    <p:cSldViewPr snapToGrid="0">
      <p:cViewPr varScale="1">
        <p:scale>
          <a:sx n="80" d="100"/>
          <a:sy n="80" d="100"/>
        </p:scale>
        <p:origin x="-9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4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48AB1-4F8A-4E38-904C-0D43FEF40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5789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18968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78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7329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6808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5548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4514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1499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AB39B7E2-C427-4322-8D18-D3C15E2BF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6485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6579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5890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F70ADEF-EBB1-48B4-A0CA-5932211C6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147" y="96079"/>
            <a:ext cx="1042482" cy="10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1">
            <a:extLst>
              <a:ext uri="{FF2B5EF4-FFF2-40B4-BE49-F238E27FC236}">
                <a16:creationId xmlns:a16="http://schemas.microsoft.com/office/drawing/2014/main" xmlns="" id="{2E82A659-0B38-4944-BDEC-9B9E22567051}"/>
              </a:ext>
            </a:extLst>
          </p:cNvPr>
          <p:cNvGrpSpPr/>
          <p:nvPr/>
        </p:nvGrpSpPr>
        <p:grpSpPr>
          <a:xfrm>
            <a:off x="1676400" y="689712"/>
            <a:ext cx="9184640" cy="5478575"/>
            <a:chOff x="1227083" y="675833"/>
            <a:chExt cx="10162697" cy="5898322"/>
          </a:xfrm>
        </p:grpSpPr>
        <p:sp>
          <p:nvSpPr>
            <p:cNvPr id="11" name="矩形 33">
              <a:extLst>
                <a:ext uri="{FF2B5EF4-FFF2-40B4-BE49-F238E27FC236}">
                  <a16:creationId xmlns:a16="http://schemas.microsoft.com/office/drawing/2014/main" xmlns="" id="{648A52D7-F2B9-48CB-96AD-C7E6AAA6F850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xmlns="" id="{C443C640-44DA-413A-9B5A-BABC8509AE1C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79104E-E00B-4A38-A4A4-4A171F5C90BC}"/>
              </a:ext>
            </a:extLst>
          </p:cNvPr>
          <p:cNvSpPr txBox="1"/>
          <p:nvPr/>
        </p:nvSpPr>
        <p:spPr>
          <a:xfrm>
            <a:off x="3954259" y="1187505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2C1D1-31C7-4400-83A2-1DF42C7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48" y="1885774"/>
            <a:ext cx="2359356" cy="8779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45F5835E-9645-493A-8F19-5999B33FD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5779" y="3012931"/>
            <a:ext cx="2864321" cy="37434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FFB72B81-195F-4450-A6F9-5E79AA7CE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025815" y="2214880"/>
            <a:ext cx="2219916" cy="442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D5FBBA-9BA2-4DF3-9898-01A5D2406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751" y="2891100"/>
            <a:ext cx="7352413" cy="199356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5E63743-AC0E-4A14-9355-105F85C95F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47" y="-13308"/>
            <a:ext cx="1516284" cy="151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34BA33-B614-4B06-B381-40986230A6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3143" y="4873478"/>
            <a:ext cx="2310584" cy="96325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xmlns="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73" y="0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A3EFC6-7483-4517-89E1-7E1AA2CC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-27287"/>
            <a:ext cx="943132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xmlns="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xmlns="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xmlns="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xmlns="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xmlns="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xmlns="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xmlns="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C37A38A2-F1AD-4103-83B5-3515AA3306FB}"/>
              </a:ext>
            </a:extLst>
          </p:cNvPr>
          <p:cNvSpPr/>
          <p:nvPr/>
        </p:nvSpPr>
        <p:spPr>
          <a:xfrm>
            <a:off x="762482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xmlns="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95" y="134958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57C769-286E-47F5-A38D-52D05817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" y="1167063"/>
            <a:ext cx="10711600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1D1A45-336D-4170-87DB-915735BC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95" y="2349790"/>
            <a:ext cx="7693845" cy="3407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7F69DAB-53A2-47C8-9D7C-12C0ED725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89" y="3961111"/>
            <a:ext cx="3129131" cy="25408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6D3C8A-4E88-4785-AF2C-E03234E95F01}"/>
              </a:ext>
            </a:extLst>
          </p:cNvPr>
          <p:cNvSpPr/>
          <p:nvPr/>
        </p:nvSpPr>
        <p:spPr>
          <a:xfrm>
            <a:off x="3472405" y="3020992"/>
            <a:ext cx="555585" cy="408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05C5ED2-FE96-4840-B88C-3B5BA7F8320E}"/>
              </a:ext>
            </a:extLst>
          </p:cNvPr>
          <p:cNvSpPr/>
          <p:nvPr/>
        </p:nvSpPr>
        <p:spPr>
          <a:xfrm>
            <a:off x="4498049" y="3860417"/>
            <a:ext cx="444342" cy="491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7696 0.1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7956 -0.1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xmlns="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xmlns="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1F29C9-5958-4718-94FF-D9D5E6DCF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 flipH="1">
            <a:off x="917030" y="2619031"/>
            <a:ext cx="1429705" cy="1750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DF33D8DE-E8B3-452B-969C-D91CCF9028BC}"/>
              </a:ext>
            </a:extLst>
          </p:cNvPr>
          <p:cNvSpPr/>
          <p:nvPr/>
        </p:nvSpPr>
        <p:spPr>
          <a:xfrm>
            <a:off x="1412111" y="1125166"/>
            <a:ext cx="2731626" cy="1182854"/>
          </a:xfrm>
          <a:prstGeom prst="wedgeRoundRectCallout">
            <a:avLst>
              <a:gd name="adj1" fmla="val -39951"/>
              <a:gd name="adj2" fmla="val 794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26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endParaRPr lang="en-US" sz="3200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4277FD54-6D0A-407C-92E1-1089E9710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431">
            <a:off x="4089789" y="1364763"/>
            <a:ext cx="2197525" cy="219752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xmlns="" id="{F3A31E50-227B-46FD-A97B-16F6FF34D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1" y="1364762"/>
            <a:ext cx="2197525" cy="219752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xmlns="" id="{B8447890-7934-4D6A-AA62-DE178BA74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129" flipH="1">
            <a:off x="6926485" y="1337361"/>
            <a:ext cx="1919882" cy="2197525"/>
          </a:xfrm>
          <a:prstGeom prst="rect">
            <a:avLst/>
          </a:prstGeom>
        </p:spPr>
      </p:pic>
      <p:pic>
        <p:nvPicPr>
          <p:cNvPr id="17" name="Picture 16" descr="A picture containing clipart, doll&#10;&#10;Description automatically generated">
            <a:extLst>
              <a:ext uri="{FF2B5EF4-FFF2-40B4-BE49-F238E27FC236}">
                <a16:creationId xmlns:a16="http://schemas.microsoft.com/office/drawing/2014/main" xmlns="" id="{33E6457B-6958-4CC2-9928-0CCD33ACA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31" y="1716593"/>
            <a:ext cx="1891524" cy="213922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617DEE58-C462-4131-8CC4-BA5B61416FA1}"/>
              </a:ext>
            </a:extLst>
          </p:cNvPr>
          <p:cNvSpPr/>
          <p:nvPr/>
        </p:nvSpPr>
        <p:spPr>
          <a:xfrm>
            <a:off x="6722623" y="210938"/>
            <a:ext cx="4241821" cy="953781"/>
          </a:xfrm>
          <a:prstGeom prst="wedgeRoundRectCallout">
            <a:avLst>
              <a:gd name="adj1" fmla="val 19795"/>
              <a:gd name="adj2" fmla="val 7361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 3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r>
              <a:rPr lang="en-US" sz="3200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B0D997-6CD6-4C5E-857B-F061322BA04C}"/>
              </a:ext>
            </a:extLst>
          </p:cNvPr>
          <p:cNvSpPr/>
          <p:nvPr/>
        </p:nvSpPr>
        <p:spPr>
          <a:xfrm>
            <a:off x="4575230" y="341948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3E59169-174C-4A4F-94D4-5055F5AF7A28}"/>
              </a:ext>
            </a:extLst>
          </p:cNvPr>
          <p:cNvSpPr/>
          <p:nvPr/>
        </p:nvSpPr>
        <p:spPr>
          <a:xfrm>
            <a:off x="2050205" y="4245504"/>
            <a:ext cx="6121522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357E509-4749-4E50-9AE4-13F18E4D0EE8}"/>
              </a:ext>
            </a:extLst>
          </p:cNvPr>
          <p:cNvGrpSpPr/>
          <p:nvPr/>
        </p:nvGrpSpPr>
        <p:grpSpPr>
          <a:xfrm>
            <a:off x="2248325" y="437328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33A9CE-41D6-4A58-B8C6-EA1C12126CA8}"/>
              </a:ext>
            </a:extLst>
          </p:cNvPr>
          <p:cNvSpPr txBox="1"/>
          <p:nvPr/>
        </p:nvSpPr>
        <p:spPr>
          <a:xfrm>
            <a:off x="3091605" y="4449290"/>
            <a:ext cx="514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AEB8C3-4035-4141-9CF0-AD59C7203EAF}"/>
              </a:ext>
            </a:extLst>
          </p:cNvPr>
          <p:cNvSpPr txBox="1"/>
          <p:nvPr/>
        </p:nvSpPr>
        <p:spPr>
          <a:xfrm>
            <a:off x="270298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A1C085-0D95-41EB-AB12-C3DA94BFE196}"/>
              </a:ext>
            </a:extLst>
          </p:cNvPr>
          <p:cNvSpPr txBox="1"/>
          <p:nvPr/>
        </p:nvSpPr>
        <p:spPr>
          <a:xfrm>
            <a:off x="3091604" y="492643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064FA29-4CAA-44D3-B1A2-0E300D9D0445}"/>
              </a:ext>
            </a:extLst>
          </p:cNvPr>
          <p:cNvSpPr txBox="1"/>
          <p:nvPr/>
        </p:nvSpPr>
        <p:spPr>
          <a:xfrm>
            <a:off x="247946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D84DB33-A258-468D-8E8D-CE77E6FAD3DF}"/>
              </a:ext>
            </a:extLst>
          </p:cNvPr>
          <p:cNvSpPr/>
          <p:nvPr/>
        </p:nvSpPr>
        <p:spPr>
          <a:xfrm>
            <a:off x="8457564" y="4961966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7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xmlns="" id="{6F59C0B6-8F68-410E-BD44-0E60D685A183}"/>
              </a:ext>
            </a:extLst>
          </p:cNvPr>
          <p:cNvSpPr/>
          <p:nvPr/>
        </p:nvSpPr>
        <p:spPr>
          <a:xfrm>
            <a:off x="3862851" y="2280594"/>
            <a:ext cx="7954298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73A723-EC53-4F8D-A9E2-2784F6C0C82C}"/>
              </a:ext>
            </a:extLst>
          </p:cNvPr>
          <p:cNvSpPr txBox="1"/>
          <p:nvPr/>
        </p:nvSpPr>
        <p:spPr>
          <a:xfrm>
            <a:off x="4237702" y="3173081"/>
            <a:ext cx="746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QUAN</a:t>
            </a:r>
          </a:p>
        </p:txBody>
      </p:sp>
    </p:spTree>
    <p:extLst>
      <p:ext uri="{BB962C8B-B14F-4D97-AF65-F5344CB8AC3E}">
        <p14:creationId xmlns:p14="http://schemas.microsoft.com/office/powerpoint/2010/main" val="27264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22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xmlns="" id="{2A604E41-54E5-48FD-9726-807241E04638}"/>
              </a:ext>
            </a:extLst>
          </p:cNvPr>
          <p:cNvSpPr/>
          <p:nvPr/>
        </p:nvSpPr>
        <p:spPr>
          <a:xfrm>
            <a:off x="736921" y="442731"/>
            <a:ext cx="10903352" cy="597253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D33FC3C-509E-4930-AAE0-FAD7F81DC6DD}"/>
              </a:ext>
            </a:extLst>
          </p:cNvPr>
          <p:cNvGrpSpPr/>
          <p:nvPr/>
        </p:nvGrpSpPr>
        <p:grpSpPr>
          <a:xfrm>
            <a:off x="4143738" y="3583389"/>
            <a:ext cx="4965538" cy="3399799"/>
            <a:chOff x="4143738" y="3583389"/>
            <a:chExt cx="4965538" cy="3399799"/>
          </a:xfrm>
        </p:grpSpPr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D1432EA9-487D-4BE0-874A-2EDD915A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738" y="3583389"/>
              <a:ext cx="4965538" cy="339979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97C693D-054E-457B-A4EF-B089890C697B}"/>
                </a:ext>
              </a:extLst>
            </p:cNvPr>
            <p:cNvSpPr txBox="1"/>
            <p:nvPr/>
          </p:nvSpPr>
          <p:spPr>
            <a:xfrm>
              <a:off x="5578378" y="3795575"/>
              <a:ext cx="255862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Làm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vào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bảng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con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x 2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16 x 4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x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1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086 -0.272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29 x 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3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18 x 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 x 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4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75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2812 -0.274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241</Words>
  <Application>Microsoft Office PowerPoint</Application>
  <PresentationFormat>Custom</PresentationFormat>
  <Paragraphs>95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55</cp:revision>
  <dcterms:created xsi:type="dcterms:W3CDTF">2022-07-25T07:57:40Z</dcterms:created>
  <dcterms:modified xsi:type="dcterms:W3CDTF">2024-11-11T01:20:48Z</dcterms:modified>
</cp:coreProperties>
</file>