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8" r:id="rId4"/>
    <p:sldMasterId id="2147483690" r:id="rId5"/>
    <p:sldMasterId id="2147483700" r:id="rId6"/>
  </p:sldMasterIdLst>
  <p:notesMasterIdLst>
    <p:notesMasterId r:id="rId21"/>
  </p:notesMasterIdLst>
  <p:sldIdLst>
    <p:sldId id="794" r:id="rId7"/>
    <p:sldId id="711" r:id="rId8"/>
    <p:sldId id="2650" r:id="rId9"/>
    <p:sldId id="262" r:id="rId10"/>
    <p:sldId id="273" r:id="rId11"/>
    <p:sldId id="2639" r:id="rId12"/>
    <p:sldId id="2631" r:id="rId13"/>
    <p:sldId id="271" r:id="rId14"/>
    <p:sldId id="307" r:id="rId15"/>
    <p:sldId id="795" r:id="rId16"/>
    <p:sldId id="2645" r:id="rId17"/>
    <p:sldId id="454" r:id="rId18"/>
    <p:sldId id="2648" r:id="rId19"/>
    <p:sldId id="265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82F8F-AAA5-4D3D-83D0-6F9F0FB8B46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29A9-42F3-4D6E-8D43-C6FBF685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4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93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6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1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59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6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101A6-0A9C-42E6-8997-D374A1E7E81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2733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768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41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28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54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0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4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8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7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0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3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0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0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涂豆思 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DE22F3E-FE5B-4BE1-8498-19BF4FFE2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72" y="6426"/>
            <a:ext cx="2873398" cy="21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4CB7255-5AAA-49FD-BFCF-B95D04532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35825">
            <a:off x="1065798" y="-285399"/>
            <a:ext cx="1761935" cy="2710668"/>
          </a:xfrm>
          <a:custGeom>
            <a:avLst/>
            <a:gdLst>
              <a:gd name="connsiteX0" fmla="*/ 483251 w 1761935"/>
              <a:gd name="connsiteY0" fmla="*/ 0 h 2710668"/>
              <a:gd name="connsiteX1" fmla="*/ 1761935 w 1761935"/>
              <a:gd name="connsiteY1" fmla="*/ 580115 h 2710668"/>
              <a:gd name="connsiteX2" fmla="*/ 1761935 w 1761935"/>
              <a:gd name="connsiteY2" fmla="*/ 2710668 h 2710668"/>
              <a:gd name="connsiteX3" fmla="*/ 0 w 1761935"/>
              <a:gd name="connsiteY3" fmla="*/ 2710668 h 2710668"/>
              <a:gd name="connsiteX4" fmla="*/ 0 w 1761935"/>
              <a:gd name="connsiteY4" fmla="*/ 0 h 271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1935" h="2710668">
                <a:moveTo>
                  <a:pt x="483251" y="0"/>
                </a:moveTo>
                <a:lnTo>
                  <a:pt x="1761935" y="580115"/>
                </a:lnTo>
                <a:lnTo>
                  <a:pt x="1761935" y="2710668"/>
                </a:lnTo>
                <a:lnTo>
                  <a:pt x="0" y="27106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6FCD50D-D801-49B2-9FFC-5E3A2F040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>
          <a:xfrm>
            <a:off x="0" y="-1"/>
            <a:ext cx="2035239" cy="26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 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9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B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88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5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831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/>
            </a:lvl1pPr>
            <a:lvl2pPr marL="609402" indent="0">
              <a:buNone/>
              <a:defRPr sz="2399"/>
            </a:lvl2pPr>
            <a:lvl3pPr marL="1218804" indent="0">
              <a:buNone/>
              <a:defRPr sz="2133"/>
            </a:lvl3pPr>
            <a:lvl4pPr marL="1828206" indent="0">
              <a:buNone/>
              <a:defRPr sz="1866"/>
            </a:lvl4pPr>
            <a:lvl5pPr marL="2437608" indent="0">
              <a:buNone/>
              <a:defRPr sz="1866"/>
            </a:lvl5pPr>
            <a:lvl6pPr marL="3047009" indent="0">
              <a:buNone/>
              <a:defRPr sz="1866"/>
            </a:lvl6pPr>
            <a:lvl7pPr marL="3656411" indent="0">
              <a:buNone/>
              <a:defRPr sz="1866"/>
            </a:lvl7pPr>
            <a:lvl8pPr marL="4265813" indent="0">
              <a:buNone/>
              <a:defRPr sz="1866"/>
            </a:lvl8pPr>
            <a:lvl9pPr marL="4875215" indent="0">
              <a:buNone/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301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4" y="1599707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4" y="1599707"/>
            <a:ext cx="5385982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27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2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1"/>
            <a:ext cx="5388098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8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8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19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9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99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6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6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0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8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25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2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2C0BD46-1AD5-4308-B201-EC22EDE0AE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488" y="0"/>
            <a:ext cx="1333645" cy="1333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0A392CA-3EDB-42CD-B7BE-0AA32C3AA91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858" y="259285"/>
            <a:ext cx="1333645" cy="13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7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4D730-198D-4170-AABD-2F153F71103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488" y="0"/>
            <a:ext cx="1333645" cy="13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4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E17E30-AB07-4ED2-9681-67496403E9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488" y="0"/>
            <a:ext cx="1333645" cy="13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1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17B4A8-FA1F-4B8C-BBD7-636AD8165A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488" y="0"/>
            <a:ext cx="1333645" cy="13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67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2pPr>
      <a:lvl3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3pPr>
      <a:lvl4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4pPr>
      <a:lvl5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5pPr>
      <a:lvl6pPr marL="609402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6pPr>
      <a:lvl7pPr marL="1218804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7pPr>
      <a:lvl8pPr marL="1828206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8pPr>
      <a:lvl9pPr marL="2437608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9pPr>
    </p:titleStyle>
    <p:bodyStyle>
      <a:lvl1pPr marL="457051" indent="-457051" algn="l" defTabSz="1216688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732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6688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732">
          <a:solidFill>
            <a:schemeClr val="tx1"/>
          </a:solidFill>
          <a:latin typeface="Arial" pitchFamily="34" charset="0"/>
        </a:defRPr>
      </a:lvl2pPr>
      <a:lvl3pPr marL="1523505" indent="-306818" algn="l" defTabSz="1216688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199">
          <a:solidFill>
            <a:schemeClr val="tx1"/>
          </a:solidFill>
          <a:latin typeface="Arial" pitchFamily="34" charset="0"/>
        </a:defRPr>
      </a:lvl3pPr>
      <a:lvl4pPr marL="2132907" indent="-304701" algn="l" defTabSz="1216688" rtl="0" fontAlgn="base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Arial" pitchFamily="34" charset="0"/>
        </a:defRPr>
      </a:lvl4pPr>
      <a:lvl5pPr marL="2740193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5pPr>
      <a:lvl6pPr marL="3349595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6pPr>
      <a:lvl7pPr marL="3958997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7pPr>
      <a:lvl8pPr marL="4568399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8pPr>
      <a:lvl9pPr marL="5177801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7.jpe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69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gif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gif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gif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4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06;p5">
            <a:extLst>
              <a:ext uri="{FF2B5EF4-FFF2-40B4-BE49-F238E27FC236}">
                <a16:creationId xmlns:a16="http://schemas.microsoft.com/office/drawing/2014/main" xmlns="" id="{4E685201-FBA6-4900-945C-2AFD1D1674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080" y="1800519"/>
            <a:ext cx="7948587" cy="4003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111;p5">
            <a:extLst>
              <a:ext uri="{FF2B5EF4-FFF2-40B4-BE49-F238E27FC236}">
                <a16:creationId xmlns:a16="http://schemas.microsoft.com/office/drawing/2014/main" xmlns="" id="{8BE3FB10-C98C-47DF-8C73-233937AE4D78}"/>
              </a:ext>
            </a:extLst>
          </p:cNvPr>
          <p:cNvGrpSpPr/>
          <p:nvPr/>
        </p:nvGrpSpPr>
        <p:grpSpPr>
          <a:xfrm>
            <a:off x="275644" y="0"/>
            <a:ext cx="3186256" cy="1376488"/>
            <a:chOff x="2281872" y="530841"/>
            <a:chExt cx="3186256" cy="1376488"/>
          </a:xfrm>
        </p:grpSpPr>
        <p:pic>
          <p:nvPicPr>
            <p:cNvPr id="21" name="Google Shape;112;p5">
              <a:extLst>
                <a:ext uri="{FF2B5EF4-FFF2-40B4-BE49-F238E27FC236}">
                  <a16:creationId xmlns:a16="http://schemas.microsoft.com/office/drawing/2014/main" xmlns="" id="{1702F479-CD91-4FC3-BCE4-7FEC0A82FA6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1872" y="530841"/>
              <a:ext cx="3186256" cy="1376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3;p5">
              <a:extLst>
                <a:ext uri="{FF2B5EF4-FFF2-40B4-BE49-F238E27FC236}">
                  <a16:creationId xmlns:a16="http://schemas.microsoft.com/office/drawing/2014/main" xmlns="" id="{4C991ACB-0ED7-459C-903E-9A054C813597}"/>
                </a:ext>
              </a:extLst>
            </p:cNvPr>
            <p:cNvSpPr txBox="1"/>
            <p:nvPr/>
          </p:nvSpPr>
          <p:spPr>
            <a:xfrm>
              <a:off x="2423592" y="867053"/>
              <a:ext cx="28803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Nghe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 –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viết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Coiny" panose="02000903060500060000" pitchFamily="2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95C48D45-CB21-4C9E-8877-D3265307EE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178" y="3429000"/>
            <a:ext cx="3163877" cy="3163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6E4808-1703-49DE-AB87-39C499C89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587" y="2421668"/>
            <a:ext cx="512108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 descr="4">
            <a:extLst>
              <a:ext uri="{FF2B5EF4-FFF2-40B4-BE49-F238E27FC236}">
                <a16:creationId xmlns:a16="http://schemas.microsoft.com/office/drawing/2014/main" xmlns="" id="{A7611805-3D8F-4D5B-B0D8-E1AAC778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pic>
        <p:nvPicPr>
          <p:cNvPr id="22" name="Google Shape;106;p5">
            <a:extLst>
              <a:ext uri="{FF2B5EF4-FFF2-40B4-BE49-F238E27FC236}">
                <a16:creationId xmlns:a16="http://schemas.microsoft.com/office/drawing/2014/main" xmlns="" id="{24D9D96D-E22A-4005-A0C7-63506B7FC3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016" y="1743833"/>
            <a:ext cx="9400766" cy="504562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001F107-57D5-4A11-A459-EF8636184214}"/>
              </a:ext>
            </a:extLst>
          </p:cNvPr>
          <p:cNvSpPr/>
          <p:nvPr/>
        </p:nvSpPr>
        <p:spPr>
          <a:xfrm>
            <a:off x="2382402" y="3304575"/>
            <a:ext cx="731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tập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2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xmlns="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xmlns="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xmlns="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xmlns="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D52A30E-F016-4450-9E47-8D7D9343BA8A}"/>
              </a:ext>
            </a:extLst>
          </p:cNvPr>
          <p:cNvSpPr/>
          <p:nvPr/>
        </p:nvSpPr>
        <p:spPr>
          <a:xfrm>
            <a:off x="1357892" y="415958"/>
            <a:ext cx="9544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Tìm từ ngữ chỉ sự vật, hoạt động có tiếng chứa iêu hoặc ươu.</a:t>
            </a:r>
          </a:p>
        </p:txBody>
      </p:sp>
      <p:sp>
        <p:nvSpPr>
          <p:cNvPr id="22" name="Rounded Rectangular Callout 2">
            <a:extLst>
              <a:ext uri="{FF2B5EF4-FFF2-40B4-BE49-F238E27FC236}">
                <a16:creationId xmlns:a16="http://schemas.microsoft.com/office/drawing/2014/main" xmlns="" id="{2A7F5553-3328-4C68-ACE4-2257D26E3341}"/>
              </a:ext>
            </a:extLst>
          </p:cNvPr>
          <p:cNvSpPr/>
          <p:nvPr/>
        </p:nvSpPr>
        <p:spPr>
          <a:xfrm>
            <a:off x="10384309" y="1119785"/>
            <a:ext cx="1831202" cy="806971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FFCF06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đôi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5C2FBF5-04C5-47F7-BB95-697D31443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23" y="2218988"/>
            <a:ext cx="1805788" cy="1271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717DDE-AF4C-43DE-B95A-CD9679A4F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05" y="2042113"/>
            <a:ext cx="8614272" cy="18001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C6CE37A-6AAB-48A5-AE32-B16E3E0DC3FA}"/>
              </a:ext>
            </a:extLst>
          </p:cNvPr>
          <p:cNvGrpSpPr/>
          <p:nvPr/>
        </p:nvGrpSpPr>
        <p:grpSpPr>
          <a:xfrm>
            <a:off x="486599" y="3855609"/>
            <a:ext cx="2145302" cy="710569"/>
            <a:chOff x="4442363" y="668529"/>
            <a:chExt cx="3349012" cy="16282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2CF3DE2-F930-4C7C-B399-28050713A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2BA953E-3BFC-4A2E-AC5F-7F50B41E9CAA}"/>
                </a:ext>
              </a:extLst>
            </p:cNvPr>
            <p:cNvSpPr/>
            <p:nvPr/>
          </p:nvSpPr>
          <p:spPr>
            <a:xfrm>
              <a:off x="4442363" y="837016"/>
              <a:ext cx="3233037" cy="1198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Hươu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cổ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790BEC6-E574-42F2-87A7-5E27EBF115BE}"/>
              </a:ext>
            </a:extLst>
          </p:cNvPr>
          <p:cNvGrpSpPr/>
          <p:nvPr/>
        </p:nvGrpSpPr>
        <p:grpSpPr>
          <a:xfrm>
            <a:off x="2477426" y="3863546"/>
            <a:ext cx="2065201" cy="710569"/>
            <a:chOff x="4442361" y="668529"/>
            <a:chExt cx="3577638" cy="162826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271DFE73-9AA8-4EB7-BEF1-2320B704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19043CA3-76E7-4BF4-AFBC-8BEA297EE660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khướu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E9618B4-824B-4518-B6E7-38E434B8C002}"/>
              </a:ext>
            </a:extLst>
          </p:cNvPr>
          <p:cNvGrpSpPr/>
          <p:nvPr/>
        </p:nvGrpSpPr>
        <p:grpSpPr>
          <a:xfrm>
            <a:off x="4475909" y="3835461"/>
            <a:ext cx="1767925" cy="710569"/>
            <a:chOff x="4442361" y="668529"/>
            <a:chExt cx="3577638" cy="162826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6CD50150-AB47-472D-BD32-5089C9E9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7342CF9A-2808-4934-B3B4-9EBD67C5744B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hả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diều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7EBB433-BE93-4246-93AB-4ADC46FA1149}"/>
              </a:ext>
            </a:extLst>
          </p:cNvPr>
          <p:cNvGrpSpPr/>
          <p:nvPr/>
        </p:nvGrpSpPr>
        <p:grpSpPr>
          <a:xfrm>
            <a:off x="6341077" y="3843398"/>
            <a:ext cx="1767925" cy="710569"/>
            <a:chOff x="4442361" y="668529"/>
            <a:chExt cx="3577638" cy="162826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0F35B1AB-2968-468A-941F-65185C77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B1F0B0A-7067-4B4D-A955-6D85D47A0535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3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xmlns="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xmlns="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56CA61F-F571-4E9C-A6C1-9A399AD44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71" y="968941"/>
            <a:ext cx="9213386" cy="46675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618A4B9-5172-40B9-BFAD-FCEFF809B3D6}"/>
              </a:ext>
            </a:extLst>
          </p:cNvPr>
          <p:cNvSpPr/>
          <p:nvPr/>
        </p:nvSpPr>
        <p:spPr>
          <a:xfrm>
            <a:off x="1967023" y="2439434"/>
            <a:ext cx="63073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 sự vật, hoạt động có tiếng chứa iêu hoặc ươu.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9BFB21F-29A6-44CC-934A-9F7CB2C3A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xmlns="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63" y="4164202"/>
            <a:ext cx="5395555" cy="32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xmlns="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727" y="-584229"/>
            <a:ext cx="2745173" cy="21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84F2DC2-7153-489F-9B25-5F690C1560C2}"/>
              </a:ext>
            </a:extLst>
          </p:cNvPr>
          <p:cNvGrpSpPr/>
          <p:nvPr/>
        </p:nvGrpSpPr>
        <p:grpSpPr>
          <a:xfrm>
            <a:off x="1406275" y="1226239"/>
            <a:ext cx="2759097" cy="1327447"/>
            <a:chOff x="3591168" y="1063990"/>
            <a:chExt cx="3775194" cy="16282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71A54FE-94B5-4F5B-9459-92205B87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F63A1A57-7EDA-4AB5-B469-A11E5C014BC3}"/>
                </a:ext>
              </a:extLst>
            </p:cNvPr>
            <p:cNvSpPr/>
            <p:nvPr/>
          </p:nvSpPr>
          <p:spPr>
            <a:xfrm>
              <a:off x="4142395" y="1192366"/>
              <a:ext cx="322396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liễu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013036A-B111-4DDB-B052-D544935F89C9}"/>
              </a:ext>
            </a:extLst>
          </p:cNvPr>
          <p:cNvGrpSpPr/>
          <p:nvPr/>
        </p:nvGrpSpPr>
        <p:grpSpPr>
          <a:xfrm>
            <a:off x="4359711" y="1244279"/>
            <a:ext cx="2759097" cy="1327447"/>
            <a:chOff x="3591168" y="1063990"/>
            <a:chExt cx="3775194" cy="16282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4ADD447-D760-4D28-9335-E8FC5C322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AC7482B3-9E9D-481C-A29B-4C21290622EC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miếu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7E7380E-494E-4A54-B2D8-69BCFFB4BC8A}"/>
              </a:ext>
            </a:extLst>
          </p:cNvPr>
          <p:cNvGrpSpPr/>
          <p:nvPr/>
        </p:nvGrpSpPr>
        <p:grpSpPr>
          <a:xfrm>
            <a:off x="7628205" y="1226238"/>
            <a:ext cx="2759097" cy="1327447"/>
            <a:chOff x="3591168" y="1063990"/>
            <a:chExt cx="3775194" cy="16282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CDB17C9-98B1-4359-AE07-084F3C5B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3C749069-AAD5-482E-B325-62F415F3EF59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ồi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niêu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C1ED7AC-42E7-408D-8408-56ECB16812FB}"/>
              </a:ext>
            </a:extLst>
          </p:cNvPr>
          <p:cNvGrpSpPr/>
          <p:nvPr/>
        </p:nvGrpSpPr>
        <p:grpSpPr>
          <a:xfrm>
            <a:off x="4762575" y="2952535"/>
            <a:ext cx="2759096" cy="1327447"/>
            <a:chOff x="3591168" y="1063990"/>
            <a:chExt cx="3775193" cy="162826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9BC1A8F3-ABCD-453F-B960-994C9800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358C57FB-8E42-41D7-855A-0F9A3301F3E3}"/>
                </a:ext>
              </a:extLst>
            </p:cNvPr>
            <p:cNvSpPr/>
            <p:nvPr/>
          </p:nvSpPr>
          <p:spPr>
            <a:xfrm>
              <a:off x="3994155" y="1205865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Ốc</a:t>
              </a: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bươu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xmlns="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xmlns="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xmlns="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xmlns="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D52A30E-F016-4450-9E47-8D7D9343BA8A}"/>
              </a:ext>
            </a:extLst>
          </p:cNvPr>
          <p:cNvSpPr/>
          <p:nvPr/>
        </p:nvSpPr>
        <p:spPr>
          <a:xfrm>
            <a:off x="1357892" y="415958"/>
            <a:ext cx="9544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Chọn en hoặc eng thay cho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bông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DF41F28-E5B4-4205-8771-5363FD316F30}"/>
              </a:ext>
            </a:extLst>
          </p:cNvPr>
          <p:cNvSpPr txBox="1"/>
          <p:nvPr/>
        </p:nvSpPr>
        <p:spPr>
          <a:xfrm>
            <a:off x="637868" y="1467293"/>
            <a:ext cx="11341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loa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endParaRPr lang="en-US" sz="2800" dirty="0">
              <a:solidFill>
                <a:schemeClr val="tx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hứa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endParaRPr lang="en-US" sz="2800" dirty="0">
              <a:solidFill>
                <a:schemeClr val="tx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CCB3F76-836F-4FA8-A941-5AD62A2E29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087426" y="1402706"/>
            <a:ext cx="580539" cy="5845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CA0B7F2-D5DF-44D6-ABB9-41E7E1EC9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282233" y="1448711"/>
            <a:ext cx="580539" cy="5845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EA791E2-F4DE-4069-9560-2C0557565B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236536" y="1432344"/>
            <a:ext cx="580539" cy="5845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E105CD0-74FF-4004-A328-0B997A9DAD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981290" y="1448711"/>
            <a:ext cx="580539" cy="5845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903695F-CE18-4620-BE57-19BCF9E903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550021" y="1448711"/>
            <a:ext cx="580539" cy="5845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629EE4E-8D35-4520-9DBD-6A03D7E7F1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0345982" y="1467293"/>
            <a:ext cx="580539" cy="5845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8F08BAE-E251-4767-847F-38A17BF048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549287" y="1882009"/>
            <a:ext cx="580539" cy="5845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98D8187-E6DD-4FD4-9D2F-26BED8C1E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244250" y="1871805"/>
            <a:ext cx="580539" cy="5845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6FDD730-8CB4-4242-9F64-D5878EDEB9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5850964" y="1909196"/>
            <a:ext cx="580539" cy="584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D58671FE-AD00-4C00-844D-2B615CEA59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101951" y="1887677"/>
            <a:ext cx="580539" cy="5845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BC2C09B-89AE-4DDB-BDDE-D2E54766E9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930201" y="1882009"/>
            <a:ext cx="535695" cy="5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xmlns="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xmlns="" id="{4A73DACA-13AD-4D7B-A558-927044A573B7}"/>
              </a:ext>
            </a:extLst>
          </p:cNvPr>
          <p:cNvSpPr/>
          <p:nvPr/>
        </p:nvSpPr>
        <p:spPr>
          <a:xfrm>
            <a:off x="413425" y="381335"/>
            <a:ext cx="11365150" cy="605648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5" name="Google Shape;138;p9">
            <a:extLst>
              <a:ext uri="{FF2B5EF4-FFF2-40B4-BE49-F238E27FC236}">
                <a16:creationId xmlns:a16="http://schemas.microsoft.com/office/drawing/2014/main" xmlns="" id="{86E6A886-8710-4928-A82C-5609EF41BA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621" y="262041"/>
            <a:ext cx="11155661" cy="659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40;p9">
            <a:extLst>
              <a:ext uri="{FF2B5EF4-FFF2-40B4-BE49-F238E27FC236}">
                <a16:creationId xmlns:a16="http://schemas.microsoft.com/office/drawing/2014/main" xmlns="" id="{A350309F-9B6C-4070-9424-D639681E2F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416" y="908720"/>
            <a:ext cx="131445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44;p9">
            <a:extLst>
              <a:ext uri="{FF2B5EF4-FFF2-40B4-BE49-F238E27FC236}">
                <a16:creationId xmlns:a16="http://schemas.microsoft.com/office/drawing/2014/main" xmlns="" id="{0C2A6F23-3824-4ABF-AE68-E13B0DE97F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347" y="501469"/>
            <a:ext cx="3201038" cy="13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13;p5">
            <a:extLst>
              <a:ext uri="{FF2B5EF4-FFF2-40B4-BE49-F238E27FC236}">
                <a16:creationId xmlns:a16="http://schemas.microsoft.com/office/drawing/2014/main" xmlns="" id="{4B53A219-D92C-436B-A982-9B34F6464F1E}"/>
              </a:ext>
            </a:extLst>
          </p:cNvPr>
          <p:cNvSpPr txBox="1"/>
          <p:nvPr/>
        </p:nvSpPr>
        <p:spPr>
          <a:xfrm>
            <a:off x="838621" y="853244"/>
            <a:ext cx="28803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Nghe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–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viết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D14B6C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A75DEAD-A2AA-4ED5-B251-4B7F291C8A93}"/>
              </a:ext>
            </a:extLst>
          </p:cNvPr>
          <p:cNvSpPr/>
          <p:nvPr/>
        </p:nvSpPr>
        <p:spPr>
          <a:xfrm>
            <a:off x="1436998" y="1526442"/>
            <a:ext cx="87892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(Trích)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yêu đồ đạc trong nhà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em trò chuyện như là bạn thân.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Cái bàn kể chuyện rừng xanh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 nan mang đến gió lành trời xa.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Đồng hồ giọng nói thiết tha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Nhắc em ngày tháng thường là trôi mau.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Ngọn đèn sáng giữa trời khuya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 ngôi sao nhỏ gọi về niềm vui.</a:t>
            </a:r>
          </a:p>
          <a:p>
            <a:pPr lvl="0" algn="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(Phan Thị Thanh Nhàn)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75DB79-9A25-4D9A-9F30-47F23EF07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132" y="647326"/>
            <a:ext cx="50418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4118597" y="404630"/>
            <a:ext cx="2916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 đạc trong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4572191" y="970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(Tǟí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876FBA-FCE6-4809-A31A-0B98664FE92E}"/>
              </a:ext>
            </a:extLst>
          </p:cNvPr>
          <p:cNvSpPr txBox="1"/>
          <p:nvPr/>
        </p:nvSpPr>
        <p:spPr>
          <a:xfrm>
            <a:off x="1593324" y="15455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651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em Ǉrò εuΐİn ηư là bạn κân.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1F4383-9F73-4AFF-9455-3EE480493B41}"/>
              </a:ext>
            </a:extLst>
          </p:cNvPr>
          <p:cNvSpPr txBox="1"/>
          <p:nvPr/>
        </p:nvSpPr>
        <p:spPr>
          <a:xfrm>
            <a:off x="1517910" y="2627151"/>
            <a:ext cx="624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bàn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ΓϜ 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ǟừng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0147F6-F935-48B3-8C40-F03AD4E8503F}"/>
              </a:ext>
            </a:extLst>
          </p:cNvPr>
          <p:cNvSpPr txBox="1"/>
          <p:nvPr/>
        </p:nvSpPr>
        <p:spPr>
          <a:xfrm>
            <a:off x="1017649" y="3144144"/>
            <a:ext cx="634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 wan jang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gió là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 xa.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800D23-A286-418C-8550-2BB3C55F3BDB}"/>
              </a:ext>
            </a:extLst>
          </p:cNvPr>
          <p:cNvSpPr txBox="1"/>
          <p:nvPr/>
        </p:nvSpPr>
        <p:spPr>
          <a:xfrm>
            <a:off x="1593323" y="369341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ĐŬg hồ giŧg wĀ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671D2B-660C-46EC-925D-140ED2E343F5}"/>
              </a:ext>
            </a:extLst>
          </p:cNvPr>
          <p:cNvSpPr txBox="1"/>
          <p:nvPr/>
        </p:nvSpPr>
        <p:spPr>
          <a:xfrm>
            <a:off x="1017649" y="4222894"/>
            <a:ext cx="6750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Nǖắc em wgày κáng κưŊg là Ǉrċ jau.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535CE93-CD82-482F-88E2-3C8A44A37EA7}"/>
              </a:ext>
            </a:extLst>
          </p:cNvPr>
          <p:cNvSpPr txBox="1"/>
          <p:nvPr/>
        </p:nvSpPr>
        <p:spPr>
          <a:xfrm>
            <a:off x="1593323" y="4733187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Ngŧ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sáng giữa ǇrƟ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0A39201-BB56-4612-86C5-7300F4521CC7}"/>
              </a:ext>
            </a:extLst>
          </p:cNvPr>
          <p:cNvSpPr txBox="1"/>
          <p:nvPr/>
        </p:nvSpPr>
        <p:spPr>
          <a:xfrm>
            <a:off x="1017649" y="5269970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 wgċ sao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 gĊ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E958C58-B8AF-43FA-B656-FAC6ADD71ABF}"/>
              </a:ext>
            </a:extLst>
          </p:cNvPr>
          <p:cNvSpPr txBox="1"/>
          <p:nvPr/>
        </p:nvSpPr>
        <p:spPr>
          <a:xfrm>
            <a:off x="4868722" y="5806753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Thị Tha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Nǖàn)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1">
            <a:extLst>
              <a:ext uri="{FF2B5EF4-FFF2-40B4-BE49-F238E27FC236}">
                <a16:creationId xmlns:a16="http://schemas.microsoft.com/office/drawing/2014/main" xmlns="" id="{8D8B0916-EF32-44ED-8CEC-375CB92C2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56" y="5676272"/>
            <a:ext cx="1481091" cy="18740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0F80233E-7BEE-4346-B705-E0ADDED8D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51826" y="5039550"/>
            <a:ext cx="1458752" cy="1696915"/>
          </a:xfrm>
          <a:prstGeom prst="rect">
            <a:avLst/>
          </a:prstGeom>
        </p:spPr>
      </p:pic>
      <p:pic>
        <p:nvPicPr>
          <p:cNvPr id="47" name="Google Shape;99;p4">
            <a:extLst>
              <a:ext uri="{FF2B5EF4-FFF2-40B4-BE49-F238E27FC236}">
                <a16:creationId xmlns:a16="http://schemas.microsoft.com/office/drawing/2014/main" xmlns="" id="{E2CA39EC-DF70-4DC7-99FE-CCA8797740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151" y="121535"/>
            <a:ext cx="10108245" cy="628434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8F5CB12-AF36-495B-A0C1-0A23ACBB932A}"/>
              </a:ext>
            </a:extLst>
          </p:cNvPr>
          <p:cNvSpPr/>
          <p:nvPr/>
        </p:nvSpPr>
        <p:spPr>
          <a:xfrm>
            <a:off x="1965200" y="1768934"/>
            <a:ext cx="8512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737494E-8ED1-4791-8AB2-86E62FA155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08786" y="2928956"/>
            <a:ext cx="984885" cy="5334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4163ED1A-A4A8-4268-B526-524D8CBB5FA9}"/>
              </a:ext>
            </a:extLst>
          </p:cNvPr>
          <p:cNvSpPr/>
          <p:nvPr/>
        </p:nvSpPr>
        <p:spPr>
          <a:xfrm>
            <a:off x="2459056" y="2903268"/>
            <a:ext cx="8115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1. Gạch chân dưới tiếng/từ khó đọc, dễ viết sai.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AF210A76-ADAF-444A-8E55-011D8348EA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83063" y="3938626"/>
            <a:ext cx="984885" cy="5334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60E6F7C1-79B5-4D99-9BBC-C9B78202CEC0}"/>
              </a:ext>
            </a:extLst>
          </p:cNvPr>
          <p:cNvSpPr/>
          <p:nvPr/>
        </p:nvSpPr>
        <p:spPr>
          <a:xfrm>
            <a:off x="2533334" y="3900095"/>
            <a:ext cx="7534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3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. Em cần lưu ý điều gì khi trình bày bài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2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xmlns="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xmlns="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41" y="6045046"/>
            <a:ext cx="1445343" cy="1445343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xmlns="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85" y="2313973"/>
            <a:ext cx="5141595" cy="5141595"/>
          </a:xfrm>
          <a:prstGeom prst="rect">
            <a:avLst/>
          </a:prstGeom>
        </p:spPr>
      </p:pic>
      <p:sp>
        <p:nvSpPr>
          <p:cNvPr id="21" name="Cloud Callout 7">
            <a:extLst>
              <a:ext uri="{FF2B5EF4-FFF2-40B4-BE49-F238E27FC236}">
                <a16:creationId xmlns:a16="http://schemas.microsoft.com/office/drawing/2014/main" xmlns="" id="{5DC839CF-AED4-4C8E-AACE-93D319B8C614}"/>
              </a:ext>
            </a:extLst>
          </p:cNvPr>
          <p:cNvSpPr/>
          <p:nvPr/>
        </p:nvSpPr>
        <p:spPr>
          <a:xfrm>
            <a:off x="5062194" y="1375850"/>
            <a:ext cx="5125559" cy="2316480"/>
          </a:xfrm>
          <a:prstGeom prst="cloudCallout">
            <a:avLst>
              <a:gd name="adj1" fmla="val 49255"/>
              <a:gd name="adj2" fmla="val 5838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8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xmlns="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xmlns="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xmlns="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xmlns="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3723" y="2313973"/>
            <a:ext cx="5141595" cy="51415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E18F153-3314-453C-8B3F-C25E3DB35A87}"/>
              </a:ext>
            </a:extLst>
          </p:cNvPr>
          <p:cNvSpPr/>
          <p:nvPr/>
        </p:nvSpPr>
        <p:spPr>
          <a:xfrm>
            <a:off x="4099292" y="1706041"/>
            <a:ext cx="1553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Cloud Callout 10">
            <a:extLst>
              <a:ext uri="{FF2B5EF4-FFF2-40B4-BE49-F238E27FC236}">
                <a16:creationId xmlns:a16="http://schemas.microsoft.com/office/drawing/2014/main" xmlns="" id="{827D7FDF-24C2-4BDD-9050-3B02C43234B6}"/>
              </a:ext>
            </a:extLst>
          </p:cNvPr>
          <p:cNvSpPr/>
          <p:nvPr/>
        </p:nvSpPr>
        <p:spPr>
          <a:xfrm>
            <a:off x="5822288" y="1438323"/>
            <a:ext cx="4298519" cy="2316480"/>
          </a:xfrm>
          <a:prstGeom prst="cloudCallout">
            <a:avLst>
              <a:gd name="adj1" fmla="val 48644"/>
              <a:gd name="adj2" fmla="val 5105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A8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A8F4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8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xmlns="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13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xmlns="" id="{71986D31-4457-406D-8FF0-4F559043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559874" y="1875627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:a16="http://schemas.microsoft.com/office/drawing/2014/main" xmlns="" id="{0B90061D-9798-4900-9DA7-4E62829765A3}"/>
              </a:ext>
            </a:extLst>
          </p:cNvPr>
          <p:cNvSpPr txBox="1">
            <a:spLocks/>
          </p:cNvSpPr>
          <p:nvPr/>
        </p:nvSpPr>
        <p:spPr>
          <a:xfrm>
            <a:off x="4419572" y="49582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457200">
              <a:buClr>
                <a:prstClr val="black"/>
              </a:buClr>
            </a:pPr>
            <a:r>
              <a:rPr lang="vi-VN" sz="4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35ADC4D-6249-48E7-A380-FEE89B164DF1}"/>
              </a:ext>
            </a:extLst>
          </p:cNvPr>
          <p:cNvSpPr/>
          <p:nvPr/>
        </p:nvSpPr>
        <p:spPr>
          <a:xfrm>
            <a:off x="4613138" y="1903361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AC07839-0D6A-4410-897D-2DB0EB48E9E8}"/>
              </a:ext>
            </a:extLst>
          </p:cNvPr>
          <p:cNvSpPr/>
          <p:nvPr/>
        </p:nvSpPr>
        <p:spPr>
          <a:xfrm>
            <a:off x="5089844" y="1903361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5DA6842-F60B-4544-8E82-69A664AC2E87}"/>
              </a:ext>
            </a:extLst>
          </p:cNvPr>
          <p:cNvSpPr/>
          <p:nvPr/>
        </p:nvSpPr>
        <p:spPr>
          <a:xfrm>
            <a:off x="5541839" y="1903361"/>
            <a:ext cx="45752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74FE4013-4F9F-4207-AF0D-83CA470DA9B2}"/>
              </a:ext>
            </a:extLst>
          </p:cNvPr>
          <p:cNvCxnSpPr/>
          <p:nvPr/>
        </p:nvCxnSpPr>
        <p:spPr>
          <a:xfrm flipV="1">
            <a:off x="3154376" y="2283887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64FA1BD-A664-4EF6-8F61-CFEB2C999608}"/>
              </a:ext>
            </a:extLst>
          </p:cNvPr>
          <p:cNvSpPr/>
          <p:nvPr/>
        </p:nvSpPr>
        <p:spPr>
          <a:xfrm>
            <a:off x="5979922" y="322119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6C314B3-7627-4994-800A-CC02813BE03A}"/>
              </a:ext>
            </a:extLst>
          </p:cNvPr>
          <p:cNvSpPr/>
          <p:nvPr/>
        </p:nvSpPr>
        <p:spPr>
          <a:xfrm>
            <a:off x="5506539" y="3678994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F653FF9-1EDD-4D93-8E6E-E3995E5EAE04}"/>
              </a:ext>
            </a:extLst>
          </p:cNvPr>
          <p:cNvSpPr/>
          <p:nvPr/>
        </p:nvSpPr>
        <p:spPr>
          <a:xfrm>
            <a:off x="2644265" y="179298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ô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8F99F29-A644-44F1-8E9E-5C5E461BB3FB}"/>
              </a:ext>
            </a:extLst>
          </p:cNvPr>
          <p:cNvSpPr/>
          <p:nvPr/>
        </p:nvSpPr>
        <p:spPr>
          <a:xfrm>
            <a:off x="4608921" y="2371360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41AA016-AF68-4ED7-ABA7-204739E05497}"/>
              </a:ext>
            </a:extLst>
          </p:cNvPr>
          <p:cNvSpPr/>
          <p:nvPr/>
        </p:nvSpPr>
        <p:spPr>
          <a:xfrm>
            <a:off x="5085627" y="2371360"/>
            <a:ext cx="451996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E0E52544-5995-4EDF-AB9D-5F24DCE476D6}"/>
              </a:ext>
            </a:extLst>
          </p:cNvPr>
          <p:cNvCxnSpPr/>
          <p:nvPr/>
        </p:nvCxnSpPr>
        <p:spPr>
          <a:xfrm flipV="1">
            <a:off x="3145518" y="2761909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2F72406-7916-4EBD-9BF3-81D4F72AABAB}"/>
              </a:ext>
            </a:extLst>
          </p:cNvPr>
          <p:cNvSpPr/>
          <p:nvPr/>
        </p:nvSpPr>
        <p:spPr>
          <a:xfrm>
            <a:off x="2636713" y="2287745"/>
            <a:ext cx="208422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ô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42881E8B-77F4-400E-A78C-854E9E0BD9B5}"/>
              </a:ext>
            </a:extLst>
          </p:cNvPr>
          <p:cNvSpPr/>
          <p:nvPr/>
        </p:nvSpPr>
        <p:spPr>
          <a:xfrm>
            <a:off x="5963579" y="232144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65408934-BDD9-4EC0-96C6-2BFFDDF012A3}"/>
              </a:ext>
            </a:extLst>
          </p:cNvPr>
          <p:cNvSpPr/>
          <p:nvPr/>
        </p:nvSpPr>
        <p:spPr>
          <a:xfrm>
            <a:off x="5511037" y="277650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4FD16A2E-9CA0-4B3E-AC5D-D4A5525F6730}"/>
              </a:ext>
            </a:extLst>
          </p:cNvPr>
          <p:cNvSpPr/>
          <p:nvPr/>
        </p:nvSpPr>
        <p:spPr>
          <a:xfrm>
            <a:off x="5975159" y="413378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4C1B1202-8EFF-405D-9D17-175495E2DE4F}"/>
              </a:ext>
            </a:extLst>
          </p:cNvPr>
          <p:cNvSpPr/>
          <p:nvPr/>
        </p:nvSpPr>
        <p:spPr>
          <a:xfrm>
            <a:off x="5501776" y="4591578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F5AEB21-D233-4504-BE36-5ACF8A9EF909}"/>
              </a:ext>
            </a:extLst>
          </p:cNvPr>
          <p:cNvSpPr txBox="1"/>
          <p:nvPr/>
        </p:nvSpPr>
        <p:spPr>
          <a:xfrm>
            <a:off x="5968410" y="2103782"/>
            <a:ext cx="390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4 hàng" panose="020B0603050302020204" pitchFamily="34" charset="0"/>
              </a:rPr>
              <a:t>Em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l-GR" sz="2200" b="1" dirty="0">
                <a:latin typeface="HP001 4 hàng" panose="020B0603050302020204" pitchFamily="34" charset="0"/>
              </a:rPr>
              <a:t>ΐ</a:t>
            </a:r>
            <a:r>
              <a:rPr lang="en-US" sz="2200" b="1" dirty="0" err="1">
                <a:latin typeface="HP001 4 hàng" panose="020B0603050302020204" pitchFamily="34" charset="0"/>
              </a:rPr>
              <a:t>êu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đồ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đạc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Ǉr</a:t>
            </a:r>
            <a:r>
              <a:rPr lang="el-GR" sz="2200" b="1" dirty="0">
                <a:latin typeface="HP001 4 hàng" panose="020B0603050302020204" pitchFamily="34" charset="0"/>
              </a:rPr>
              <a:t>Ϊ</a:t>
            </a:r>
            <a:r>
              <a:rPr lang="en-US" sz="2200" b="1" dirty="0">
                <a:latin typeface="HP001 4 hàng" panose="020B0603050302020204" pitchFamily="34" charset="0"/>
              </a:rPr>
              <a:t>g </a:t>
            </a:r>
            <a:r>
              <a:rPr lang="el-GR" sz="2200" b="1" dirty="0">
                <a:latin typeface="HP001 4 hàng" panose="020B0603050302020204" pitchFamily="34" charset="0"/>
              </a:rPr>
              <a:t>η</a:t>
            </a:r>
            <a:r>
              <a:rPr lang="en-US" sz="2200" b="1" dirty="0">
                <a:latin typeface="HP001 4 hàng" panose="020B0603050302020204" pitchFamily="34" charset="0"/>
              </a:rPr>
              <a:t>à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3E520CF-72E1-479C-9C77-084D48A5AE8D}"/>
              </a:ext>
            </a:extLst>
          </p:cNvPr>
          <p:cNvSpPr txBox="1"/>
          <p:nvPr/>
        </p:nvSpPr>
        <p:spPr>
          <a:xfrm>
            <a:off x="5499117" y="2570539"/>
            <a:ext cx="5186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latin typeface="HP001 4 hàng" panose="020B0603050302020204" pitchFamily="34" charset="0"/>
              </a:rPr>
              <a:t>Cùng em Ǉrò εuΐİn ηư là bạn κân. </a:t>
            </a:r>
          </a:p>
        </p:txBody>
      </p: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B15130F-1246-4DCD-A8D5-4580388FB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48" y="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5" grpId="0" animBg="1"/>
      <p:bldP spid="30" grpId="0" animBg="1"/>
      <p:bldP spid="33" grpId="0"/>
      <p:bldP spid="34" grpId="0" animBg="1"/>
      <p:bldP spid="35" grpId="0" animBg="1"/>
      <p:bldP spid="36" grpId="0" animBg="1"/>
      <p:bldP spid="37" grpId="0" animBg="1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xmlns="" id="{F7A93FD5-F195-4020-B582-0F3A7D4E85B3}"/>
              </a:ext>
            </a:extLst>
          </p:cNvPr>
          <p:cNvSpPr/>
          <p:nvPr/>
        </p:nvSpPr>
        <p:spPr>
          <a:xfrm>
            <a:off x="721894" y="814137"/>
            <a:ext cx="10748212" cy="5229726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:a16="http://schemas.microsoft.com/office/drawing/2014/main" xmlns="" id="{587E636F-9C3C-4447-A81B-344C93F539DF}"/>
              </a:ext>
            </a:extLst>
          </p:cNvPr>
          <p:cNvSpPr/>
          <p:nvPr/>
        </p:nvSpPr>
        <p:spPr>
          <a:xfrm>
            <a:off x="922183" y="924465"/>
            <a:ext cx="10260595" cy="4893210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grpSp>
        <p:nvGrpSpPr>
          <p:cNvPr id="38" name="Google Shape;156;p10">
            <a:extLst>
              <a:ext uri="{FF2B5EF4-FFF2-40B4-BE49-F238E27FC236}">
                <a16:creationId xmlns:a16="http://schemas.microsoft.com/office/drawing/2014/main" xmlns="" id="{1E462C41-605E-4315-B42D-E03F961A199E}"/>
              </a:ext>
            </a:extLst>
          </p:cNvPr>
          <p:cNvGrpSpPr/>
          <p:nvPr/>
        </p:nvGrpSpPr>
        <p:grpSpPr>
          <a:xfrm>
            <a:off x="3168506" y="1479365"/>
            <a:ext cx="6301147" cy="1355932"/>
            <a:chOff x="5647866" y="1110140"/>
            <a:chExt cx="6301147" cy="1355932"/>
          </a:xfrm>
        </p:grpSpPr>
        <p:sp>
          <p:nvSpPr>
            <p:cNvPr id="39" name="Google Shape;157;p10">
              <a:extLst>
                <a:ext uri="{FF2B5EF4-FFF2-40B4-BE49-F238E27FC236}">
                  <a16:creationId xmlns:a16="http://schemas.microsoft.com/office/drawing/2014/main" xmlns="" id="{E1C40AFA-80C4-447D-B554-F6DC46B7524E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Google Shape;158;p10">
              <a:extLst>
                <a:ext uri="{FF2B5EF4-FFF2-40B4-BE49-F238E27FC236}">
                  <a16:creationId xmlns:a16="http://schemas.microsoft.com/office/drawing/2014/main" xmlns="" id="{93B4ACCD-AEBC-4A49-8E87-CDE22299C7B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87720" y="1110140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159;p10">
              <a:extLst>
                <a:ext uri="{FF2B5EF4-FFF2-40B4-BE49-F238E27FC236}">
                  <a16:creationId xmlns:a16="http://schemas.microsoft.com/office/drawing/2014/main" xmlns="" id="{ECAF73BE-6A27-4EE3-B497-68C29B85A35E}"/>
                </a:ext>
              </a:extLst>
            </p:cNvPr>
            <p:cNvSpPr txBox="1"/>
            <p:nvPr/>
          </p:nvSpPr>
          <p:spPr>
            <a:xfrm>
              <a:off x="5807968" y="1816965"/>
              <a:ext cx="614104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60;p10">
            <a:extLst>
              <a:ext uri="{FF2B5EF4-FFF2-40B4-BE49-F238E27FC236}">
                <a16:creationId xmlns:a16="http://schemas.microsoft.com/office/drawing/2014/main" xmlns="" id="{A79540D6-0947-40EB-B62B-E45D30CE2F8A}"/>
              </a:ext>
            </a:extLst>
          </p:cNvPr>
          <p:cNvGrpSpPr/>
          <p:nvPr/>
        </p:nvGrpSpPr>
        <p:grpSpPr>
          <a:xfrm>
            <a:off x="3168506" y="2911176"/>
            <a:ext cx="6038682" cy="1337060"/>
            <a:chOff x="6023992" y="2595996"/>
            <a:chExt cx="6038682" cy="1337060"/>
          </a:xfrm>
        </p:grpSpPr>
        <p:sp>
          <p:nvSpPr>
            <p:cNvPr id="43" name="Google Shape;161;p10">
              <a:extLst>
                <a:ext uri="{FF2B5EF4-FFF2-40B4-BE49-F238E27FC236}">
                  <a16:creationId xmlns:a16="http://schemas.microsoft.com/office/drawing/2014/main" xmlns="" id="{198CF235-D5A0-4926-B396-224E975522E0}"/>
                </a:ext>
              </a:extLst>
            </p:cNvPr>
            <p:cNvSpPr/>
            <p:nvPr/>
          </p:nvSpPr>
          <p:spPr>
            <a:xfrm flipH="1">
              <a:off x="6023992" y="2997693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Google Shape;162;p10">
              <a:extLst>
                <a:ext uri="{FF2B5EF4-FFF2-40B4-BE49-F238E27FC236}">
                  <a16:creationId xmlns:a16="http://schemas.microsoft.com/office/drawing/2014/main" xmlns="" id="{63A8E98D-BCD7-45A2-97F9-4E70BE974E5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289154" y="2595996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64;p10">
            <a:extLst>
              <a:ext uri="{FF2B5EF4-FFF2-40B4-BE49-F238E27FC236}">
                <a16:creationId xmlns:a16="http://schemas.microsoft.com/office/drawing/2014/main" xmlns="" id="{EBCC693E-CDEF-49FF-95D1-091C003FE919}"/>
              </a:ext>
            </a:extLst>
          </p:cNvPr>
          <p:cNvGrpSpPr/>
          <p:nvPr/>
        </p:nvGrpSpPr>
        <p:grpSpPr>
          <a:xfrm>
            <a:off x="3043749" y="4415355"/>
            <a:ext cx="6038682" cy="1337060"/>
            <a:chOff x="5384298" y="3978951"/>
            <a:chExt cx="6038682" cy="1337060"/>
          </a:xfrm>
        </p:grpSpPr>
        <p:sp>
          <p:nvSpPr>
            <p:cNvPr id="46" name="Google Shape;165;p10">
              <a:extLst>
                <a:ext uri="{FF2B5EF4-FFF2-40B4-BE49-F238E27FC236}">
                  <a16:creationId xmlns:a16="http://schemas.microsoft.com/office/drawing/2014/main" xmlns="" id="{21FCD847-1328-483E-873F-275C8151C59A}"/>
                </a:ext>
              </a:extLst>
            </p:cNvPr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166;p10">
              <a:extLst>
                <a:ext uri="{FF2B5EF4-FFF2-40B4-BE49-F238E27FC236}">
                  <a16:creationId xmlns:a16="http://schemas.microsoft.com/office/drawing/2014/main" xmlns="" id="{04B33F63-A271-411C-8AD5-414F9408C1F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49460" y="3978951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7AD987E6-C45C-4D39-B941-6A0AD44BBE42}"/>
              </a:ext>
            </a:extLst>
          </p:cNvPr>
          <p:cNvSpPr/>
          <p:nvPr/>
        </p:nvSpPr>
        <p:spPr>
          <a:xfrm>
            <a:off x="1009222" y="965270"/>
            <a:ext cx="3781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endParaRPr kumimoji="0" lang="en-US" sz="40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A560DF9F-9E31-4FFD-8224-BF6BD9EE17BB}"/>
              </a:ext>
            </a:extLst>
          </p:cNvPr>
          <p:cNvSpPr/>
          <p:nvPr/>
        </p:nvSpPr>
        <p:spPr>
          <a:xfrm>
            <a:off x="3809131" y="2082263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1. Sai không quá 5 lỗi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8E6C0388-415E-482A-9CA8-688399C8C56D}"/>
              </a:ext>
            </a:extLst>
          </p:cNvPr>
          <p:cNvSpPr/>
          <p:nvPr/>
        </p:nvSpPr>
        <p:spPr>
          <a:xfrm>
            <a:off x="3868175" y="3479992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rõ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sạch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đẹp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DC435960-ADB7-42BE-BCF9-FD11AD3E087D}"/>
              </a:ext>
            </a:extLst>
          </p:cNvPr>
          <p:cNvSpPr/>
          <p:nvPr/>
        </p:nvSpPr>
        <p:spPr>
          <a:xfrm>
            <a:off x="3809131" y="500163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bày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thức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" descr="0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-1"/>
            <a:ext cx="12188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4B3F6AA6-8BE4-46DC-956C-07CCC484504F}"/>
              </a:ext>
            </a:extLst>
          </p:cNvPr>
          <p:cNvGrpSpPr/>
          <p:nvPr/>
        </p:nvGrpSpPr>
        <p:grpSpPr>
          <a:xfrm>
            <a:off x="635825" y="234061"/>
            <a:ext cx="10367064" cy="6136245"/>
            <a:chOff x="838200" y="1027906"/>
            <a:chExt cx="7025640" cy="5085511"/>
          </a:xfrm>
        </p:grpSpPr>
        <p:sp>
          <p:nvSpPr>
            <p:cNvPr id="63" name="Rectangle: Rounded Corners 5">
              <a:extLst>
                <a:ext uri="{FF2B5EF4-FFF2-40B4-BE49-F238E27FC236}">
                  <a16:creationId xmlns:a16="http://schemas.microsoft.com/office/drawing/2014/main" xmlns="" id="{90B4328D-6DCA-4CB4-BE9B-B1E7A7AE2E0E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: Rounded Corners 7">
              <a:extLst>
                <a:ext uri="{FF2B5EF4-FFF2-40B4-BE49-F238E27FC236}">
                  <a16:creationId xmlns:a16="http://schemas.microsoft.com/office/drawing/2014/main" xmlns="" id="{2CB9F0B3-5811-4719-831B-E338A3770B34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5" name="Picture 64" descr="A close-up of a magnifying glass&#10;&#10;Description automatically generated">
            <a:extLst>
              <a:ext uri="{FF2B5EF4-FFF2-40B4-BE49-F238E27FC236}">
                <a16:creationId xmlns:a16="http://schemas.microsoft.com/office/drawing/2014/main" xmlns="" id="{F7BA26B1-2367-4F15-974F-CC7D1F4B2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399">
            <a:off x="9345855" y="3668870"/>
            <a:ext cx="3262597" cy="4954874"/>
          </a:xfrm>
          <a:prstGeom prst="rect">
            <a:avLst/>
          </a:prstGeom>
        </p:spPr>
      </p:pic>
      <p:pic>
        <p:nvPicPr>
          <p:cNvPr id="66" name="Picture 65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ABD5C58A-2168-4F0B-8497-9ED76EE70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30" y="4466677"/>
            <a:ext cx="2183661" cy="1178290"/>
          </a:xfrm>
          <a:prstGeom prst="rect">
            <a:avLst/>
          </a:prstGeom>
        </p:spPr>
      </p:pic>
      <p:grpSp>
        <p:nvGrpSpPr>
          <p:cNvPr id="70" name="组合 44">
            <a:extLst>
              <a:ext uri="{FF2B5EF4-FFF2-40B4-BE49-F238E27FC236}">
                <a16:creationId xmlns:a16="http://schemas.microsoft.com/office/drawing/2014/main" xmlns="" id="{6779E066-FA86-4FC4-88F6-45CC3322BFC6}"/>
              </a:ext>
            </a:extLst>
          </p:cNvPr>
          <p:cNvGrpSpPr/>
          <p:nvPr/>
        </p:nvGrpSpPr>
        <p:grpSpPr>
          <a:xfrm>
            <a:off x="8867220" y="178346"/>
            <a:ext cx="2382970" cy="2013070"/>
            <a:chOff x="7921140" y="-47422"/>
            <a:chExt cx="4539237" cy="3834628"/>
          </a:xfrm>
        </p:grpSpPr>
        <p:pic>
          <p:nvPicPr>
            <p:cNvPr id="71" name="图片 40">
              <a:extLst>
                <a:ext uri="{FF2B5EF4-FFF2-40B4-BE49-F238E27FC236}">
                  <a16:creationId xmlns:a16="http://schemas.microsoft.com/office/drawing/2014/main" xmlns="" id="{AB5E23AE-A7CE-4CA5-A9A8-91C04BB19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72" name="图片 38">
              <a:extLst>
                <a:ext uri="{FF2B5EF4-FFF2-40B4-BE49-F238E27FC236}">
                  <a16:creationId xmlns:a16="http://schemas.microsoft.com/office/drawing/2014/main" xmlns="" id="{ADA1D19E-259E-404C-9161-8C8E235AE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73" name="图片 41">
              <a:extLst>
                <a:ext uri="{FF2B5EF4-FFF2-40B4-BE49-F238E27FC236}">
                  <a16:creationId xmlns:a16="http://schemas.microsoft.com/office/drawing/2014/main" xmlns="" id="{945E2702-F699-4C9D-9926-457FFDDF5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74" name="图片 42">
              <a:extLst>
                <a:ext uri="{FF2B5EF4-FFF2-40B4-BE49-F238E27FC236}">
                  <a16:creationId xmlns:a16="http://schemas.microsoft.com/office/drawing/2014/main" xmlns="" id="{F8B1A8A8-4687-4F11-9B25-6ACD54E92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75" name="图片 43">
              <a:extLst>
                <a:ext uri="{FF2B5EF4-FFF2-40B4-BE49-F238E27FC236}">
                  <a16:creationId xmlns:a16="http://schemas.microsoft.com/office/drawing/2014/main" xmlns="" id="{5AAF4C3A-6C2C-4BCD-BCD8-D4597FC9D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76" name="Picture 7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2AF21152-AD83-48C3-8F11-BC0DE82C9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00" y="5981606"/>
            <a:ext cx="4265509" cy="1315955"/>
          </a:xfrm>
          <a:prstGeom prst="rect">
            <a:avLst/>
          </a:prstGeom>
        </p:spPr>
      </p:pic>
      <p:pic>
        <p:nvPicPr>
          <p:cNvPr id="77" name="Picture 7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AAAC101C-D0E0-467E-B5C9-ADFD8C52D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5" y="5961088"/>
            <a:ext cx="4265509" cy="1315955"/>
          </a:xfrm>
          <a:prstGeom prst="rect">
            <a:avLst/>
          </a:prstGeom>
        </p:spPr>
      </p:pic>
      <p:pic>
        <p:nvPicPr>
          <p:cNvPr id="79" name="Picture 78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480AFF00-B9B4-4C20-979B-17F0020DB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60" b="15636"/>
          <a:stretch/>
        </p:blipFill>
        <p:spPr>
          <a:xfrm>
            <a:off x="10258772" y="6019707"/>
            <a:ext cx="1247244" cy="1110198"/>
          </a:xfrm>
          <a:prstGeom prst="rect">
            <a:avLst/>
          </a:prstGeom>
        </p:spPr>
      </p:pic>
      <p:pic>
        <p:nvPicPr>
          <p:cNvPr id="81" name="Picture 80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FF83EEC1-08E0-4096-BA00-28AE934FB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62" y="5830224"/>
            <a:ext cx="4265509" cy="13159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0E1CCFA9-EC3D-4057-8C78-764AC6AF1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691" y="418197"/>
            <a:ext cx="560881" cy="56088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13087516-6C33-4F6B-AF7D-30919E44F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0779" y="470424"/>
            <a:ext cx="560881" cy="56088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D23D5B94-0487-46A6-9767-09AC95EDB0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9663" y="296020"/>
            <a:ext cx="560881" cy="56088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E11D1E73-4E6C-4B70-9C6F-9AB164734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310" y="369946"/>
            <a:ext cx="560881" cy="56088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93653CFC-37C3-48E1-8B57-F19FF9039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7739" y="281149"/>
            <a:ext cx="560881" cy="56088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60834E61-F74F-477F-BFDB-F64125BAF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7572" y="272388"/>
            <a:ext cx="560881" cy="5608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2F24E985-B5E6-49C2-A616-8DF31798A8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26220" y="304114"/>
            <a:ext cx="560881" cy="5608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52E69D4-FEF1-42C2-A76C-30F57989CA78}"/>
              </a:ext>
            </a:extLst>
          </p:cNvPr>
          <p:cNvSpPr/>
          <p:nvPr/>
        </p:nvSpPr>
        <p:spPr>
          <a:xfrm>
            <a:off x="2333918" y="2482336"/>
            <a:ext cx="7336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bạn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779D59-78E5-4DA3-B920-C3168030C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4447" y="1454536"/>
            <a:ext cx="665131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405</Words>
  <Application>Microsoft Office PowerPoint</Application>
  <PresentationFormat>Custom</PresentationFormat>
  <Paragraphs>68</Paragraphs>
  <Slides>14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4_Office Theme</vt:lpstr>
      <vt:lpstr>Office 主题​​</vt:lpstr>
      <vt:lpstr>6_Office Theme</vt:lpstr>
      <vt:lpstr>5_Office Theme</vt:lpstr>
      <vt:lpstr>2_sample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SKY</cp:lastModifiedBy>
  <cp:revision>19</cp:revision>
  <dcterms:created xsi:type="dcterms:W3CDTF">2022-07-27T06:31:56Z</dcterms:created>
  <dcterms:modified xsi:type="dcterms:W3CDTF">2024-11-11T01:22:05Z</dcterms:modified>
</cp:coreProperties>
</file>