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330" r:id="rId3"/>
    <p:sldId id="331" r:id="rId4"/>
    <p:sldId id="312" r:id="rId5"/>
    <p:sldId id="31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0B329-0300-42E0-A1A3-E4F5423BE5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30CAF6-CE81-4CD6-A46B-0BDE22558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4C202-D8F5-43E2-A66F-088B36D6B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A761A-E0AB-4CE9-AA02-4768019CB164}" type="datetimeFigureOut">
              <a:rPr lang="en-US" smtClean="0"/>
              <a:t>13.05.2024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953F1-8C87-442F-B403-CF1AE40CF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39225-FC70-48E9-8B42-1332CAF47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26B9-95D3-49C1-B56C-A9DE42154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29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BB13A-A75E-43E7-97D1-28C62B308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00B083-7605-47DB-B5E7-DD7FB9B179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FEF0F-D1CD-4897-98AD-B504C8859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A761A-E0AB-4CE9-AA02-4768019CB164}" type="datetimeFigureOut">
              <a:rPr lang="en-US" smtClean="0"/>
              <a:t>13.05.2024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21BC5-72AF-4370-9190-1375442F4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D90A1-EA97-4689-BDA6-85D807157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26B9-95D3-49C1-B56C-A9DE42154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87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C94A93-345D-42CC-B85D-86561BA8A6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F24124-ED7E-4383-9507-C6752FF169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1542EB-F1B4-40B2-896A-411EF95F6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A761A-E0AB-4CE9-AA02-4768019CB164}" type="datetimeFigureOut">
              <a:rPr lang="en-US" smtClean="0"/>
              <a:t>13.05.2024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BED5A-DFCD-41C2-8D3D-A5D927E6E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D1D3D-C0A7-4AEE-A09B-A9CAE7528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26B9-95D3-49C1-B56C-A9DE42154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376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4365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4FEF5-27A8-42E4-9B3D-053E69069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F8BC2-334E-41DF-8E64-69E80DFB0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75456-4262-421C-B382-BED85BDBC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A761A-E0AB-4CE9-AA02-4768019CB164}" type="datetimeFigureOut">
              <a:rPr lang="en-US" smtClean="0"/>
              <a:t>13.05.2024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9D2D5-8822-442B-821C-71A99DA5E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3382B-22AA-4264-A0A7-D79D4A5B4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26B9-95D3-49C1-B56C-A9DE42154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79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006A6-8F1D-4BE1-B30D-1BC37EE68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B6F548-E311-4939-B750-8B4C3CA2C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45A7E-6990-49CF-A637-DC4F1B0AC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A761A-E0AB-4CE9-AA02-4768019CB164}" type="datetimeFigureOut">
              <a:rPr lang="en-US" smtClean="0"/>
              <a:t>13.05.2024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A81B1-0A6E-4E25-9803-236EB4626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77F04-891D-40D5-95EB-1E9AFB4A8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26B9-95D3-49C1-B56C-A9DE42154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73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1090B-4433-42DF-9C2B-1FB73CA99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E41B4-B6AC-4BFC-BDEB-4CF6A0AE0B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D09A08-9521-44BC-809D-FD7534E0A4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53BD31-BBB5-424E-AE6C-5832AB071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A761A-E0AB-4CE9-AA02-4768019CB164}" type="datetimeFigureOut">
              <a:rPr lang="en-US" smtClean="0"/>
              <a:t>13.05.2024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E5A643-2576-44C5-935C-C52EB0A36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BB41E4-FC93-4AD0-A208-734E1A872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26B9-95D3-49C1-B56C-A9DE42154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02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CC1B3-7E1A-4894-84ED-FE20E6458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804763-D159-41CD-B204-18F0A560B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5B3F1-63F3-45E2-960A-39A7F626DC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5784B-9B30-4E4B-995E-BFB3E1AA20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B0D4FE-73C5-4442-AD1D-9CE3B910BF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BD3F50-231C-4FED-B806-06D1D6A5B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A761A-E0AB-4CE9-AA02-4768019CB164}" type="datetimeFigureOut">
              <a:rPr lang="en-US" smtClean="0"/>
              <a:t>13.05.2024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5324B9-72F4-4EFF-947A-2F9939F38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46AA81-CC4A-4E6E-BE1D-2C06E46A6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26B9-95D3-49C1-B56C-A9DE42154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96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CB150-40A0-4BB7-8A00-A8B1DBB3C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4DAFA5-EFDE-41A7-AF54-AE79F805D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A761A-E0AB-4CE9-AA02-4768019CB164}" type="datetimeFigureOut">
              <a:rPr lang="en-US" smtClean="0"/>
              <a:t>13.05.2024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0BC935-060E-49BF-8E37-38F797895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CA2112-E3A9-4895-8B54-B0E0B12F3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26B9-95D3-49C1-B56C-A9DE42154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65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DF670D-5323-455E-B153-666B969A1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A761A-E0AB-4CE9-AA02-4768019CB164}" type="datetimeFigureOut">
              <a:rPr lang="en-US" smtClean="0"/>
              <a:t>13.05.2024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A4AA71-DCF4-4DD4-8B98-DEA59D435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63648E-2EFA-4DDF-89B4-9C6908143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26B9-95D3-49C1-B56C-A9DE42154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5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14CEF-20D3-48F4-8CD0-8CDBB7E96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64AAD-A595-4E57-889F-3BAFE356B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AEBA32-FEC7-4214-9D07-AD236D3C5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B76310-B48D-4AFE-B3F8-F6545D874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A761A-E0AB-4CE9-AA02-4768019CB164}" type="datetimeFigureOut">
              <a:rPr lang="en-US" smtClean="0"/>
              <a:t>13.05.2024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F07B6-563C-4B51-9A31-0BD704DFF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836B5-B942-4B32-9267-58988251A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26B9-95D3-49C1-B56C-A9DE42154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87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06442-F2E5-4449-8086-38AFFFFE7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7608F8-A5B7-4D2E-AD77-59FEBE6529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258451-19CB-4CCA-99AB-EA2F5C02E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1438B-80DE-4B9A-AD9B-60F4F0C98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A761A-E0AB-4CE9-AA02-4768019CB164}" type="datetimeFigureOut">
              <a:rPr lang="en-US" smtClean="0"/>
              <a:t>13.05.2024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4A86AF-C993-4AF1-A6C9-20F47AAF9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6E4415-8D38-4480-9DAC-CC8CAB26C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26B9-95D3-49C1-B56C-A9DE42154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314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E1EA93-6ABF-4104-9AB7-AB39AF26D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8BB9F-678C-4F52-A093-41A363BC7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8FBBC-E11B-4F38-923A-887AD382C9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A761A-E0AB-4CE9-AA02-4768019CB164}" type="datetimeFigureOut">
              <a:rPr lang="en-US" smtClean="0"/>
              <a:t>13.05.2024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5CD49-F86E-4C68-A670-7BB8DCE098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C87C2-0978-42CA-B1FC-2327FA7293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526B9-95D3-49C1-B56C-A9DE42154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6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17AC72-3EA8-4ADB-A8CF-6E57C528A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09" y="467161"/>
            <a:ext cx="10318459" cy="58041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7908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C62337-43E1-49DB-BA49-761CEAAFFCC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92AA9D-FB4B-47D8-92FA-5D560BDCDC61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38BD0F4-E601-423B-843B-B19F17BA104A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AAB4C7D3-7656-42FF-B022-DDAFC5BB96F9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0B0899-E10D-4261-AE05-CD4792A95E9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699DA90-8C9F-4CE3-BE63-D19D86223D00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21FDFB2-99B5-4A01-9838-F5F36E033515}"/>
              </a:ext>
            </a:extLst>
          </p:cNvPr>
          <p:cNvGraphicFramePr>
            <a:graphicFrameLocks noGrp="1"/>
          </p:cNvGraphicFramePr>
          <p:nvPr/>
        </p:nvGraphicFramePr>
        <p:xfrm>
          <a:off x="1492578" y="1745146"/>
          <a:ext cx="9081653" cy="168385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745673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</a:tblGrid>
              <a:tr h="562490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ACF0E52-375C-4B32-9DA1-41074664D48A}"/>
              </a:ext>
            </a:extLst>
          </p:cNvPr>
          <p:cNvGraphicFramePr>
            <a:graphicFrameLocks noGrp="1"/>
          </p:cNvGraphicFramePr>
          <p:nvPr/>
        </p:nvGraphicFramePr>
        <p:xfrm>
          <a:off x="1492577" y="4052758"/>
          <a:ext cx="9081653" cy="168385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45673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</a:tblGrid>
              <a:tr h="562490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F1FDDD9-7BF8-42B9-8846-1C5BFD03D80B}"/>
              </a:ext>
            </a:extLst>
          </p:cNvPr>
          <p:cNvSpPr txBox="1"/>
          <p:nvPr/>
        </p:nvSpPr>
        <p:spPr>
          <a:xfrm>
            <a:off x="788825" y="174514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2A7F07-9D6D-48E1-BD96-EA2694579D74}"/>
              </a:ext>
            </a:extLst>
          </p:cNvPr>
          <p:cNvSpPr txBox="1"/>
          <p:nvPr/>
        </p:nvSpPr>
        <p:spPr>
          <a:xfrm>
            <a:off x="788825" y="39010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80D71C-8C05-4738-8650-8D3289CAC0EC}"/>
              </a:ext>
            </a:extLst>
          </p:cNvPr>
          <p:cNvSpPr txBox="1"/>
          <p:nvPr/>
        </p:nvSpPr>
        <p:spPr>
          <a:xfrm>
            <a:off x="4840140" y="2886730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63EC47-D496-463A-93A9-57E6C32BBADD}"/>
              </a:ext>
            </a:extLst>
          </p:cNvPr>
          <p:cNvSpPr txBox="1"/>
          <p:nvPr/>
        </p:nvSpPr>
        <p:spPr>
          <a:xfrm>
            <a:off x="6096000" y="2886730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BEBC05-7985-443D-82B5-4DB9F14023FA}"/>
              </a:ext>
            </a:extLst>
          </p:cNvPr>
          <p:cNvSpPr txBox="1"/>
          <p:nvPr/>
        </p:nvSpPr>
        <p:spPr>
          <a:xfrm>
            <a:off x="7343055" y="2886730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FDDB86-0973-4627-8691-85FC0FE435EC}"/>
              </a:ext>
            </a:extLst>
          </p:cNvPr>
          <p:cNvSpPr txBox="1"/>
          <p:nvPr/>
        </p:nvSpPr>
        <p:spPr>
          <a:xfrm>
            <a:off x="8461455" y="2891266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2E9633-1B57-4DF2-8D7C-CFFA1C9A7DF3}"/>
              </a:ext>
            </a:extLst>
          </p:cNvPr>
          <p:cNvSpPr txBox="1"/>
          <p:nvPr/>
        </p:nvSpPr>
        <p:spPr>
          <a:xfrm>
            <a:off x="9717315" y="2891266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29C039-784C-4F3E-B50A-F2C9E92E1795}"/>
              </a:ext>
            </a:extLst>
          </p:cNvPr>
          <p:cNvSpPr txBox="1"/>
          <p:nvPr/>
        </p:nvSpPr>
        <p:spPr>
          <a:xfrm>
            <a:off x="4979840" y="519434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4AB9FC-A764-41F1-B62C-CC9B779B15CD}"/>
              </a:ext>
            </a:extLst>
          </p:cNvPr>
          <p:cNvSpPr txBox="1"/>
          <p:nvPr/>
        </p:nvSpPr>
        <p:spPr>
          <a:xfrm>
            <a:off x="6235700" y="519434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4F1E58-6F5B-43BF-AA21-D3817F390B99}"/>
              </a:ext>
            </a:extLst>
          </p:cNvPr>
          <p:cNvSpPr txBox="1"/>
          <p:nvPr/>
        </p:nvSpPr>
        <p:spPr>
          <a:xfrm>
            <a:off x="7406555" y="519434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3E235B-DC0C-42C6-B2CE-E6A7F986ECCE}"/>
              </a:ext>
            </a:extLst>
          </p:cNvPr>
          <p:cNvSpPr txBox="1"/>
          <p:nvPr/>
        </p:nvSpPr>
        <p:spPr>
          <a:xfrm>
            <a:off x="8601155" y="518799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6FB5A4-3FB3-42DC-9B3E-3167B6AEC1B9}"/>
              </a:ext>
            </a:extLst>
          </p:cNvPr>
          <p:cNvSpPr txBox="1"/>
          <p:nvPr/>
        </p:nvSpPr>
        <p:spPr>
          <a:xfrm>
            <a:off x="9780815" y="518799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533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DCA4DAC5-BA0F-4123-B418-5F006B166263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549FA1-F82C-4A61-8F53-651266312436}"/>
              </a:ext>
            </a:extLst>
          </p:cNvPr>
          <p:cNvSpPr txBox="1"/>
          <p:nvPr/>
        </p:nvSpPr>
        <p:spPr>
          <a:xfrm>
            <a:off x="1312496" y="521747"/>
            <a:ext cx="6505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Mỗi</a:t>
            </a:r>
            <a:r>
              <a:rPr lang="en-US" sz="2800" dirty="0"/>
              <a:t> con </a:t>
            </a:r>
            <a:r>
              <a:rPr lang="en-US" sz="2800" dirty="0" err="1"/>
              <a:t>ong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đậu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F9E90C-42E0-4F92-845F-833927626E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011" t="2153" b="1971"/>
          <a:stretch/>
        </p:blipFill>
        <p:spPr>
          <a:xfrm>
            <a:off x="1756228" y="1077109"/>
            <a:ext cx="8389257" cy="525914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4901D3-F491-495F-B13B-E3F73593B3AE}"/>
              </a:ext>
            </a:extLst>
          </p:cNvPr>
          <p:cNvCxnSpPr/>
          <p:nvPr/>
        </p:nvCxnSpPr>
        <p:spPr>
          <a:xfrm>
            <a:off x="2598057" y="2743200"/>
            <a:ext cx="304800" cy="2119086"/>
          </a:xfrm>
          <a:prstGeom prst="line">
            <a:avLst/>
          </a:prstGeom>
          <a:ln w="28575">
            <a:solidFill>
              <a:srgbClr val="FB1D1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E495BFB-FD1C-41E3-AFF6-F2D7C2DCEDE3}"/>
              </a:ext>
            </a:extLst>
          </p:cNvPr>
          <p:cNvCxnSpPr>
            <a:cxnSpLocks/>
          </p:cNvCxnSpPr>
          <p:nvPr/>
        </p:nvCxnSpPr>
        <p:spPr>
          <a:xfrm flipH="1">
            <a:off x="7053943" y="2474686"/>
            <a:ext cx="195943" cy="2387600"/>
          </a:xfrm>
          <a:prstGeom prst="line">
            <a:avLst/>
          </a:prstGeom>
          <a:ln w="28575">
            <a:solidFill>
              <a:srgbClr val="FB1D1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32EE4F0F-2B34-4B81-8969-1F1330DFDF04}"/>
              </a:ext>
            </a:extLst>
          </p:cNvPr>
          <p:cNvCxnSpPr>
            <a:cxnSpLocks/>
          </p:cNvCxnSpPr>
          <p:nvPr/>
        </p:nvCxnSpPr>
        <p:spPr>
          <a:xfrm rot="10800000" flipV="1">
            <a:off x="5529943" y="3428999"/>
            <a:ext cx="2931886" cy="765629"/>
          </a:xfrm>
          <a:prstGeom prst="curvedConnector3">
            <a:avLst>
              <a:gd name="adj1" fmla="val 70297"/>
            </a:avLst>
          </a:prstGeom>
          <a:ln w="28575">
            <a:solidFill>
              <a:srgbClr val="FB1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6279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63C1DDC-8C18-4AAF-A108-E9D71C3D426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9D3FB57-ACC1-4F91-BE85-5BAC62F752D7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9439A28-DB09-4F36-A6B2-C7D0D6FF4100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187EEA19-4BFD-4DCF-8A68-2D6B599BF09A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30B7B6D-3CDD-4CAF-942C-957971726EA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2DE38A0-DA24-4D60-8085-9A6894DEB791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95790BD-5985-4071-A4E4-408B8AAE128D}"/>
              </a:ext>
            </a:extLst>
          </p:cNvPr>
          <p:cNvGrpSpPr/>
          <p:nvPr/>
        </p:nvGrpSpPr>
        <p:grpSpPr>
          <a:xfrm>
            <a:off x="2175005" y="1735099"/>
            <a:ext cx="7307350" cy="1499950"/>
            <a:chOff x="1241757" y="1827794"/>
            <a:chExt cx="7307350" cy="1499950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131F71A-F492-410D-A4D9-149F4F89CD1F}"/>
                </a:ext>
              </a:extLst>
            </p:cNvPr>
            <p:cNvSpPr/>
            <p:nvPr/>
          </p:nvSpPr>
          <p:spPr>
            <a:xfrm>
              <a:off x="4046730" y="1827794"/>
              <a:ext cx="1221436" cy="12214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41432489-15A5-4B20-B4A4-F02B38F2522F}"/>
                </a:ext>
              </a:extLst>
            </p:cNvPr>
            <p:cNvCxnSpPr>
              <a:cxnSpLocks/>
              <a:endCxn id="65" idx="2"/>
            </p:cNvCxnSpPr>
            <p:nvPr/>
          </p:nvCxnSpPr>
          <p:spPr>
            <a:xfrm flipV="1">
              <a:off x="2274879" y="2438512"/>
              <a:ext cx="1771851" cy="36975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2268648-24E6-4D3F-85BB-2F7952BE9E69}"/>
                </a:ext>
              </a:extLst>
            </p:cNvPr>
            <p:cNvSpPr txBox="1"/>
            <p:nvPr/>
          </p:nvSpPr>
          <p:spPr>
            <a:xfrm rot="20731087">
              <a:off x="2668107" y="2098689"/>
              <a:ext cx="7312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x 6</a:t>
              </a:r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89027272-C07D-449B-9A29-50D4F50D56D6}"/>
                </a:ext>
              </a:extLst>
            </p:cNvPr>
            <p:cNvSpPr/>
            <p:nvPr/>
          </p:nvSpPr>
          <p:spPr>
            <a:xfrm>
              <a:off x="1241757" y="2324100"/>
              <a:ext cx="1003644" cy="1003644"/>
            </a:xfrm>
            <a:prstGeom prst="roundRect">
              <a:avLst/>
            </a:prstGeom>
            <a:solidFill>
              <a:srgbClr val="C582B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71" name="Isosceles Triangle 70">
              <a:extLst>
                <a:ext uri="{FF2B5EF4-FFF2-40B4-BE49-F238E27FC236}">
                  <a16:creationId xmlns:a16="http://schemas.microsoft.com/office/drawing/2014/main" id="{46CCF46C-E221-4387-AE30-7DE96C3A8744}"/>
                </a:ext>
              </a:extLst>
            </p:cNvPr>
            <p:cNvSpPr/>
            <p:nvPr/>
          </p:nvSpPr>
          <p:spPr>
            <a:xfrm>
              <a:off x="7130091" y="1827794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4E833C99-A870-4A27-A667-DFDDC15DD015}"/>
                </a:ext>
              </a:extLst>
            </p:cNvPr>
            <p:cNvCxnSpPr>
              <a:cxnSpLocks/>
            </p:cNvCxnSpPr>
            <p:nvPr/>
          </p:nvCxnSpPr>
          <p:spPr>
            <a:xfrm>
              <a:off x="5262227" y="2349653"/>
              <a:ext cx="2050177" cy="29443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E893DAE7-64F6-47BC-BD3A-99B5E03581F9}"/>
                </a:ext>
              </a:extLst>
            </p:cNvPr>
            <p:cNvSpPr txBox="1"/>
            <p:nvPr/>
          </p:nvSpPr>
          <p:spPr>
            <a:xfrm rot="619208">
              <a:off x="5662454" y="1950903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– 9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93ED695-7023-467D-AC4E-3E1FE840C8AE}"/>
              </a:ext>
            </a:extLst>
          </p:cNvPr>
          <p:cNvGrpSpPr/>
          <p:nvPr/>
        </p:nvGrpSpPr>
        <p:grpSpPr>
          <a:xfrm>
            <a:off x="2244271" y="4333412"/>
            <a:ext cx="7089874" cy="1461810"/>
            <a:chOff x="1066502" y="3458165"/>
            <a:chExt cx="7089874" cy="1461810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08D9507-F7B5-4328-BDE9-6E603E7CEB83}"/>
                </a:ext>
              </a:extLst>
            </p:cNvPr>
            <p:cNvGrpSpPr/>
            <p:nvPr/>
          </p:nvGrpSpPr>
          <p:grpSpPr>
            <a:xfrm>
              <a:off x="1066502" y="3458165"/>
              <a:ext cx="5898138" cy="1461810"/>
              <a:chOff x="1724807" y="2297666"/>
              <a:chExt cx="4559401" cy="1130014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A85E4053-E019-4E71-8CCD-15072F481A90}"/>
                  </a:ext>
                </a:extLst>
              </p:cNvPr>
              <p:cNvSpPr/>
              <p:nvPr/>
            </p:nvSpPr>
            <p:spPr>
              <a:xfrm>
                <a:off x="1724807" y="2483481"/>
                <a:ext cx="944199" cy="944199"/>
              </a:xfrm>
              <a:prstGeom prst="ellipse">
                <a:avLst/>
              </a:prstGeom>
              <a:solidFill>
                <a:srgbClr val="97BD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bg1">
                        <a:lumMod val="95000"/>
                      </a:schemeClr>
                    </a:solidFill>
                  </a:rPr>
                  <a:t>14</a:t>
                </a:r>
                <a:endParaRPr lang="en-US" sz="2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1F544A82-9D8C-487E-BCC1-26E98C4D3616}"/>
                  </a:ext>
                </a:extLst>
              </p:cNvPr>
              <p:cNvCxnSpPr>
                <a:cxnSpLocks/>
                <a:stCxn id="57" idx="6"/>
              </p:cNvCxnSpPr>
              <p:nvPr/>
            </p:nvCxnSpPr>
            <p:spPr>
              <a:xfrm flipV="1">
                <a:off x="2669006" y="2682183"/>
                <a:ext cx="1408958" cy="27339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CD1C0BC3-FC12-4006-9CE0-126B1C5C53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26175" y="2662025"/>
                <a:ext cx="1358033" cy="33400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C82A1E1-6F81-4C57-A126-E3E2B8FD7345}"/>
                  </a:ext>
                </a:extLst>
              </p:cNvPr>
              <p:cNvSpPr txBox="1"/>
              <p:nvPr/>
            </p:nvSpPr>
            <p:spPr>
              <a:xfrm rot="1003038">
                <a:off x="5322411" y="2297666"/>
                <a:ext cx="768527" cy="4520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+ 15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2C7E8C8-1CBD-4972-B64F-CB817B999F87}"/>
                  </a:ext>
                </a:extLst>
              </p:cNvPr>
              <p:cNvSpPr txBox="1"/>
              <p:nvPr/>
            </p:nvSpPr>
            <p:spPr>
              <a:xfrm rot="21056098">
                <a:off x="2949824" y="2408061"/>
                <a:ext cx="829724" cy="452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: 2</a:t>
                </a:r>
              </a:p>
            </p:txBody>
          </p:sp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397EC98B-E3E8-450F-9424-E498BFDC369D}"/>
                  </a:ext>
                </a:extLst>
              </p:cNvPr>
              <p:cNvSpPr/>
              <p:nvPr/>
            </p:nvSpPr>
            <p:spPr>
              <a:xfrm>
                <a:off x="4107720" y="2310882"/>
                <a:ext cx="775841" cy="77584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D95B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3D8E7F4C-026B-47A2-B9CC-8AA1FD5FC236}"/>
                </a:ext>
              </a:extLst>
            </p:cNvPr>
            <p:cNvSpPr/>
            <p:nvPr/>
          </p:nvSpPr>
          <p:spPr>
            <a:xfrm>
              <a:off x="6737360" y="3573352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8785541E-6983-4663-99CB-C5C3437D796B}"/>
              </a:ext>
            </a:extLst>
          </p:cNvPr>
          <p:cNvSpPr txBox="1"/>
          <p:nvPr/>
        </p:nvSpPr>
        <p:spPr>
          <a:xfrm>
            <a:off x="1107808" y="212559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A7861D3-9154-4D01-A4CB-0A05B403322F}"/>
              </a:ext>
            </a:extLst>
          </p:cNvPr>
          <p:cNvSpPr txBox="1"/>
          <p:nvPr/>
        </p:nvSpPr>
        <p:spPr>
          <a:xfrm>
            <a:off x="1107808" y="428153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681ADA17-6DE9-45F0-B636-24E3804FF992}"/>
              </a:ext>
            </a:extLst>
          </p:cNvPr>
          <p:cNvSpPr/>
          <p:nvPr/>
        </p:nvSpPr>
        <p:spPr>
          <a:xfrm>
            <a:off x="5125893" y="2138822"/>
            <a:ext cx="944873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2735C90D-AE08-41ED-8EAD-70AAEA114EB3}"/>
              </a:ext>
            </a:extLst>
          </p:cNvPr>
          <p:cNvSpPr/>
          <p:nvPr/>
        </p:nvSpPr>
        <p:spPr>
          <a:xfrm>
            <a:off x="8370361" y="2468614"/>
            <a:ext cx="756504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E7E884BA-3C0C-4E89-8605-C4F041D492C2}"/>
              </a:ext>
            </a:extLst>
          </p:cNvPr>
          <p:cNvSpPr/>
          <p:nvPr/>
        </p:nvSpPr>
        <p:spPr>
          <a:xfrm>
            <a:off x="5477103" y="4654440"/>
            <a:ext cx="703154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BF1D0418-98C1-46B0-9EC9-BBD6D0B85B6B}"/>
              </a:ext>
            </a:extLst>
          </p:cNvPr>
          <p:cNvSpPr/>
          <p:nvPr/>
        </p:nvSpPr>
        <p:spPr>
          <a:xfrm>
            <a:off x="8245652" y="5184503"/>
            <a:ext cx="750395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81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9" grpId="0"/>
      <p:bldP spid="80" grpId="0"/>
      <p:bldP spid="81" grpId="0" animBg="1"/>
      <p:bldP spid="82" grpId="0" animBg="1"/>
      <p:bldP spid="83" grpId="0" animBg="1"/>
      <p:bldP spid="8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83351C9-E10F-48BE-B1C6-6E6445ED14F6}"/>
              </a:ext>
            </a:extLst>
          </p:cNvPr>
          <p:cNvSpPr/>
          <p:nvPr/>
        </p:nvSpPr>
        <p:spPr>
          <a:xfrm>
            <a:off x="486329" y="56528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26F1E-3C73-4296-837D-2ABE66F85628}"/>
              </a:ext>
            </a:extLst>
          </p:cNvPr>
          <p:cNvSpPr txBox="1"/>
          <p:nvPr/>
        </p:nvSpPr>
        <p:spPr>
          <a:xfrm>
            <a:off x="923651" y="275005"/>
            <a:ext cx="1039222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đợt</a:t>
            </a:r>
            <a:r>
              <a:rPr lang="en-US" sz="2800" dirty="0"/>
              <a:t> </a:t>
            </a:r>
            <a:r>
              <a:rPr lang="en-US" sz="2800" dirty="0" err="1"/>
              <a:t>thi</a:t>
            </a:r>
            <a:r>
              <a:rPr lang="en-US" sz="2800" dirty="0"/>
              <a:t> </a:t>
            </a:r>
            <a:r>
              <a:rPr lang="en-US" sz="2800" dirty="0" err="1"/>
              <a:t>múa</a:t>
            </a:r>
            <a:r>
              <a:rPr lang="en-US" sz="2800" dirty="0"/>
              <a:t> </a:t>
            </a:r>
            <a:r>
              <a:rPr lang="en-US" sz="2800" dirty="0" err="1"/>
              <a:t>rồng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2 </a:t>
            </a:r>
            <a:r>
              <a:rPr lang="en-US" sz="2800" dirty="0" err="1"/>
              <a:t>đội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4 </a:t>
            </a:r>
            <a:r>
              <a:rPr lang="en-US" sz="2800" dirty="0" err="1"/>
              <a:t>đợt</a:t>
            </a:r>
            <a:r>
              <a:rPr lang="en-US" sz="2800" dirty="0"/>
              <a:t> </a:t>
            </a:r>
            <a:r>
              <a:rPr lang="en-US" sz="2800" dirty="0" err="1"/>
              <a:t>thi</a:t>
            </a:r>
            <a:r>
              <a:rPr lang="en-US" sz="2800" dirty="0"/>
              <a:t> </a:t>
            </a:r>
            <a:r>
              <a:rPr lang="en-US" sz="2800" dirty="0" err="1"/>
              <a:t>múa</a:t>
            </a:r>
            <a:r>
              <a:rPr lang="en-US" sz="2800" dirty="0"/>
              <a:t> </a:t>
            </a:r>
            <a:r>
              <a:rPr lang="en-US" sz="2800" dirty="0" err="1"/>
              <a:t>rồng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vậy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đội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9AC26E-AF9C-413A-9748-D9C9C1EC7EDD}"/>
              </a:ext>
            </a:extLst>
          </p:cNvPr>
          <p:cNvSpPr txBox="1"/>
          <p:nvPr/>
        </p:nvSpPr>
        <p:spPr>
          <a:xfrm>
            <a:off x="353962" y="3694886"/>
            <a:ext cx="8332838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4 </a:t>
            </a:r>
            <a:r>
              <a:rPr lang="en-US" sz="2800" i="1" dirty="0" err="1">
                <a:solidFill>
                  <a:srgbClr val="002060"/>
                </a:solidFill>
              </a:rPr>
              <a:t>đợt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thi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múa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rồng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như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vậy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đội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tham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gia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2 x 4 = 8 (</a:t>
            </a:r>
            <a:r>
              <a:rPr lang="en-US" sz="2800" i="1" dirty="0" err="1">
                <a:solidFill>
                  <a:srgbClr val="002060"/>
                </a:solidFill>
              </a:rPr>
              <a:t>đội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8 </a:t>
            </a:r>
            <a:r>
              <a:rPr lang="en-US" sz="2800" i="1" dirty="0" err="1">
                <a:solidFill>
                  <a:srgbClr val="002060"/>
                </a:solidFill>
              </a:rPr>
              <a:t>đội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120816-B716-4153-946E-8E560F39DE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001"/>
          <a:stretch/>
        </p:blipFill>
        <p:spPr>
          <a:xfrm>
            <a:off x="5535562" y="1491416"/>
            <a:ext cx="5919552" cy="31612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16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149</Words>
  <Application>Microsoft Office PowerPoint</Application>
  <PresentationFormat>Widescreen</PresentationFormat>
  <Paragraphs>80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</cp:revision>
  <dcterms:created xsi:type="dcterms:W3CDTF">2024-05-13T15:20:10Z</dcterms:created>
  <dcterms:modified xsi:type="dcterms:W3CDTF">2024-05-13T15:21:24Z</dcterms:modified>
</cp:coreProperties>
</file>