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0" r:id="rId2"/>
    <p:sldId id="327" r:id="rId3"/>
    <p:sldId id="486" r:id="rId4"/>
    <p:sldId id="485" r:id="rId5"/>
    <p:sldId id="32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EBEC-DA10-4A1A-BD77-543969011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BE1D5-AC61-43B8-8AE7-3848953FA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88591-FA17-4E2C-9273-A47C28A1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D530-AB6B-4EAD-AB9D-40071935E60E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BCC90-CC7A-4AFE-BE31-467E2CCF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C22F5-0E0F-4B9C-A865-FC45CC4B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4F2-41D1-4AE8-A022-3ADBF8F08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4781-EF93-4E1D-92D6-993C9DFDE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419D-2133-4C77-86AF-428770F0F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F2A53-BEC2-4F1E-B155-A580C800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D530-AB6B-4EAD-AB9D-40071935E60E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A0E63-A35F-43A4-98D0-516B7E09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62DA4-E44E-49DA-9292-909EDAAC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4F2-41D1-4AE8-A022-3ADBF8F08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4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362106-FF36-4D62-8AF2-8B9154B8F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17B91-F746-4F98-AC07-6CFB9D446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645B3-E0C7-4538-BC0B-4B507410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D530-AB6B-4EAD-AB9D-40071935E60E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323A0-C7C8-474E-9434-2ED1D86C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37D66-FBAC-4914-8127-6926C6EA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4F2-41D1-4AE8-A022-3ADBF8F08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2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4569188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9140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5508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366C-2B02-48D0-9ECC-C18E3E1A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63402-B994-440B-A4D8-9F7F4E2CF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C42F0-A6AE-4E11-AB40-A574B29F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D530-AB6B-4EAD-AB9D-40071935E60E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B474B-FAA0-45D6-82D9-3EA1033D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04B83-8D89-45BB-9E18-7DDAE602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4F2-41D1-4AE8-A022-3ADBF8F08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9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EB47-1DE6-48FE-84AF-6F6C62EE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C92D0-8109-4417-BA06-349DB0827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949E4-E240-49D5-9ACA-6A22A37E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D530-AB6B-4EAD-AB9D-40071935E60E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9D631-3B88-4EB5-9540-90EF9FF0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A5D17-5AF8-4B1E-A1B6-629257AE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4F2-41D1-4AE8-A022-3ADBF8F08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2636-D0D6-4CB4-9089-CDFF55AE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AA0FE-CC46-4AB7-A5D6-8D2FD84EC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FBE5-55E5-4862-BF24-7C0D3D804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45730-7280-45BA-9CA8-982554CC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D530-AB6B-4EAD-AB9D-40071935E60E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87179-D439-4B6A-BE63-4ADEBC32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18129-2D6A-43B8-98E0-27E9BC9F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4F2-41D1-4AE8-A022-3ADBF8F08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1C6F-78BC-4B83-8EF3-2D9EC890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DFDB8-CB07-4830-92DB-EC81B121D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82591-CB46-40B0-8C58-B69E78D03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81FB9-E65F-4DF1-9E3D-86CC63F13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F7822-43B4-4966-8ABA-F9BF273BC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A4DC1-3588-4197-BAB2-A48BB722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D530-AB6B-4EAD-AB9D-40071935E60E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9EACB-15C9-4234-8BFD-C38B5358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3D00C-C859-49B6-A63C-39BD37BC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4F2-41D1-4AE8-A022-3ADBF8F08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4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6A706-5805-465C-A4C2-F1130595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B3541-0F16-48ED-B3DD-C086DAFD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D530-AB6B-4EAD-AB9D-40071935E60E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64FDB-644E-4AED-94B2-7AA1B1FE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DFFF6-D2E0-4C8E-8BB7-F59710FF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4F2-41D1-4AE8-A022-3ADBF8F08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889B9-2008-4D70-A2BA-88AB786E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D530-AB6B-4EAD-AB9D-40071935E60E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E057A-320B-409A-903C-F89B6376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449EC-A9EC-419F-A0C6-EBBFFFC8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4F2-41D1-4AE8-A022-3ADBF8F08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5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3BCE-917A-424F-8E63-44519AAC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92C3-BF02-40FB-BCE8-C9F1DC7E1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9132A-D46C-4E67-8114-5AD9AE157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8F673-D42C-4A66-88CA-2EEA4486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D530-AB6B-4EAD-AB9D-40071935E60E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258A1-A1BD-4533-B7A6-6BB87B27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C9F9F-C8B2-44DC-AEF6-EA9829B7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4F2-41D1-4AE8-A022-3ADBF8F08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5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49C4-6A41-4498-8D8C-92664224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170E6-6CE0-4D68-BD27-9CD648AC3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5D57C-DD28-4E55-955A-EC7CD9A1E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5FEDB-CD53-4641-8F06-071D6DC3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D530-AB6B-4EAD-AB9D-40071935E60E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A8C5B-EB8C-4E30-B2B5-7AC80A56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D520B-9969-4389-A463-D415FD43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4F2-41D1-4AE8-A022-3ADBF8F08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8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9E1EE-0EEF-4A1B-93C3-28FDAE07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AB71D-0E8A-44E2-9FEF-7960A845A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92F9F-4111-452B-8C0F-2EE8F7D7D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D530-AB6B-4EAD-AB9D-40071935E60E}" type="datetimeFigureOut">
              <a:rPr lang="en-US" smtClean="0"/>
              <a:t>13.05.2024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97C4A-E6CC-407C-B140-D7F1739C4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07E18-88D5-440A-95A4-622A59A85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14F2-41D1-4AE8-A022-3ADBF8F08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8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8" name="14">
            <a:extLst>
              <a:ext uri="{FF2B5EF4-FFF2-40B4-BE49-F238E27FC236}">
                <a16:creationId xmlns:a16="http://schemas.microsoft.com/office/drawing/2014/main" id="{31151818-B080-433D-A619-EB2880751D59}"/>
              </a:ext>
            </a:extLst>
          </p:cNvPr>
          <p:cNvGrpSpPr/>
          <p:nvPr/>
        </p:nvGrpSpPr>
        <p:grpSpPr>
          <a:xfrm>
            <a:off x="3569504" y="1412875"/>
            <a:ext cx="4505325" cy="2016125"/>
            <a:chOff x="2118480" y="1316166"/>
            <a:chExt cx="1512168" cy="1512168"/>
          </a:xfrm>
        </p:grpSpPr>
        <p:sp>
          <p:nvSpPr>
            <p:cNvPr id="49" name="15">
              <a:extLst>
                <a:ext uri="{FF2B5EF4-FFF2-40B4-BE49-F238E27FC236}">
                  <a16:creationId xmlns:a16="http://schemas.microsoft.com/office/drawing/2014/main" id="{AB2C2D91-B1D8-4AD3-B0DB-F2C0AB8ADB6E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id="{0C9978AA-7B78-494D-9DD5-BC5A62EAF02C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955183" y="946762"/>
            <a:ext cx="573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Q,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kiểu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3" y="2006221"/>
            <a:ext cx="4111507" cy="42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0" y="2006221"/>
            <a:ext cx="4237851" cy="42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viết hoa cỡ nhỏ kiểu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 flipV="1">
            <a:off x="423081" y="423081"/>
            <a:ext cx="11368585" cy="60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ữ Q kiểu 2 cỡ nhỏ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137" y="409433"/>
            <a:ext cx="11423176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1637731"/>
            <a:ext cx="7770267" cy="11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Widescreen</PresentationFormat>
  <Paragraphs>7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Calibri Light</vt:lpstr>
      <vt:lpstr>Montserrat</vt:lpstr>
      <vt:lpstr>Montserrat Medium</vt:lpstr>
      <vt:lpstr>Nunito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2024-05-13T15:13:57Z</dcterms:created>
  <dcterms:modified xsi:type="dcterms:W3CDTF">2024-05-13T15:15:46Z</dcterms:modified>
</cp:coreProperties>
</file>