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521" r:id="rId2"/>
    <p:sldId id="528" r:id="rId3"/>
    <p:sldId id="531" r:id="rId4"/>
    <p:sldId id="532" r:id="rId5"/>
    <p:sldId id="533" r:id="rId6"/>
    <p:sldId id="47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232C51-5538-439B-97FF-EE051A77139B}" type="datetimeFigureOut">
              <a:rPr lang="en-US" smtClean="0"/>
              <a:t>13.05.2024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19ACA-43FA-420C-8281-9E710E6E9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975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02AEFD-FEDB-4542-BE9E-D4DED9AFC9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0582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38EBD-8AC4-4246-A950-2ABB79E0F9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2C0366-9799-4BFF-9835-5840D4ECFA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211753-BB89-4EF6-BA8B-2A0F5FA6A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E4D0-DB44-4308-B8C0-E5AB36666004}" type="datetimeFigureOut">
              <a:rPr lang="en-US" smtClean="0"/>
              <a:t>13.05.2024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DF79D2-DD83-4524-A0BD-0E89E44B0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576-B9E5-49EA-B843-F61993A4D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9D37-4218-470F-A4D3-A89CF91DB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18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0DC3E-62A3-44E3-BE8F-1C30337FB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286A31-08AE-41F3-B6CB-B599BD98F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6A79D-E4EC-4797-9A48-F11AAD131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E4D0-DB44-4308-B8C0-E5AB36666004}" type="datetimeFigureOut">
              <a:rPr lang="en-US" smtClean="0"/>
              <a:t>13.05.2024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CE1AE-522D-49E1-9EE1-241E63A7B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BC886-A1AD-4C2A-A491-4E296C756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9D37-4218-470F-A4D3-A89CF91DB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065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438317-805C-4AA0-815B-99A14E78B5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89BF4C-0B3A-40D8-82DC-72BE803E3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9D2E74-2F37-4488-B71F-D0E39E035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E4D0-DB44-4308-B8C0-E5AB36666004}" type="datetimeFigureOut">
              <a:rPr lang="en-US" smtClean="0"/>
              <a:t>13.05.2024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294005-8B7A-4AD2-ACBE-116661233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017F4-7E15-40B3-BD29-B02B48DDC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9D37-4218-470F-A4D3-A89CF91DB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851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CA0E9-8E23-4710-9DEB-7FDAE5052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376D2-40AB-4A52-A414-AFBE56D57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23594-4931-4D2A-B2A7-5BFACEF4A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9D9B-1707-4BC2-A8DF-A9A95A2D1DDF}" type="datetimeFigureOut">
              <a:rPr lang="en-US" smtClean="0"/>
              <a:t>13.05.2024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C7B33-973D-43C2-8D47-93B89D667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A7D1E-0FD0-4AD5-87FB-DFF9DCE9D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7387-1A44-43D0-A42C-0F5D255AB47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4E6C9DA-08E5-4F48-93D8-C24723FDA35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301538" y="4252913"/>
            <a:ext cx="914400" cy="9144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781178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D75FE-900F-413E-A3A0-A5F71288B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F5783-94BB-488C-B9D5-143FD7080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9153D3-5B39-4832-8C77-4C8D9CFD4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E4D0-DB44-4308-B8C0-E5AB36666004}" type="datetimeFigureOut">
              <a:rPr lang="en-US" smtClean="0"/>
              <a:t>13.05.2024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95C74-FCC4-492D-B94A-D6E9E9294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BCD6D2-064E-4427-B8E6-3396DECA1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9D37-4218-470F-A4D3-A89CF91DB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0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CF8D4-9B8D-4E18-A651-DECF6F6E9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1B623B-8015-45F0-B33F-033E80621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7294ED-6AD6-4DE1-9658-4BB0AA9F5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E4D0-DB44-4308-B8C0-E5AB36666004}" type="datetimeFigureOut">
              <a:rPr lang="en-US" smtClean="0"/>
              <a:t>13.05.2024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5F824-1F8F-4D8B-9992-53B7AEFD9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3EB13-A02B-4F4C-8864-EBD1DCBD6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9D37-4218-470F-A4D3-A89CF91DB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325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EB8F7-655E-4F3E-B936-562E7BBA2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24BFA-14DE-44D4-A229-96233C5B9F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CF54CA-234B-4F9A-A240-2D7395AD40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14C0C4-2AB0-4C0B-8A8D-D75AE734E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E4D0-DB44-4308-B8C0-E5AB36666004}" type="datetimeFigureOut">
              <a:rPr lang="en-US" smtClean="0"/>
              <a:t>13.05.2024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EB5D8-CD4B-416C-98B4-40A9A4885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76E58D-8A8F-4E45-92D1-3AA134B4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9D37-4218-470F-A4D3-A89CF91DB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945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64677-DAEB-422F-9006-05724A834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6F617E-A15F-49CE-A71D-59EFE0E96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682012-1EB7-41E4-ADB4-26E85764BD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10E54C-3ACE-477D-9961-206A5BEBA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E51C47-EF8B-497D-B3B5-4CA5B1A8F5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4A44DA-AC1F-47CA-8002-B534EBC45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E4D0-DB44-4308-B8C0-E5AB36666004}" type="datetimeFigureOut">
              <a:rPr lang="en-US" smtClean="0"/>
              <a:t>13.05.2024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F52024-9C7C-4731-9BFE-4A7647845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00643D-1D3A-406C-90B2-A0FA64D85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9D37-4218-470F-A4D3-A89CF91DB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002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0801B-B04A-4FB7-94AD-03F4E8E39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999CCC-9FA7-4135-A5EA-D5089C59D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E4D0-DB44-4308-B8C0-E5AB36666004}" type="datetimeFigureOut">
              <a:rPr lang="en-US" smtClean="0"/>
              <a:t>13.05.2024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82A3DB-5F86-4FDD-AC01-E392641D8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1CEE61-6499-4A30-9FDE-44F08A9F5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9D37-4218-470F-A4D3-A89CF91DB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22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B980E8-434B-4E54-894B-FC06BC376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E4D0-DB44-4308-B8C0-E5AB36666004}" type="datetimeFigureOut">
              <a:rPr lang="en-US" smtClean="0"/>
              <a:t>13.05.2024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E26BBD-C732-489F-9CBB-621E7703A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F952A9-7891-4BB1-8724-BD5FDE177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9D37-4218-470F-A4D3-A89CF91DB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978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8D959-BF7F-44FE-BA69-5E67CEA67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E7B7C-F068-4F70-B462-778F6214E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9971A9-381C-4E25-87FF-C98200CF11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0B78D5-4BC4-46DF-AFEE-C70B8839C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E4D0-DB44-4308-B8C0-E5AB36666004}" type="datetimeFigureOut">
              <a:rPr lang="en-US" smtClean="0"/>
              <a:t>13.05.2024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F805C7-5EA1-4AD5-AA75-A5864891E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AD9019-DB41-48CB-AC9A-FF94C1702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9D37-4218-470F-A4D3-A89CF91DB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962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DF6AB-1101-46E8-A052-F4C3AA534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60C496-BA9C-476B-8E8C-4DF7EAB4D2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6B3E8D-77B3-432D-A3C4-8D23E64BD4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DAB28E-5C45-4DF8-9A95-2B2809ABD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E4D0-DB44-4308-B8C0-E5AB36666004}" type="datetimeFigureOut">
              <a:rPr lang="en-US" smtClean="0"/>
              <a:t>13.05.2024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052CC-1DD7-441E-B441-307201402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CDA29-7566-4113-A73E-5E0C91F9D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9D37-4218-470F-A4D3-A89CF91DB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45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8AD0A5-37FC-40DE-8D96-D7A54834A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C28042-3AF6-4CF8-9E91-34E9E0490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87105-6A33-4D8D-937C-9F940A8875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7E4D0-DB44-4308-B8C0-E5AB36666004}" type="datetimeFigureOut">
              <a:rPr lang="en-US" smtClean="0"/>
              <a:t>13.05.2024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043407-B132-40DC-8941-C128BDBADE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97317C-0108-420C-8BA7-45DBF88849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59D37-4218-470F-A4D3-A89CF91DB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558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7" Type="http://schemas.openxmlformats.org/officeDocument/2006/relationships/image" Target="../media/image9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tmp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1">
            <a:extLst>
              <a:ext uri="{FF2B5EF4-FFF2-40B4-BE49-F238E27FC236}">
                <a16:creationId xmlns:a16="http://schemas.microsoft.com/office/drawing/2014/main" id="{BD333376-3168-4EB6-B623-DE04C657EEED}"/>
              </a:ext>
            </a:extLst>
          </p:cNvPr>
          <p:cNvGrpSpPr/>
          <p:nvPr/>
        </p:nvGrpSpPr>
        <p:grpSpPr>
          <a:xfrm>
            <a:off x="588585" y="3274753"/>
            <a:ext cx="11622831" cy="3581011"/>
            <a:chOff x="-53293" y="2190760"/>
            <a:chExt cx="9211855" cy="2951064"/>
          </a:xfrm>
        </p:grpSpPr>
        <p:pic>
          <p:nvPicPr>
            <p:cNvPr id="5" name="10">
              <a:extLst>
                <a:ext uri="{FF2B5EF4-FFF2-40B4-BE49-F238E27FC236}">
                  <a16:creationId xmlns:a16="http://schemas.microsoft.com/office/drawing/2014/main" id="{B755A9DE-9830-40BF-AABA-9875FA1365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/>
            <a:stretch>
              <a:fillRect/>
            </a:stretch>
          </p:blipFill>
          <p:spPr>
            <a:xfrm>
              <a:off x="4248310" y="3185627"/>
              <a:ext cx="4910252" cy="1956197"/>
            </a:xfrm>
            <a:prstGeom prst="rect">
              <a:avLst/>
            </a:prstGeom>
          </p:spPr>
        </p:pic>
        <p:pic>
          <p:nvPicPr>
            <p:cNvPr id="6" name="13">
              <a:extLst>
                <a:ext uri="{FF2B5EF4-FFF2-40B4-BE49-F238E27FC236}">
                  <a16:creationId xmlns:a16="http://schemas.microsoft.com/office/drawing/2014/main" id="{6C4BD8BE-0256-4D27-8180-A7E8F6C5698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36016" y="2190760"/>
              <a:ext cx="3208926" cy="2720031"/>
            </a:xfrm>
            <a:prstGeom prst="rect">
              <a:avLst/>
            </a:prstGeom>
          </p:spPr>
        </p:pic>
        <p:pic>
          <p:nvPicPr>
            <p:cNvPr id="9" name="16">
              <a:extLst>
                <a:ext uri="{FF2B5EF4-FFF2-40B4-BE49-F238E27FC236}">
                  <a16:creationId xmlns:a16="http://schemas.microsoft.com/office/drawing/2014/main" id="{1C55FC79-E88A-4078-88E9-9D07C64DF6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/>
            <a:stretch>
              <a:fillRect/>
            </a:stretch>
          </p:blipFill>
          <p:spPr>
            <a:xfrm>
              <a:off x="-53293" y="3185627"/>
              <a:ext cx="4910252" cy="1956197"/>
            </a:xfrm>
            <a:prstGeom prst="rect">
              <a:avLst/>
            </a:prstGeom>
          </p:spPr>
        </p:pic>
      </p:grpSp>
      <p:grpSp>
        <p:nvGrpSpPr>
          <p:cNvPr id="14" name="Google Shape;184;p27">
            <a:extLst>
              <a:ext uri="{FF2B5EF4-FFF2-40B4-BE49-F238E27FC236}">
                <a16:creationId xmlns:a16="http://schemas.microsoft.com/office/drawing/2014/main" id="{296284C8-C3CC-4013-AE86-992F55FEE26F}"/>
              </a:ext>
            </a:extLst>
          </p:cNvPr>
          <p:cNvGrpSpPr/>
          <p:nvPr/>
        </p:nvGrpSpPr>
        <p:grpSpPr>
          <a:xfrm>
            <a:off x="360319" y="484039"/>
            <a:ext cx="270862" cy="401596"/>
            <a:chOff x="4508863" y="1528200"/>
            <a:chExt cx="318850" cy="472800"/>
          </a:xfrm>
        </p:grpSpPr>
        <p:sp>
          <p:nvSpPr>
            <p:cNvPr id="15" name="Google Shape;185;p27">
              <a:extLst>
                <a:ext uri="{FF2B5EF4-FFF2-40B4-BE49-F238E27FC236}">
                  <a16:creationId xmlns:a16="http://schemas.microsoft.com/office/drawing/2014/main" id="{E3450E67-756F-4187-83E2-9BED73A56B52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" name="Google Shape;186;p27">
              <a:extLst>
                <a:ext uri="{FF2B5EF4-FFF2-40B4-BE49-F238E27FC236}">
                  <a16:creationId xmlns:a16="http://schemas.microsoft.com/office/drawing/2014/main" id="{A3E60FBA-8D0E-4685-84D4-F5237D69E480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" name="Google Shape;187;p27">
              <a:extLst>
                <a:ext uri="{FF2B5EF4-FFF2-40B4-BE49-F238E27FC236}">
                  <a16:creationId xmlns:a16="http://schemas.microsoft.com/office/drawing/2014/main" id="{A8BA561C-92AF-4BC4-A5F5-824D8B4A8DEE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" name="Google Shape;188;p27">
              <a:extLst>
                <a:ext uri="{FF2B5EF4-FFF2-40B4-BE49-F238E27FC236}">
                  <a16:creationId xmlns:a16="http://schemas.microsoft.com/office/drawing/2014/main" id="{547E6AE1-6722-4104-B638-2F3832D85503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9" name="Google Shape;189;p27">
            <a:extLst>
              <a:ext uri="{FF2B5EF4-FFF2-40B4-BE49-F238E27FC236}">
                <a16:creationId xmlns:a16="http://schemas.microsoft.com/office/drawing/2014/main" id="{A011E6E7-BBCE-4434-BF9D-52DC0EDDE6D3}"/>
              </a:ext>
            </a:extLst>
          </p:cNvPr>
          <p:cNvGrpSpPr/>
          <p:nvPr/>
        </p:nvGrpSpPr>
        <p:grpSpPr>
          <a:xfrm>
            <a:off x="739174" y="567004"/>
            <a:ext cx="270862" cy="401596"/>
            <a:chOff x="4508863" y="1528200"/>
            <a:chExt cx="318850" cy="472800"/>
          </a:xfrm>
        </p:grpSpPr>
        <p:sp>
          <p:nvSpPr>
            <p:cNvPr id="20" name="Google Shape;190;p27">
              <a:extLst>
                <a:ext uri="{FF2B5EF4-FFF2-40B4-BE49-F238E27FC236}">
                  <a16:creationId xmlns:a16="http://schemas.microsoft.com/office/drawing/2014/main" id="{6C250F97-3D87-4E54-A6E5-F27C4C7BBCF4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" name="Google Shape;191;p27">
              <a:extLst>
                <a:ext uri="{FF2B5EF4-FFF2-40B4-BE49-F238E27FC236}">
                  <a16:creationId xmlns:a16="http://schemas.microsoft.com/office/drawing/2014/main" id="{4B3A9B0B-3679-4DB6-A9B2-BA3CA8CA86EB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" name="Google Shape;192;p27">
              <a:extLst>
                <a:ext uri="{FF2B5EF4-FFF2-40B4-BE49-F238E27FC236}">
                  <a16:creationId xmlns:a16="http://schemas.microsoft.com/office/drawing/2014/main" id="{25963231-BE4B-4465-9620-DF420D30A12D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" name="Google Shape;193;p27">
              <a:extLst>
                <a:ext uri="{FF2B5EF4-FFF2-40B4-BE49-F238E27FC236}">
                  <a16:creationId xmlns:a16="http://schemas.microsoft.com/office/drawing/2014/main" id="{13F072F5-26C4-4FD7-9F71-F238FE62BDA9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4" name="Google Shape;194;p27">
            <a:extLst>
              <a:ext uri="{FF2B5EF4-FFF2-40B4-BE49-F238E27FC236}">
                <a16:creationId xmlns:a16="http://schemas.microsoft.com/office/drawing/2014/main" id="{92445FE0-071C-42A4-81AF-B083FCF10405}"/>
              </a:ext>
            </a:extLst>
          </p:cNvPr>
          <p:cNvGrpSpPr/>
          <p:nvPr/>
        </p:nvGrpSpPr>
        <p:grpSpPr>
          <a:xfrm>
            <a:off x="1125746" y="567004"/>
            <a:ext cx="270862" cy="401596"/>
            <a:chOff x="4508863" y="1528200"/>
            <a:chExt cx="318850" cy="472800"/>
          </a:xfrm>
        </p:grpSpPr>
        <p:sp>
          <p:nvSpPr>
            <p:cNvPr id="25" name="Google Shape;195;p27">
              <a:extLst>
                <a:ext uri="{FF2B5EF4-FFF2-40B4-BE49-F238E27FC236}">
                  <a16:creationId xmlns:a16="http://schemas.microsoft.com/office/drawing/2014/main" id="{E19979E4-5F44-41C4-9832-1A1698957EA9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" name="Google Shape;196;p27">
              <a:extLst>
                <a:ext uri="{FF2B5EF4-FFF2-40B4-BE49-F238E27FC236}">
                  <a16:creationId xmlns:a16="http://schemas.microsoft.com/office/drawing/2014/main" id="{2711DE42-B6A8-4DAB-A88E-B11561F77162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Google Shape;197;p27">
              <a:extLst>
                <a:ext uri="{FF2B5EF4-FFF2-40B4-BE49-F238E27FC236}">
                  <a16:creationId xmlns:a16="http://schemas.microsoft.com/office/drawing/2014/main" id="{1AC73A5B-792A-48A9-9237-046F97285838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Google Shape;198;p27">
              <a:extLst>
                <a:ext uri="{FF2B5EF4-FFF2-40B4-BE49-F238E27FC236}">
                  <a16:creationId xmlns:a16="http://schemas.microsoft.com/office/drawing/2014/main" id="{24789395-0AE1-4300-876A-C5369F13D548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9" name="Google Shape;184;p27">
            <a:extLst>
              <a:ext uri="{FF2B5EF4-FFF2-40B4-BE49-F238E27FC236}">
                <a16:creationId xmlns:a16="http://schemas.microsoft.com/office/drawing/2014/main" id="{8708DA0F-8A47-4555-9031-09B9960A56DF}"/>
              </a:ext>
            </a:extLst>
          </p:cNvPr>
          <p:cNvGrpSpPr/>
          <p:nvPr/>
        </p:nvGrpSpPr>
        <p:grpSpPr>
          <a:xfrm>
            <a:off x="10556987" y="468686"/>
            <a:ext cx="270862" cy="401596"/>
            <a:chOff x="4508863" y="1528200"/>
            <a:chExt cx="318850" cy="472800"/>
          </a:xfrm>
        </p:grpSpPr>
        <p:sp>
          <p:nvSpPr>
            <p:cNvPr id="30" name="Google Shape;185;p27">
              <a:extLst>
                <a:ext uri="{FF2B5EF4-FFF2-40B4-BE49-F238E27FC236}">
                  <a16:creationId xmlns:a16="http://schemas.microsoft.com/office/drawing/2014/main" id="{E69EF0C0-74E5-4D5C-9C72-D7C584202F95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" name="Google Shape;186;p27">
              <a:extLst>
                <a:ext uri="{FF2B5EF4-FFF2-40B4-BE49-F238E27FC236}">
                  <a16:creationId xmlns:a16="http://schemas.microsoft.com/office/drawing/2014/main" id="{1D70E6CD-B25B-450E-BB32-630F9E80B8A5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" name="Google Shape;187;p27">
              <a:extLst>
                <a:ext uri="{FF2B5EF4-FFF2-40B4-BE49-F238E27FC236}">
                  <a16:creationId xmlns:a16="http://schemas.microsoft.com/office/drawing/2014/main" id="{8D7E76CA-13A2-4EE8-B62F-773AB2E446FA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Google Shape;188;p27">
              <a:extLst>
                <a:ext uri="{FF2B5EF4-FFF2-40B4-BE49-F238E27FC236}">
                  <a16:creationId xmlns:a16="http://schemas.microsoft.com/office/drawing/2014/main" id="{27841724-DC8A-4F3A-BA5A-A1B6FE35F377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4" name="Google Shape;189;p27">
            <a:extLst>
              <a:ext uri="{FF2B5EF4-FFF2-40B4-BE49-F238E27FC236}">
                <a16:creationId xmlns:a16="http://schemas.microsoft.com/office/drawing/2014/main" id="{1834B4BF-D115-401E-BC1E-D7EB53733046}"/>
              </a:ext>
            </a:extLst>
          </p:cNvPr>
          <p:cNvGrpSpPr/>
          <p:nvPr/>
        </p:nvGrpSpPr>
        <p:grpSpPr>
          <a:xfrm>
            <a:off x="10935842" y="551651"/>
            <a:ext cx="270862" cy="401596"/>
            <a:chOff x="4508863" y="1528200"/>
            <a:chExt cx="318850" cy="472800"/>
          </a:xfrm>
        </p:grpSpPr>
        <p:sp>
          <p:nvSpPr>
            <p:cNvPr id="35" name="Google Shape;190;p27">
              <a:extLst>
                <a:ext uri="{FF2B5EF4-FFF2-40B4-BE49-F238E27FC236}">
                  <a16:creationId xmlns:a16="http://schemas.microsoft.com/office/drawing/2014/main" id="{54BE4E9A-9BB4-482B-8C59-3506884FB0A7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" name="Google Shape;191;p27">
              <a:extLst>
                <a:ext uri="{FF2B5EF4-FFF2-40B4-BE49-F238E27FC236}">
                  <a16:creationId xmlns:a16="http://schemas.microsoft.com/office/drawing/2014/main" id="{738D0774-2B98-47EF-8C0A-8335037C634D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" name="Google Shape;192;p27">
              <a:extLst>
                <a:ext uri="{FF2B5EF4-FFF2-40B4-BE49-F238E27FC236}">
                  <a16:creationId xmlns:a16="http://schemas.microsoft.com/office/drawing/2014/main" id="{1DD5D671-3B39-4BC0-870F-5FA6B7A621AE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193;p27">
              <a:extLst>
                <a:ext uri="{FF2B5EF4-FFF2-40B4-BE49-F238E27FC236}">
                  <a16:creationId xmlns:a16="http://schemas.microsoft.com/office/drawing/2014/main" id="{289C60C4-B9B0-445F-84E9-5F507E030318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9" name="Google Shape;194;p27">
            <a:extLst>
              <a:ext uri="{FF2B5EF4-FFF2-40B4-BE49-F238E27FC236}">
                <a16:creationId xmlns:a16="http://schemas.microsoft.com/office/drawing/2014/main" id="{EF574D76-EC8B-487E-9460-C9D589A74963}"/>
              </a:ext>
            </a:extLst>
          </p:cNvPr>
          <p:cNvGrpSpPr/>
          <p:nvPr/>
        </p:nvGrpSpPr>
        <p:grpSpPr>
          <a:xfrm>
            <a:off x="11322414" y="551651"/>
            <a:ext cx="270862" cy="401596"/>
            <a:chOff x="4508863" y="1528200"/>
            <a:chExt cx="318850" cy="472800"/>
          </a:xfrm>
        </p:grpSpPr>
        <p:sp>
          <p:nvSpPr>
            <p:cNvPr id="40" name="Google Shape;195;p27">
              <a:extLst>
                <a:ext uri="{FF2B5EF4-FFF2-40B4-BE49-F238E27FC236}">
                  <a16:creationId xmlns:a16="http://schemas.microsoft.com/office/drawing/2014/main" id="{C645E67E-932F-4BC6-A9AA-DEDEC412133B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" name="Google Shape;196;p27">
              <a:extLst>
                <a:ext uri="{FF2B5EF4-FFF2-40B4-BE49-F238E27FC236}">
                  <a16:creationId xmlns:a16="http://schemas.microsoft.com/office/drawing/2014/main" id="{630F30C7-4427-4AFE-BC63-519F543CF7D3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Google Shape;197;p27">
              <a:extLst>
                <a:ext uri="{FF2B5EF4-FFF2-40B4-BE49-F238E27FC236}">
                  <a16:creationId xmlns:a16="http://schemas.microsoft.com/office/drawing/2014/main" id="{681A5094-5669-4E4F-8D52-44A78F89B409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" name="Google Shape;198;p27">
              <a:extLst>
                <a:ext uri="{FF2B5EF4-FFF2-40B4-BE49-F238E27FC236}">
                  <a16:creationId xmlns:a16="http://schemas.microsoft.com/office/drawing/2014/main" id="{C99EF8C0-0B5A-4C3F-8D23-95CFE63E428E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5F50F907-C6BA-4380-9188-2A5EA79C8B5D}"/>
              </a:ext>
            </a:extLst>
          </p:cNvPr>
          <p:cNvSpPr txBox="1"/>
          <p:nvPr/>
        </p:nvSpPr>
        <p:spPr>
          <a:xfrm>
            <a:off x="-401" y="232576"/>
            <a:ext cx="119483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sng" strike="noStrike" kern="1200" cap="none" spc="0" normalizeH="0" baseline="0" noProof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sz="4000" b="1" i="0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40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</a:t>
            </a:r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:HỒ GƯƠM</a:t>
            </a:r>
            <a:endParaRPr kumimoji="0" lang="en-US" sz="4000" b="1" i="0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5" name="14">
            <a:extLst>
              <a:ext uri="{FF2B5EF4-FFF2-40B4-BE49-F238E27FC236}">
                <a16:creationId xmlns:a16="http://schemas.microsoft.com/office/drawing/2014/main" id="{C31A4F60-4725-422C-8001-34F08437E5D6}"/>
              </a:ext>
            </a:extLst>
          </p:cNvPr>
          <p:cNvGrpSpPr/>
          <p:nvPr/>
        </p:nvGrpSpPr>
        <p:grpSpPr>
          <a:xfrm>
            <a:off x="3569504" y="1412875"/>
            <a:ext cx="4505325" cy="2016125"/>
            <a:chOff x="2118480" y="1316166"/>
            <a:chExt cx="1512168" cy="1512168"/>
          </a:xfrm>
        </p:grpSpPr>
        <p:sp>
          <p:nvSpPr>
            <p:cNvPr id="46" name="15">
              <a:extLst>
                <a:ext uri="{FF2B5EF4-FFF2-40B4-BE49-F238E27FC236}">
                  <a16:creationId xmlns:a16="http://schemas.microsoft.com/office/drawing/2014/main" id="{F6B05650-437F-4B5C-865F-8CC1D60FC64C}"/>
                </a:ext>
              </a:extLst>
            </p:cNvPr>
            <p:cNvSpPr/>
            <p:nvPr/>
          </p:nvSpPr>
          <p:spPr>
            <a:xfrm>
              <a:off x="2118480" y="1316166"/>
              <a:ext cx="1512168" cy="151216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3992B5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+mn-cs"/>
              </a:endParaRPr>
            </a:p>
          </p:txBody>
        </p:sp>
        <p:sp>
          <p:nvSpPr>
            <p:cNvPr id="47" name="TextBox 67">
              <a:extLst>
                <a:ext uri="{FF2B5EF4-FFF2-40B4-BE49-F238E27FC236}">
                  <a16:creationId xmlns:a16="http://schemas.microsoft.com/office/drawing/2014/main" id="{49A7C333-A5CB-4328-BD84-3EF2760F4B21}"/>
                </a:ext>
              </a:extLst>
            </p:cNvPr>
            <p:cNvSpPr txBox="1"/>
            <p:nvPr/>
          </p:nvSpPr>
          <p:spPr>
            <a:xfrm>
              <a:off x="2208337" y="1556684"/>
              <a:ext cx="1378326" cy="991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1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8000" b="0" i="0" u="none" strike="noStrike" kern="1200" cap="none" spc="30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Rounded MT Bold" panose="020F0704030504030204" charset="0"/>
                  <a:ea typeface="Microsoft YaHei" panose="020B0503020204020204" charset="-122"/>
                  <a:cs typeface="Arial Rounded MT Bold" panose="020F0704030504030204" charset="0"/>
                </a:rPr>
                <a:t>Tiết</a:t>
              </a:r>
              <a:r>
                <a:rPr kumimoji="0" lang="en-US" altLang="zh-CN" sz="8000" b="0" i="0" u="none" strike="noStrike" kern="1200" cap="none" spc="30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Rounded MT Bold" panose="020F0704030504030204" charset="0"/>
                  <a:ea typeface="Microsoft YaHei" panose="020B0503020204020204" charset="-122"/>
                  <a:cs typeface="Arial Rounded MT Bold" panose="020F0704030504030204" charset="0"/>
                </a:rPr>
                <a:t>  4</a:t>
              </a:r>
              <a:endParaRPr kumimoji="0" lang="zh-CN" altLang="en-US" sz="8000" b="0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Rounded MT Bold" panose="020F0704030504030204" charset="0"/>
                <a:ea typeface="Microsoft YaHei" panose="020B0503020204020204" charset="-122"/>
                <a:cs typeface="Arial Rounded MT Bold" panose="020F070403050403020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67403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78" y="0"/>
            <a:ext cx="10058400" cy="6632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274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590" y="893323"/>
            <a:ext cx="3182680" cy="3009430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2790"/>
            <a:ext cx="4057819" cy="3033193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1104093" y="4503477"/>
            <a:ext cx="6073253" cy="8734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Quê em hoặc nơi em sống có điều gì thú vị? </a:t>
            </a:r>
            <a:r>
              <a:rPr lang="vi-VN" sz="24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vi-VN" sz="24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 vật, hoạt động, món ăn nổi tiếng,...</a:t>
            </a:r>
            <a:r>
              <a:rPr lang="en-US" sz="24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vi-VN" sz="24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i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119496" y="3493827"/>
            <a:ext cx="5813946" cy="8178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03200" marR="0">
              <a:spcBef>
                <a:spcPts val="0"/>
              </a:spcBef>
              <a:spcAft>
                <a:spcPts val="295"/>
              </a:spcAft>
            </a:pPr>
            <a:r>
              <a:rPr lang="vi-VN" sz="2400" i="1">
                <a:solidFill>
                  <a:srgbClr val="000000"/>
                </a:solidFill>
                <a:latin typeface="Times New Roman" pitchFamily="18" charset="0"/>
                <a:ea typeface="Palatino Linotype"/>
                <a:cs typeface="Times New Roman" pitchFamily="18" charset="0"/>
              </a:rPr>
              <a:t> </a:t>
            </a:r>
            <a:r>
              <a:rPr lang="vi-VN" sz="2400">
                <a:solidFill>
                  <a:srgbClr val="000000"/>
                </a:solidFill>
                <a:latin typeface="Times New Roman" pitchFamily="18" charset="0"/>
                <a:ea typeface="Palatino Linotype"/>
                <a:cs typeface="Times New Roman" pitchFamily="18" charset="0"/>
              </a:rPr>
              <a:t>Quê em ở đâu? Em đang sống ở đâu?</a:t>
            </a:r>
            <a:r>
              <a:rPr lang="vi-VN" sz="2400" i="1">
                <a:solidFill>
                  <a:srgbClr val="000000"/>
                </a:solidFill>
                <a:latin typeface="Times New Roman" pitchFamily="18" charset="0"/>
                <a:ea typeface="Palatino Linotype"/>
                <a:cs typeface="Times New Roman" pitchFamily="18" charset="0"/>
              </a:rPr>
              <a:t> (thành phố hay nông thôn?)</a:t>
            </a:r>
            <a:endParaRPr lang="en-US" sz="2400">
              <a:solidFill>
                <a:srgbClr val="000000"/>
              </a:solidFill>
              <a:latin typeface="Times New Roman" pitchFamily="18" charset="0"/>
              <a:ea typeface="Tahoma"/>
              <a:cs typeface="Times New Roman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22830" y="5659535"/>
            <a:ext cx="5409063" cy="8403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Em có tình cảm như thế nào với nơi đó?</a:t>
            </a:r>
            <a:endParaRPr lang="en-US" sz="24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5901" y="418751"/>
            <a:ext cx="3086099" cy="249571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5623" y="4066745"/>
            <a:ext cx="2927689" cy="2509448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9402455" y="3037313"/>
            <a:ext cx="249299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Nông thôn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668388" y="6244780"/>
            <a:ext cx="226215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Thành thị</a:t>
            </a:r>
          </a:p>
        </p:txBody>
      </p:sp>
      <p:pic>
        <p:nvPicPr>
          <p:cNvPr id="20" name="Picture 19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894" y="3409947"/>
            <a:ext cx="76211" cy="38105"/>
          </a:xfrm>
          <a:prstGeom prst="rect">
            <a:avLst/>
          </a:prstGeom>
        </p:spPr>
      </p:pic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176" y="-75290"/>
            <a:ext cx="3252673" cy="988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383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8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73456" y="1406338"/>
            <a:ext cx="95534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0070C0"/>
                </a:solidFill>
              </a:rPr>
              <a:t>2.</a:t>
            </a:r>
            <a:r>
              <a:rPr lang="en-US"/>
              <a:t>. </a:t>
            </a:r>
            <a:r>
              <a:rPr lang="en-US" sz="2800"/>
              <a:t>Nói những điều em biết thêm về quê hương đất nước qua trao đổi với bạn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4598" y="3268640"/>
            <a:ext cx="3319157" cy="3589360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6673755" y="1883392"/>
            <a:ext cx="5131559" cy="267496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 biết thêm về quê nội của bạn Sơn. Quê bạn ấy gần sông Hồng, có ngh</a:t>
            </a:r>
            <a:r>
              <a:rPr lang="en-US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ề</a:t>
            </a:r>
            <a:r>
              <a:rPr lang="vi-VN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làm đậu phụ. </a:t>
            </a:r>
            <a:r>
              <a:rPr lang="en-US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vi-VN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ậu phụ quê bạn</a:t>
            </a:r>
            <a:r>
              <a:rPr lang="en-US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ấ</a:t>
            </a:r>
            <a:r>
              <a:rPr lang="vi-VN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 ăn rất ngon. Em thích quê của bạn và muốn được một l</a:t>
            </a:r>
            <a:r>
              <a:rPr lang="en-US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ầ</a:t>
            </a:r>
            <a:r>
              <a:rPr lang="vi-VN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vế quê bạn chơi.</a:t>
            </a:r>
            <a:endParaRPr lang="en-US" sz="20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0514" y="0"/>
            <a:ext cx="4767576" cy="1406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81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1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797" y="1351128"/>
            <a:ext cx="9868651" cy="5286294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176" y="211313"/>
            <a:ext cx="4426382" cy="123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522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2">
            <a:extLst>
              <a:ext uri="{FF2B5EF4-FFF2-40B4-BE49-F238E27FC236}">
                <a16:creationId xmlns:a16="http://schemas.microsoft.com/office/drawing/2014/main" id="{50C12B26-75BB-45EE-9142-FBADDC9CDE90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 flipV="1">
            <a:off x="2637125" y="-2667000"/>
            <a:ext cx="6858000" cy="12192000"/>
          </a:xfrm>
          <a:prstGeom prst="rect">
            <a:avLst/>
          </a:prstGeom>
        </p:spPr>
      </p:pic>
      <p:sp>
        <p:nvSpPr>
          <p:cNvPr id="21" name="20"/>
          <p:cNvSpPr/>
          <p:nvPr/>
        </p:nvSpPr>
        <p:spPr>
          <a:xfrm>
            <a:off x="4275390" y="2197892"/>
            <a:ext cx="5332043" cy="24622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Times New Roman"/>
              </a:rPr>
              <a:t>CỦNG CỐ BÀI HỌC</a:t>
            </a:r>
          </a:p>
        </p:txBody>
      </p:sp>
      <p:pic>
        <p:nvPicPr>
          <p:cNvPr id="18" name="Picture 2" descr="Kết nối tri thức với cuộc sống">
            <a:extLst>
              <a:ext uri="{FF2B5EF4-FFF2-40B4-BE49-F238E27FC236}">
                <a16:creationId xmlns:a16="http://schemas.microsoft.com/office/drawing/2014/main" id="{26C202A0-271C-47F3-B6F5-7E62753C34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02" y="-27809"/>
            <a:ext cx="1422400" cy="1422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DBB614EA-B005-4C6A-8BBA-99EE489287FB}"/>
              </a:ext>
            </a:extLst>
          </p:cNvPr>
          <p:cNvGrpSpPr/>
          <p:nvPr/>
        </p:nvGrpSpPr>
        <p:grpSpPr>
          <a:xfrm>
            <a:off x="0" y="6557554"/>
            <a:ext cx="12194509" cy="328254"/>
            <a:chOff x="0" y="6557554"/>
            <a:chExt cx="12194509" cy="328254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80F2173-209B-4FCF-9251-0524DE89737A}"/>
                </a:ext>
              </a:extLst>
            </p:cNvPr>
            <p:cNvSpPr/>
            <p:nvPr/>
          </p:nvSpPr>
          <p:spPr>
            <a:xfrm>
              <a:off x="2418028" y="6557554"/>
              <a:ext cx="2426910" cy="328254"/>
            </a:xfrm>
            <a:prstGeom prst="rect">
              <a:avLst/>
            </a:prstGeom>
            <a:solidFill>
              <a:srgbClr val="F7AC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2F6DA80-3933-4153-98A0-A33494EFD727}"/>
                </a:ext>
              </a:extLst>
            </p:cNvPr>
            <p:cNvSpPr/>
            <p:nvPr/>
          </p:nvSpPr>
          <p:spPr>
            <a:xfrm>
              <a:off x="4826269" y="6557554"/>
              <a:ext cx="2479712" cy="328254"/>
            </a:xfrm>
            <a:prstGeom prst="rect">
              <a:avLst/>
            </a:prstGeom>
            <a:solidFill>
              <a:srgbClr val="ED2F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C3B2C71-710C-4D23-BD1D-E7C53B260006}"/>
                </a:ext>
              </a:extLst>
            </p:cNvPr>
            <p:cNvSpPr/>
            <p:nvPr/>
          </p:nvSpPr>
          <p:spPr>
            <a:xfrm>
              <a:off x="7300745" y="6557554"/>
              <a:ext cx="2479712" cy="328254"/>
            </a:xfrm>
            <a:prstGeom prst="rect">
              <a:avLst/>
            </a:prstGeom>
            <a:solidFill>
              <a:srgbClr val="F15A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ABB32B4-D376-4BB5-A869-A9C2442AA919}"/>
                </a:ext>
              </a:extLst>
            </p:cNvPr>
            <p:cNvSpPr/>
            <p:nvPr/>
          </p:nvSpPr>
          <p:spPr>
            <a:xfrm>
              <a:off x="9714797" y="6557554"/>
              <a:ext cx="2479712" cy="328254"/>
            </a:xfrm>
            <a:prstGeom prst="rect">
              <a:avLst/>
            </a:prstGeom>
            <a:solidFill>
              <a:srgbClr val="F7AC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13CCF0C5-BDB2-4BB6-A93A-714EF4D84C1E}"/>
                </a:ext>
              </a:extLst>
            </p:cNvPr>
            <p:cNvSpPr/>
            <p:nvPr/>
          </p:nvSpPr>
          <p:spPr>
            <a:xfrm>
              <a:off x="0" y="6557554"/>
              <a:ext cx="2426910" cy="328254"/>
            </a:xfrm>
            <a:prstGeom prst="rect">
              <a:avLst/>
            </a:prstGeom>
            <a:solidFill>
              <a:srgbClr val="F15A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5" name="18">
            <a:extLst>
              <a:ext uri="{FF2B5EF4-FFF2-40B4-BE49-F238E27FC236}">
                <a16:creationId xmlns:a16="http://schemas.microsoft.com/office/drawing/2014/main" id="{E197C50A-5293-4975-8C45-BE86E80C60F2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14797" y="3429000"/>
            <a:ext cx="2263295" cy="3827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452130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Widescreen</PresentationFormat>
  <Paragraphs>11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Rounded MT Bold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2024-05-13T15:16:58Z</dcterms:created>
  <dcterms:modified xsi:type="dcterms:W3CDTF">2024-05-13T15:17:09Z</dcterms:modified>
</cp:coreProperties>
</file>