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325" r:id="rId5"/>
    <p:sldId id="326" r:id="rId6"/>
    <p:sldId id="327" r:id="rId7"/>
    <p:sldId id="328" r:id="rId8"/>
    <p:sldId id="329" r:id="rId9"/>
    <p:sldId id="291" r:id="rId10"/>
    <p:sldId id="330" r:id="rId11"/>
    <p:sldId id="331" r:id="rId12"/>
    <p:sldId id="312" r:id="rId13"/>
    <p:sldId id="318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899"/>
              </p:ext>
            </p:extLst>
          </p:nvPr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34287"/>
              </p:ext>
            </p:extLst>
          </p:nvPr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53962" y="3694886"/>
            <a:ext cx="833283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múa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 x 4 = 8 (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443</Words>
  <Application>Microsoft Office PowerPoint</Application>
  <PresentationFormat>Widescreen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320</cp:revision>
  <dcterms:created xsi:type="dcterms:W3CDTF">2021-06-02T01:34:28Z</dcterms:created>
  <dcterms:modified xsi:type="dcterms:W3CDTF">2024-05-13T15:19:30Z</dcterms:modified>
</cp:coreProperties>
</file>