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1" r:id="rId4"/>
    <p:sldId id="264" r:id="rId5"/>
    <p:sldId id="265" r:id="rId6"/>
    <p:sldId id="260" r:id="rId7"/>
    <p:sldId id="298" r:id="rId8"/>
    <p:sldId id="267" r:id="rId9"/>
    <p:sldId id="268" r:id="rId10"/>
    <p:sldId id="269" r:id="rId11"/>
    <p:sldId id="271" r:id="rId12"/>
    <p:sldId id="272" r:id="rId13"/>
  </p:sldIdLst>
  <p:sldSz cx="12192000" cy="6858000"/>
  <p:notesSz cx="6858000" cy="9144000"/>
  <p:embeddedFontLst>
    <p:embeddedFont>
      <p:font typeface="#9Slide03 Arima Madurai Black" panose="00000A00000000000000" pitchFamily="2" charset="0"/>
      <p:bold r:id="rId15"/>
    </p:embeddedFont>
    <p:embeddedFont>
      <p:font typeface="#9Slide05 Aphrodite Pro" panose="02000000000000000000" pitchFamily="2" charset="0"/>
      <p:regular r:id="rId16"/>
    </p:embeddedFont>
    <p:embeddedFont>
      <p:font typeface="#9Slide07 HoneyCream" pitchFamily="2" charset="0"/>
      <p:regular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HP001 5 hàng" panose="020B0603050302020204" pitchFamily="34" charset="0"/>
      <p:regular r:id="rId20"/>
      <p:bold r:id="rId21"/>
    </p:embeddedFont>
    <p:embeddedFont>
      <p:font typeface="SVN-Poky'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Bùi" userId="738164a5b43ecf58" providerId="LiveId" clId="{94DCA905-69B1-4069-B800-D25EA50B6D24}"/>
    <pc:docChg chg="delSld delMainMaster">
      <pc:chgData name="Phương Bùi" userId="738164a5b43ecf58" providerId="LiveId" clId="{94DCA905-69B1-4069-B800-D25EA50B6D24}" dt="2024-04-15T15:19:25.842" v="5" actId="47"/>
      <pc:docMkLst>
        <pc:docMk/>
      </pc:docMkLst>
      <pc:sldChg chg="del">
        <pc:chgData name="Phương Bùi" userId="738164a5b43ecf58" providerId="LiveId" clId="{94DCA905-69B1-4069-B800-D25EA50B6D24}" dt="2024-04-15T15:17:34.177" v="0" actId="47"/>
        <pc:sldMkLst>
          <pc:docMk/>
          <pc:sldMk cId="1769411444" sldId="258"/>
        </pc:sldMkLst>
      </pc:sldChg>
      <pc:sldChg chg="del">
        <pc:chgData name="Phương Bùi" userId="738164a5b43ecf58" providerId="LiveId" clId="{94DCA905-69B1-4069-B800-D25EA50B6D24}" dt="2024-04-15T15:19:11.076" v="2" actId="47"/>
        <pc:sldMkLst>
          <pc:docMk/>
          <pc:sldMk cId="1494612407" sldId="262"/>
        </pc:sldMkLst>
      </pc:sldChg>
      <pc:sldChg chg="del">
        <pc:chgData name="Phương Bùi" userId="738164a5b43ecf58" providerId="LiveId" clId="{94DCA905-69B1-4069-B800-D25EA50B6D24}" dt="2024-04-15T15:19:12.086" v="3" actId="47"/>
        <pc:sldMkLst>
          <pc:docMk/>
          <pc:sldMk cId="1787049298" sldId="263"/>
        </pc:sldMkLst>
      </pc:sldChg>
      <pc:sldChg chg="del">
        <pc:chgData name="Phương Bùi" userId="738164a5b43ecf58" providerId="LiveId" clId="{94DCA905-69B1-4069-B800-D25EA50B6D24}" dt="2024-04-15T15:19:16.403" v="4" actId="47"/>
        <pc:sldMkLst>
          <pc:docMk/>
          <pc:sldMk cId="2351048659" sldId="266"/>
        </pc:sldMkLst>
      </pc:sldChg>
      <pc:sldChg chg="del">
        <pc:chgData name="Phương Bùi" userId="738164a5b43ecf58" providerId="LiveId" clId="{94DCA905-69B1-4069-B800-D25EA50B6D24}" dt="2024-04-15T15:17:51.372" v="1" actId="47"/>
        <pc:sldMkLst>
          <pc:docMk/>
          <pc:sldMk cId="284311709" sldId="273"/>
        </pc:sldMkLst>
      </pc:sldChg>
      <pc:sldChg chg="del">
        <pc:chgData name="Phương Bùi" userId="738164a5b43ecf58" providerId="LiveId" clId="{94DCA905-69B1-4069-B800-D25EA50B6D24}" dt="2024-04-15T15:19:25.842" v="5" actId="47"/>
        <pc:sldMkLst>
          <pc:docMk/>
          <pc:sldMk cId="1724977376" sldId="297"/>
        </pc:sldMkLst>
      </pc:sldChg>
      <pc:sldMasterChg chg="del delSldLayout">
        <pc:chgData name="Phương Bùi" userId="738164a5b43ecf58" providerId="LiveId" clId="{94DCA905-69B1-4069-B800-D25EA50B6D24}" dt="2024-04-15T15:17:51.372" v="1" actId="47"/>
        <pc:sldMasterMkLst>
          <pc:docMk/>
          <pc:sldMasterMk cId="3002097298" sldId="2147483668"/>
        </pc:sldMasterMkLst>
        <pc:sldLayoutChg chg="del">
          <pc:chgData name="Phương Bùi" userId="738164a5b43ecf58" providerId="LiveId" clId="{94DCA905-69B1-4069-B800-D25EA50B6D24}" dt="2024-04-15T15:17:51.372" v="1" actId="47"/>
          <pc:sldLayoutMkLst>
            <pc:docMk/>
            <pc:sldMasterMk cId="3002097298" sldId="2147483668"/>
            <pc:sldLayoutMk cId="3201036606" sldId="2147483669"/>
          </pc:sldLayoutMkLst>
        </pc:sldLayoutChg>
        <pc:sldLayoutChg chg="del">
          <pc:chgData name="Phương Bùi" userId="738164a5b43ecf58" providerId="LiveId" clId="{94DCA905-69B1-4069-B800-D25EA50B6D24}" dt="2024-04-15T15:17:51.372" v="1" actId="47"/>
          <pc:sldLayoutMkLst>
            <pc:docMk/>
            <pc:sldMasterMk cId="3002097298" sldId="2147483668"/>
            <pc:sldLayoutMk cId="1244844538" sldId="2147483670"/>
          </pc:sldLayoutMkLst>
        </pc:sldLayoutChg>
      </pc:sldMasterChg>
      <pc:sldMasterChg chg="del delSldLayout">
        <pc:chgData name="Phương Bùi" userId="738164a5b43ecf58" providerId="LiveId" clId="{94DCA905-69B1-4069-B800-D25EA50B6D24}" dt="2024-04-15T15:19:25.842" v="5" actId="47"/>
        <pc:sldMasterMkLst>
          <pc:docMk/>
          <pc:sldMasterMk cId="324273686" sldId="2147483671"/>
        </pc:sldMasterMkLst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2702725178" sldId="2147483672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3276730020" sldId="2147483673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760673310" sldId="2147483674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667372682" sldId="2147483675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2771099465" sldId="2147483676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2607206333" sldId="2147483677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1555775601" sldId="2147483678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4208981759" sldId="2147483679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272670568" sldId="2147483680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2950440861" sldId="2147483681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882128091" sldId="2147483682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3837246466" sldId="2147483683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2008778121" sldId="2147483684"/>
          </pc:sldLayoutMkLst>
        </pc:sldLayoutChg>
        <pc:sldLayoutChg chg="del">
          <pc:chgData name="Phương Bùi" userId="738164a5b43ecf58" providerId="LiveId" clId="{94DCA905-69B1-4069-B800-D25EA50B6D24}" dt="2024-04-15T15:19:25.842" v="5" actId="47"/>
          <pc:sldLayoutMkLst>
            <pc:docMk/>
            <pc:sldMasterMk cId="324273686" sldId="2147483671"/>
            <pc:sldLayoutMk cId="1618900092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2653-8830-4392-A633-54D3A81D771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05D75-8AB2-45A2-99FB-BB6AFFA8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7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38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 descr="1 (12)"/>
          <p:cNvPicPr>
            <a:picLocks noChangeAspect="1"/>
          </p:cNvPicPr>
          <p:nvPr userDrawn="1"/>
        </p:nvPicPr>
        <p:blipFill>
          <a:blip r:embed="rId2"/>
          <a:srcRect b="35287"/>
          <a:stretch>
            <a:fillRect/>
          </a:stretch>
        </p:blipFill>
        <p:spPr>
          <a:xfrm>
            <a:off x="0" y="0"/>
            <a:ext cx="12207240" cy="3253740"/>
          </a:xfrm>
          <a:prstGeom prst="rect">
            <a:avLst/>
          </a:prstGeom>
        </p:spPr>
      </p:pic>
      <p:pic>
        <p:nvPicPr>
          <p:cNvPr id="8" name="图片 7" descr="5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45845"/>
            <a:ext cx="12206605" cy="5812155"/>
          </a:xfrm>
          <a:prstGeom prst="rect">
            <a:avLst/>
          </a:prstGeom>
        </p:spPr>
      </p:pic>
      <p:pic>
        <p:nvPicPr>
          <p:cNvPr id="9" name="图片 9" descr="23"/>
          <p:cNvPicPr>
            <a:picLocks noChangeAspect="1"/>
          </p:cNvPicPr>
          <p:nvPr userDrawn="1"/>
        </p:nvPicPr>
        <p:blipFill>
          <a:blip r:embed="rId4"/>
          <a:srcRect l="983" t="69143"/>
          <a:stretch>
            <a:fillRect/>
          </a:stretch>
        </p:blipFill>
        <p:spPr>
          <a:xfrm flipV="1">
            <a:off x="0" y="0"/>
            <a:ext cx="12205970" cy="1131570"/>
          </a:xfrm>
          <a:prstGeom prst="rect">
            <a:avLst/>
          </a:prstGeom>
        </p:spPr>
      </p:pic>
      <p:pic>
        <p:nvPicPr>
          <p:cNvPr id="10" name="图片 8" descr="56"/>
          <p:cNvPicPr>
            <a:picLocks noChangeAspect="1"/>
          </p:cNvPicPr>
          <p:nvPr userDrawn="1"/>
        </p:nvPicPr>
        <p:blipFill>
          <a:blip r:embed="rId5"/>
          <a:srcRect t="50239"/>
          <a:stretch>
            <a:fillRect/>
          </a:stretch>
        </p:blipFill>
        <p:spPr>
          <a:xfrm>
            <a:off x="0" y="4474845"/>
            <a:ext cx="12207240" cy="2383155"/>
          </a:xfrm>
          <a:prstGeom prst="rect">
            <a:avLst/>
          </a:prstGeom>
        </p:spPr>
      </p:pic>
      <p:pic>
        <p:nvPicPr>
          <p:cNvPr id="11" name="图片 5" descr="33"/>
          <p:cNvPicPr>
            <a:picLocks noChangeAspect="1"/>
          </p:cNvPicPr>
          <p:nvPr userDrawn="1"/>
        </p:nvPicPr>
        <p:blipFill>
          <a:blip r:embed="rId6"/>
          <a:srcRect b="66182"/>
          <a:stretch>
            <a:fillRect/>
          </a:stretch>
        </p:blipFill>
        <p:spPr>
          <a:xfrm>
            <a:off x="0" y="0"/>
            <a:ext cx="12192000" cy="1381760"/>
          </a:xfrm>
          <a:prstGeom prst="rect">
            <a:avLst/>
          </a:prstGeom>
        </p:spPr>
      </p:pic>
      <p:pic>
        <p:nvPicPr>
          <p:cNvPr id="12" name="图片 12" descr="5"/>
          <p:cNvPicPr>
            <a:picLocks noChangeAspect="1"/>
          </p:cNvPicPr>
          <p:nvPr userDrawn="1"/>
        </p:nvPicPr>
        <p:blipFill>
          <a:blip r:embed="rId7"/>
          <a:srcRect l="49356" t="5587" r="37449" b="63171"/>
          <a:stretch>
            <a:fillRect/>
          </a:stretch>
        </p:blipFill>
        <p:spPr>
          <a:xfrm rot="21300000">
            <a:off x="7604760" y="1439545"/>
            <a:ext cx="1372870" cy="1197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7017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 descr="1 (12)"/>
          <p:cNvPicPr>
            <a:picLocks noChangeAspect="1"/>
          </p:cNvPicPr>
          <p:nvPr userDrawn="1"/>
        </p:nvPicPr>
        <p:blipFill>
          <a:blip r:embed="rId2"/>
          <a:srcRect b="35287"/>
          <a:stretch>
            <a:fillRect/>
          </a:stretch>
        </p:blipFill>
        <p:spPr>
          <a:xfrm>
            <a:off x="0" y="0"/>
            <a:ext cx="12207240" cy="3253740"/>
          </a:xfrm>
          <a:prstGeom prst="rect">
            <a:avLst/>
          </a:prstGeom>
        </p:spPr>
      </p:pic>
      <p:pic>
        <p:nvPicPr>
          <p:cNvPr id="7" name="图片 7" descr="5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45845"/>
            <a:ext cx="12206605" cy="5812155"/>
          </a:xfrm>
          <a:prstGeom prst="rect">
            <a:avLst/>
          </a:prstGeom>
        </p:spPr>
      </p:pic>
      <p:pic>
        <p:nvPicPr>
          <p:cNvPr id="8" name="图片 9" descr="23"/>
          <p:cNvPicPr>
            <a:picLocks noChangeAspect="1"/>
          </p:cNvPicPr>
          <p:nvPr userDrawn="1"/>
        </p:nvPicPr>
        <p:blipFill>
          <a:blip r:embed="rId4"/>
          <a:srcRect l="983" t="69143"/>
          <a:stretch>
            <a:fillRect/>
          </a:stretch>
        </p:blipFill>
        <p:spPr>
          <a:xfrm flipV="1">
            <a:off x="0" y="0"/>
            <a:ext cx="12205970" cy="1131570"/>
          </a:xfrm>
          <a:prstGeom prst="rect">
            <a:avLst/>
          </a:prstGeom>
        </p:spPr>
      </p:pic>
      <p:pic>
        <p:nvPicPr>
          <p:cNvPr id="9" name="图片 8" descr="56"/>
          <p:cNvPicPr>
            <a:picLocks noChangeAspect="1"/>
          </p:cNvPicPr>
          <p:nvPr userDrawn="1"/>
        </p:nvPicPr>
        <p:blipFill>
          <a:blip r:embed="rId5"/>
          <a:srcRect t="50239"/>
          <a:stretch>
            <a:fillRect/>
          </a:stretch>
        </p:blipFill>
        <p:spPr>
          <a:xfrm>
            <a:off x="0" y="4474845"/>
            <a:ext cx="12207240" cy="2383155"/>
          </a:xfrm>
          <a:prstGeom prst="rect">
            <a:avLst/>
          </a:prstGeom>
        </p:spPr>
      </p:pic>
      <p:pic>
        <p:nvPicPr>
          <p:cNvPr id="10" name="图片 5" descr="33"/>
          <p:cNvPicPr>
            <a:picLocks noChangeAspect="1"/>
          </p:cNvPicPr>
          <p:nvPr userDrawn="1"/>
        </p:nvPicPr>
        <p:blipFill>
          <a:blip r:embed="rId6"/>
          <a:srcRect b="66182"/>
          <a:stretch>
            <a:fillRect/>
          </a:stretch>
        </p:blipFill>
        <p:spPr>
          <a:xfrm>
            <a:off x="0" y="0"/>
            <a:ext cx="12192000" cy="1381760"/>
          </a:xfrm>
          <a:prstGeom prst="rect">
            <a:avLst/>
          </a:prstGeom>
        </p:spPr>
      </p:pic>
      <p:sp>
        <p:nvSpPr>
          <p:cNvPr id="12" name="圆角矩形 69"/>
          <p:cNvSpPr/>
          <p:nvPr userDrawn="1"/>
        </p:nvSpPr>
        <p:spPr>
          <a:xfrm>
            <a:off x="404734" y="389744"/>
            <a:ext cx="11393469" cy="6232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13" name="圆角矩形 70"/>
          <p:cNvSpPr/>
          <p:nvPr userDrawn="1"/>
        </p:nvSpPr>
        <p:spPr>
          <a:xfrm>
            <a:off x="584962" y="555617"/>
            <a:ext cx="11066855" cy="5926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AD8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7302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0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6237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673"/>
            <a:ext cx="12192001" cy="6854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76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1 (12)"/>
          <p:cNvPicPr>
            <a:picLocks noChangeAspect="1"/>
          </p:cNvPicPr>
          <p:nvPr/>
        </p:nvPicPr>
        <p:blipFill>
          <a:blip r:embed="rId4"/>
          <a:srcRect b="35287"/>
          <a:stretch>
            <a:fillRect/>
          </a:stretch>
        </p:blipFill>
        <p:spPr>
          <a:xfrm>
            <a:off x="0" y="0"/>
            <a:ext cx="12207240" cy="3253740"/>
          </a:xfrm>
          <a:prstGeom prst="rect">
            <a:avLst/>
          </a:prstGeom>
        </p:spPr>
      </p:pic>
      <p:pic>
        <p:nvPicPr>
          <p:cNvPr id="8" name="图片 7" descr="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5845"/>
            <a:ext cx="12206605" cy="5812155"/>
          </a:xfrm>
          <a:prstGeom prst="rect">
            <a:avLst/>
          </a:prstGeom>
        </p:spPr>
      </p:pic>
      <p:pic>
        <p:nvPicPr>
          <p:cNvPr id="12" name="图片 11" descr="588ku_d86e2212d3e726cc7abb62f88b3a8de2_12503752"/>
          <p:cNvPicPr>
            <a:picLocks noChangeAspect="1"/>
          </p:cNvPicPr>
          <p:nvPr/>
        </p:nvPicPr>
        <p:blipFill>
          <a:blip r:embed="rId6"/>
          <a:srcRect l="11471" t="26223" r="12879" b="20562"/>
          <a:stretch>
            <a:fillRect/>
          </a:stretch>
        </p:blipFill>
        <p:spPr>
          <a:xfrm>
            <a:off x="2172335" y="0"/>
            <a:ext cx="10034905" cy="6377940"/>
          </a:xfrm>
          <a:prstGeom prst="rect">
            <a:avLst/>
          </a:prstGeom>
        </p:spPr>
      </p:pic>
      <p:pic>
        <p:nvPicPr>
          <p:cNvPr id="10" name="图片 9" descr="23"/>
          <p:cNvPicPr>
            <a:picLocks noChangeAspect="1"/>
          </p:cNvPicPr>
          <p:nvPr/>
        </p:nvPicPr>
        <p:blipFill>
          <a:blip r:embed="rId7"/>
          <a:srcRect l="983" t="69143"/>
          <a:stretch>
            <a:fillRect/>
          </a:stretch>
        </p:blipFill>
        <p:spPr>
          <a:xfrm flipV="1">
            <a:off x="0" y="0"/>
            <a:ext cx="12205970" cy="1131570"/>
          </a:xfrm>
          <a:prstGeom prst="rect">
            <a:avLst/>
          </a:prstGeom>
        </p:spPr>
      </p:pic>
      <p:pic>
        <p:nvPicPr>
          <p:cNvPr id="9" name="图片 8" descr="56"/>
          <p:cNvPicPr>
            <a:picLocks noChangeAspect="1"/>
          </p:cNvPicPr>
          <p:nvPr/>
        </p:nvPicPr>
        <p:blipFill>
          <a:blip r:embed="rId8"/>
          <a:srcRect t="50239"/>
          <a:stretch>
            <a:fillRect/>
          </a:stretch>
        </p:blipFill>
        <p:spPr>
          <a:xfrm>
            <a:off x="0" y="4474845"/>
            <a:ext cx="12207240" cy="2383155"/>
          </a:xfrm>
          <a:prstGeom prst="rect">
            <a:avLst/>
          </a:prstGeom>
        </p:spPr>
      </p:pic>
      <p:pic>
        <p:nvPicPr>
          <p:cNvPr id="4" name="图片 3" descr="15"/>
          <p:cNvPicPr>
            <a:picLocks noChangeAspect="1"/>
          </p:cNvPicPr>
          <p:nvPr/>
        </p:nvPicPr>
        <p:blipFill>
          <a:blip r:embed="rId9"/>
          <a:srcRect l="27809" t="13662" r="46755" b="20190"/>
          <a:stretch>
            <a:fillRect/>
          </a:stretch>
        </p:blipFill>
        <p:spPr>
          <a:xfrm>
            <a:off x="0" y="1920875"/>
            <a:ext cx="5207000" cy="4937125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10"/>
          <a:srcRect t="57292"/>
          <a:stretch>
            <a:fillRect/>
          </a:stretch>
        </p:blipFill>
        <p:spPr>
          <a:xfrm>
            <a:off x="0" y="4686300"/>
            <a:ext cx="12191365" cy="2171700"/>
          </a:xfrm>
          <a:prstGeom prst="rect">
            <a:avLst/>
          </a:prstGeom>
        </p:spPr>
      </p:pic>
      <p:pic>
        <p:nvPicPr>
          <p:cNvPr id="11" name="图片 10" descr="33"/>
          <p:cNvPicPr>
            <a:picLocks noChangeAspect="1"/>
          </p:cNvPicPr>
          <p:nvPr/>
        </p:nvPicPr>
        <p:blipFill>
          <a:blip r:embed="rId11"/>
          <a:srcRect b="66182"/>
          <a:stretch>
            <a:fillRect/>
          </a:stretch>
        </p:blipFill>
        <p:spPr>
          <a:xfrm>
            <a:off x="0" y="0"/>
            <a:ext cx="12192000" cy="138176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272597" y="4103715"/>
            <a:ext cx="583438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5"/>
          <p:cNvPicPr>
            <a:picLocks noChangeAspect="1"/>
          </p:cNvPicPr>
          <p:nvPr/>
        </p:nvPicPr>
        <p:blipFill>
          <a:blip r:embed="rId10"/>
          <a:srcRect l="49356" t="5587" r="37449" b="63171"/>
          <a:stretch>
            <a:fillRect/>
          </a:stretch>
        </p:blipFill>
        <p:spPr>
          <a:xfrm rot="300000" flipH="1">
            <a:off x="1014095" y="799465"/>
            <a:ext cx="1372870" cy="1197610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>
            <a:off x="4502785" y="1474470"/>
            <a:ext cx="1284605" cy="643255"/>
          </a:xfrm>
          <a:custGeom>
            <a:avLst/>
            <a:gdLst>
              <a:gd name="connisteX0" fmla="*/ 0 w 1284605"/>
              <a:gd name="connsiteY0" fmla="*/ 566793 h 642993"/>
              <a:gd name="connisteX1" fmla="*/ 489585 w 1284605"/>
              <a:gd name="connsiteY1" fmla="*/ 373 h 642993"/>
              <a:gd name="connisteX2" fmla="*/ 1284605 w 1284605"/>
              <a:gd name="connsiteY2" fmla="*/ 642993 h 64299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284605" h="642994">
                <a:moveTo>
                  <a:pt x="0" y="566794"/>
                </a:moveTo>
                <a:cubicBezTo>
                  <a:pt x="81915" y="440429"/>
                  <a:pt x="232410" y="-14866"/>
                  <a:pt x="489585" y="374"/>
                </a:cubicBezTo>
                <a:cubicBezTo>
                  <a:pt x="746760" y="15614"/>
                  <a:pt x="1135380" y="503294"/>
                  <a:pt x="1284605" y="642994"/>
                </a:cubicBezTo>
              </a:path>
            </a:pathLst>
          </a:custGeom>
          <a:noFill/>
          <a:ln>
            <a:solidFill>
              <a:srgbClr val="CBA07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8149590" y="1474470"/>
            <a:ext cx="1360170" cy="686435"/>
          </a:xfrm>
          <a:custGeom>
            <a:avLst/>
            <a:gdLst>
              <a:gd name="connisteX0" fmla="*/ 0 w 1360170"/>
              <a:gd name="connsiteY0" fmla="*/ 686148 h 686148"/>
              <a:gd name="connisteX1" fmla="*/ 576580 w 1360170"/>
              <a:gd name="connsiteY1" fmla="*/ 348 h 686148"/>
              <a:gd name="connisteX2" fmla="*/ 1360170 w 1360170"/>
              <a:gd name="connsiteY2" fmla="*/ 609948 h 6861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360170" h="686149">
                <a:moveTo>
                  <a:pt x="0" y="686149"/>
                </a:moveTo>
                <a:cubicBezTo>
                  <a:pt x="99695" y="536924"/>
                  <a:pt x="304800" y="15589"/>
                  <a:pt x="576580" y="349"/>
                </a:cubicBezTo>
                <a:cubicBezTo>
                  <a:pt x="848360" y="-14891"/>
                  <a:pt x="1214755" y="474059"/>
                  <a:pt x="1360170" y="609949"/>
                </a:cubicBezTo>
              </a:path>
            </a:pathLst>
          </a:custGeom>
          <a:noFill/>
          <a:ln>
            <a:solidFill>
              <a:srgbClr val="CBA07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D61665E-631F-253B-E1E4-53DD4C2EF4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" y="-78172"/>
            <a:ext cx="1450596" cy="1557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091395" y="1015018"/>
            <a:ext cx="2811440" cy="1105510"/>
            <a:chOff x="-856881" y="1091821"/>
            <a:chExt cx="2811440" cy="1105510"/>
          </a:xfrm>
        </p:grpSpPr>
        <p:sp>
          <p:nvSpPr>
            <p:cNvPr id="21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22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86236" y="1557952"/>
            <a:ext cx="5520845" cy="930560"/>
            <a:chOff x="2622493" y="2097740"/>
            <a:chExt cx="5393792" cy="805053"/>
          </a:xfrm>
        </p:grpSpPr>
        <p:sp>
          <p:nvSpPr>
            <p:cNvPr id="24" name="TextBox 23"/>
            <p:cNvSpPr txBox="1"/>
            <p:nvPr/>
          </p:nvSpPr>
          <p:spPr>
            <a:xfrm>
              <a:off x="2622494" y="2103995"/>
              <a:ext cx="5393791" cy="79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n w="136525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Tiết  3: Viết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22493" y="2097740"/>
              <a:ext cx="5393791" cy="79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Tiết  3: Viết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60702" y="3133841"/>
            <a:ext cx="5729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 hoa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55179" y="999276"/>
            <a:ext cx="270359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843686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730" y="279349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9514" y="1424407"/>
            <a:ext cx="9681904" cy="1848108"/>
            <a:chOff x="1218500" y="1575057"/>
            <a:chExt cx="9681904" cy="184810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06"/>
            <a:stretch/>
          </p:blipFill>
          <p:spPr bwMode="auto">
            <a:xfrm>
              <a:off x="1218500" y="1575057"/>
              <a:ext cx="8544563" cy="1845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559" y="1575057"/>
              <a:ext cx="1933845" cy="184810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87853" y="3749637"/>
            <a:ext cx="10681335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Dấu sắc trên chữ ô (bốn), dấu hỏi trên chữ ê (biển), dấu huyền trên chữ u (cùng), chữ a (nhà).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853" y="3279709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e) Cách đặt dấu thanh ở trên các chữ cái: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2664" y="4816365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g) Vị trí đặt dấu chấm: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832664" y="5311057"/>
            <a:ext cx="1068133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indent="-457200" algn="just">
              <a:buFont typeface="Wingdings" panose="05000000000000000000" pitchFamily="2" charset="2"/>
              <a:buChar char="à"/>
            </a:pP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Dấu chấm ngay sau chữ cái </a:t>
            </a:r>
            <a:r>
              <a:rPr lang="en-US" sz="3200" i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của tiếng </a:t>
            </a:r>
            <a:r>
              <a:rPr lang="en-US" sz="3200" i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87005-CBF6-65DB-3F16-002F7B59E414}"/>
              </a:ext>
            </a:extLst>
          </p:cNvPr>
          <p:cNvSpPr/>
          <p:nvPr/>
        </p:nvSpPr>
        <p:spPr>
          <a:xfrm>
            <a:off x="1676654" y="2022288"/>
            <a:ext cx="893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Fnh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chung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25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8ku_d86e2212d3e726cc7abb62f88b3a8de2_12503752"/>
          <p:cNvPicPr>
            <a:picLocks noChangeAspect="1"/>
          </p:cNvPicPr>
          <p:nvPr/>
        </p:nvPicPr>
        <p:blipFill>
          <a:blip r:embed="rId2"/>
          <a:srcRect l="11471" t="26223" r="12879" b="20562"/>
          <a:stretch>
            <a:fillRect/>
          </a:stretch>
        </p:blipFill>
        <p:spPr>
          <a:xfrm>
            <a:off x="1086598" y="0"/>
            <a:ext cx="8985953" cy="5711252"/>
          </a:xfrm>
          <a:prstGeom prst="rect">
            <a:avLst/>
          </a:prstGeom>
        </p:spPr>
      </p:pic>
      <p:pic>
        <p:nvPicPr>
          <p:cNvPr id="3" name="图片 3" descr="15"/>
          <p:cNvPicPr>
            <a:picLocks noChangeAspect="1"/>
          </p:cNvPicPr>
          <p:nvPr/>
        </p:nvPicPr>
        <p:blipFill>
          <a:blip r:embed="rId3"/>
          <a:srcRect l="27809" t="13662" r="46755" b="20190"/>
          <a:stretch>
            <a:fillRect/>
          </a:stretch>
        </p:blipFill>
        <p:spPr>
          <a:xfrm flipH="1">
            <a:off x="8409482" y="3271269"/>
            <a:ext cx="3782518" cy="3586731"/>
          </a:xfrm>
          <a:prstGeom prst="rect">
            <a:avLst/>
          </a:prstGeom>
        </p:spPr>
      </p:pic>
      <p:pic>
        <p:nvPicPr>
          <p:cNvPr id="4" name="图片 13" descr="5"/>
          <p:cNvPicPr>
            <a:picLocks noChangeAspect="1"/>
          </p:cNvPicPr>
          <p:nvPr/>
        </p:nvPicPr>
        <p:blipFill>
          <a:blip r:embed="rId4"/>
          <a:srcRect t="57292"/>
          <a:stretch>
            <a:fillRect/>
          </a:stretch>
        </p:blipFill>
        <p:spPr>
          <a:xfrm flipH="1">
            <a:off x="0" y="4686300"/>
            <a:ext cx="12191365" cy="217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301295" y="1650282"/>
            <a:ext cx="6108187" cy="2800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</a:t>
            </a:r>
            <a:r>
              <a:rPr lang="en-US" sz="8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iết</a:t>
            </a: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vở</a:t>
            </a:r>
            <a:r>
              <a:rPr lang="vi-VN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tập viết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573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 descr="588ku_d86e2212d3e726cc7abb62f88b3a8de2_12503752"/>
          <p:cNvPicPr>
            <a:picLocks noChangeAspect="1"/>
          </p:cNvPicPr>
          <p:nvPr/>
        </p:nvPicPr>
        <p:blipFill>
          <a:blip r:embed="rId2"/>
          <a:srcRect l="11471" t="26223" r="12879" b="20562"/>
          <a:stretch>
            <a:fillRect/>
          </a:stretch>
        </p:blipFill>
        <p:spPr>
          <a:xfrm>
            <a:off x="1" y="0"/>
            <a:ext cx="9339732" cy="5936105"/>
          </a:xfrm>
          <a:prstGeom prst="rect">
            <a:avLst/>
          </a:prstGeom>
        </p:spPr>
      </p:pic>
      <p:pic>
        <p:nvPicPr>
          <p:cNvPr id="3" name="图片 3" descr="15"/>
          <p:cNvPicPr>
            <a:picLocks noChangeAspect="1"/>
          </p:cNvPicPr>
          <p:nvPr/>
        </p:nvPicPr>
        <p:blipFill>
          <a:blip r:embed="rId3"/>
          <a:srcRect l="27809" t="13662" r="46755" b="20190"/>
          <a:stretch>
            <a:fillRect/>
          </a:stretch>
        </p:blipFill>
        <p:spPr>
          <a:xfrm flipH="1">
            <a:off x="8928735" y="3763645"/>
            <a:ext cx="3263265" cy="3094355"/>
          </a:xfrm>
          <a:prstGeom prst="rect">
            <a:avLst/>
          </a:prstGeom>
        </p:spPr>
      </p:pic>
      <p:pic>
        <p:nvPicPr>
          <p:cNvPr id="4" name="图片 12" descr="5"/>
          <p:cNvPicPr>
            <a:picLocks noChangeAspect="1"/>
          </p:cNvPicPr>
          <p:nvPr/>
        </p:nvPicPr>
        <p:blipFill>
          <a:blip r:embed="rId4"/>
          <a:srcRect l="49356" t="5587" r="37449" b="63171"/>
          <a:stretch>
            <a:fillRect/>
          </a:stretch>
        </p:blipFill>
        <p:spPr>
          <a:xfrm rot="21300000">
            <a:off x="8099436" y="626664"/>
            <a:ext cx="1372870" cy="1197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760" y="1088960"/>
            <a:ext cx="551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SVN-Poky's" panose="020B0606040200020203" pitchFamily="34" charset="0"/>
              </a:rPr>
              <a:t>D</a:t>
            </a:r>
            <a:r>
              <a:rPr lang="en-US" sz="7200">
                <a:solidFill>
                  <a:srgbClr val="00B0F0"/>
                </a:solidFill>
                <a:latin typeface="SVN-Poky's" panose="020B0606040200020203" pitchFamily="34" charset="0"/>
              </a:rPr>
              <a:t>Ặ</a:t>
            </a:r>
            <a:r>
              <a:rPr lang="en-US" sz="7200">
                <a:solidFill>
                  <a:srgbClr val="FFFF00"/>
                </a:solidFill>
                <a:latin typeface="SVN-Poky's" panose="020B0606040200020203" pitchFamily="34" charset="0"/>
              </a:rPr>
              <a:t>N</a:t>
            </a:r>
            <a:r>
              <a:rPr lang="en-US" sz="7200">
                <a:latin typeface="SVN-Poky's" panose="020B0606040200020203" pitchFamily="34" charset="0"/>
              </a:rPr>
              <a:t> </a:t>
            </a:r>
            <a:r>
              <a:rPr lang="en-US" sz="7200">
                <a:solidFill>
                  <a:srgbClr val="CC0099"/>
                </a:solidFill>
                <a:latin typeface="SVN-Poky's" panose="020B0606040200020203" pitchFamily="34" charset="0"/>
              </a:rPr>
              <a:t>D</a:t>
            </a:r>
            <a:r>
              <a:rPr lang="en-US" sz="7200">
                <a:solidFill>
                  <a:srgbClr val="66FF33"/>
                </a:solidFill>
                <a:latin typeface="SVN-Poky's" panose="020B0606040200020203" pitchFamily="34" charset="0"/>
              </a:rPr>
              <a:t>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1004" y="2289289"/>
            <a:ext cx="53484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 viết lại chữ hoa </a:t>
            </a:r>
            <a:r>
              <a:rPr lang="en-US" sz="72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1004" y="3920505"/>
            <a:ext cx="5563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Chuẩn bị tiết 4.</a:t>
            </a: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7308279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8ku_d86e2212d3e726cc7abb62f88b3a8de2_12503752"/>
          <p:cNvPicPr>
            <a:picLocks noChangeAspect="1"/>
          </p:cNvPicPr>
          <p:nvPr/>
        </p:nvPicPr>
        <p:blipFill>
          <a:blip r:embed="rId2"/>
          <a:srcRect l="11471" t="26223" r="12879" b="20562"/>
          <a:stretch>
            <a:fillRect/>
          </a:stretch>
        </p:blipFill>
        <p:spPr>
          <a:xfrm>
            <a:off x="1086598" y="0"/>
            <a:ext cx="8985953" cy="5711252"/>
          </a:xfrm>
          <a:prstGeom prst="rect">
            <a:avLst/>
          </a:prstGeom>
        </p:spPr>
      </p:pic>
      <p:pic>
        <p:nvPicPr>
          <p:cNvPr id="3" name="图片 3" descr="15"/>
          <p:cNvPicPr>
            <a:picLocks noChangeAspect="1"/>
          </p:cNvPicPr>
          <p:nvPr/>
        </p:nvPicPr>
        <p:blipFill>
          <a:blip r:embed="rId3"/>
          <a:srcRect l="27809" t="13662" r="46755" b="20190"/>
          <a:stretch>
            <a:fillRect/>
          </a:stretch>
        </p:blipFill>
        <p:spPr>
          <a:xfrm flipH="1">
            <a:off x="8409482" y="3271269"/>
            <a:ext cx="3782518" cy="3586731"/>
          </a:xfrm>
          <a:prstGeom prst="rect">
            <a:avLst/>
          </a:prstGeom>
        </p:spPr>
      </p:pic>
      <p:pic>
        <p:nvPicPr>
          <p:cNvPr id="4" name="图片 13" descr="5"/>
          <p:cNvPicPr>
            <a:picLocks noChangeAspect="1"/>
          </p:cNvPicPr>
          <p:nvPr/>
        </p:nvPicPr>
        <p:blipFill>
          <a:blip r:embed="rId4"/>
          <a:srcRect t="57292"/>
          <a:stretch>
            <a:fillRect/>
          </a:stretch>
        </p:blipFill>
        <p:spPr>
          <a:xfrm flipH="1">
            <a:off x="0" y="4686300"/>
            <a:ext cx="12191365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5670" y="1384495"/>
            <a:ext cx="4005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>
                <a:solidFill>
                  <a:srgbClr val="FF0066"/>
                </a:solidFill>
                <a:latin typeface="UTM Guanine" panose="02040603050506020204" pitchFamily="18" charset="0"/>
              </a:rPr>
              <a:t>Hoạt động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4224" y="2561224"/>
            <a:ext cx="5365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 dẫn viết chữ hoa </a:t>
            </a:r>
          </a:p>
        </p:txBody>
      </p:sp>
    </p:spTree>
    <p:extLst>
      <p:ext uri="{BB962C8B-B14F-4D97-AF65-F5344CB8AC3E}">
        <p14:creationId xmlns:p14="http://schemas.microsoft.com/office/powerpoint/2010/main" val="29245879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639" y="418622"/>
            <a:ext cx="7330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</a:t>
            </a:r>
            <a:r>
              <a:rPr lang="en-US" sz="66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cỡ vừa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0" y="1348724"/>
            <a:ext cx="5030837" cy="5088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375" y="1241857"/>
            <a:ext cx="655278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</a:t>
            </a:r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 cao bao 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nhiêu ô li?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952" y="2450124"/>
            <a:ext cx="3779061" cy="8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Cao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5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437" y="3567069"/>
            <a:ext cx="655278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</a:t>
            </a:r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 rộng bao 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nhiêu ô li?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375" y="4838329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Rộng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5,5 ô li.</a:t>
            </a:r>
            <a:endParaRPr lang="vi-VN" sz="3600" dirty="0">
              <a:latin typeface="UTM Avo" panose="0204060305050602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99338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639" y="418622"/>
            <a:ext cx="7330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</a:t>
            </a:r>
            <a:r>
              <a:rPr lang="en-US" sz="66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cỡ nhỏ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9" y="1155426"/>
            <a:ext cx="5362559" cy="5417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375" y="1241857"/>
            <a:ext cx="655278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</a:t>
            </a:r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 cao bao 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nhiêu ô li?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952" y="2450124"/>
            <a:ext cx="377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Cao 2,</a:t>
            </a:r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5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437" y="3567069"/>
            <a:ext cx="655278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</a:t>
            </a:r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 rộng bao 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nhiêu ô li?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375" y="4838329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Rộng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gần 3 ô li.</a:t>
            </a:r>
            <a:endParaRPr lang="vi-VN" sz="3600" dirty="0">
              <a:latin typeface="UTM Avo" panose="0204060305050602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5568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639" y="418622"/>
            <a:ext cx="7330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</a:t>
            </a:r>
            <a:r>
              <a:rPr lang="en-US" sz="66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cỡ nhỏ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9" y="1155426"/>
            <a:ext cx="5362559" cy="5417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375" y="1511232"/>
            <a:ext cx="549256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</a:t>
            </a:r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 gồm bao nhiêu nét?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375" y="2908854"/>
            <a:ext cx="51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Gồm 2 nét.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89439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8ku_d86e2212d3e726cc7abb62f88b3a8de2_12503752"/>
          <p:cNvPicPr>
            <a:picLocks noChangeAspect="1"/>
          </p:cNvPicPr>
          <p:nvPr/>
        </p:nvPicPr>
        <p:blipFill>
          <a:blip r:embed="rId2"/>
          <a:srcRect l="11471" t="26223" r="12879" b="20562"/>
          <a:stretch>
            <a:fillRect/>
          </a:stretch>
        </p:blipFill>
        <p:spPr>
          <a:xfrm>
            <a:off x="1086598" y="0"/>
            <a:ext cx="8985953" cy="5711252"/>
          </a:xfrm>
          <a:prstGeom prst="rect">
            <a:avLst/>
          </a:prstGeom>
        </p:spPr>
      </p:pic>
      <p:pic>
        <p:nvPicPr>
          <p:cNvPr id="3" name="图片 3" descr="15"/>
          <p:cNvPicPr>
            <a:picLocks noChangeAspect="1"/>
          </p:cNvPicPr>
          <p:nvPr/>
        </p:nvPicPr>
        <p:blipFill>
          <a:blip r:embed="rId3"/>
          <a:srcRect l="27809" t="13662" r="46755" b="20190"/>
          <a:stretch>
            <a:fillRect/>
          </a:stretch>
        </p:blipFill>
        <p:spPr>
          <a:xfrm flipH="1">
            <a:off x="8409482" y="3271269"/>
            <a:ext cx="3782518" cy="3586731"/>
          </a:xfrm>
          <a:prstGeom prst="rect">
            <a:avLst/>
          </a:prstGeom>
        </p:spPr>
      </p:pic>
      <p:pic>
        <p:nvPicPr>
          <p:cNvPr id="4" name="图片 13" descr="5"/>
          <p:cNvPicPr>
            <a:picLocks noChangeAspect="1"/>
          </p:cNvPicPr>
          <p:nvPr/>
        </p:nvPicPr>
        <p:blipFill>
          <a:blip r:embed="rId4"/>
          <a:srcRect t="57292"/>
          <a:stretch>
            <a:fillRect/>
          </a:stretch>
        </p:blipFill>
        <p:spPr>
          <a:xfrm flipH="1">
            <a:off x="0" y="4686300"/>
            <a:ext cx="12191365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5670" y="1384495"/>
            <a:ext cx="4005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>
                <a:solidFill>
                  <a:srgbClr val="FF0066"/>
                </a:solidFill>
                <a:latin typeface="UTM Guanine" panose="02040603050506020204" pitchFamily="18" charset="0"/>
              </a:rPr>
              <a:t>Hoạt động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0754" y="2562642"/>
            <a:ext cx="6735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 dẫn viết câu ứng dụng </a:t>
            </a:r>
          </a:p>
        </p:txBody>
      </p:sp>
    </p:spTree>
    <p:extLst>
      <p:ext uri="{BB962C8B-B14F-4D97-AF65-F5344CB8AC3E}">
        <p14:creationId xmlns:p14="http://schemas.microsoft.com/office/powerpoint/2010/main" val="9763257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730" y="279349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VIẾT TỪ ỨNG DỤNG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25087" y="2115404"/>
            <a:ext cx="12150078" cy="2723662"/>
            <a:chOff x="1099534" y="1506571"/>
            <a:chExt cx="9854730" cy="184516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788" b="29206"/>
            <a:stretch/>
          </p:blipFill>
          <p:spPr bwMode="auto">
            <a:xfrm>
              <a:off x="1099534" y="1506571"/>
              <a:ext cx="5091959" cy="1845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023036" y="2085960"/>
              <a:ext cx="8931228" cy="688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Fnh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302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730" y="279349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9514" y="1424407"/>
            <a:ext cx="9681904" cy="1848108"/>
            <a:chOff x="1099534" y="1506571"/>
            <a:chExt cx="9681904" cy="1848108"/>
          </a:xfrm>
        </p:grpSpPr>
        <p:grpSp>
          <p:nvGrpSpPr>
            <p:cNvPr id="8" name="Group 7"/>
            <p:cNvGrpSpPr/>
            <p:nvPr/>
          </p:nvGrpSpPr>
          <p:grpSpPr>
            <a:xfrm>
              <a:off x="1099534" y="1506571"/>
              <a:ext cx="9681904" cy="1848108"/>
              <a:chOff x="1218500" y="1575057"/>
              <a:chExt cx="9681904" cy="1848108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06"/>
              <a:stretch/>
            </p:blipFill>
            <p:spPr bwMode="auto">
              <a:xfrm>
                <a:off x="1218500" y="1575057"/>
                <a:ext cx="8544563" cy="1845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559" y="1575057"/>
                <a:ext cx="1933845" cy="1848108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646674" y="2104452"/>
              <a:ext cx="89312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Fnh</a:t>
              </a:r>
              <a:r>
                <a:rPr lang="en-US" sz="3600" b="1" dirty="0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600" b="1" dirty="0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bốn</a:t>
              </a:r>
              <a:r>
                <a:rPr lang="en-US" sz="3600" b="1" dirty="0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r>
                <a:rPr lang="en-US" sz="3600" b="1" dirty="0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3600" b="1" dirty="0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chung</a:t>
              </a:r>
              <a:r>
                <a:rPr lang="en-US" sz="3600" b="1" dirty="0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3600" b="1" dirty="0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3600" b="1" dirty="0">
                  <a:solidFill>
                    <a:srgbClr val="CC0099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377" y="3583838"/>
            <a:ext cx="770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a) 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6802742" y="3333820"/>
            <a:ext cx="2553070" cy="8540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F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439" y="4230169"/>
            <a:ext cx="1079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b) Khoảng cách giữa các chữ ghi tiếng như thế nào?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463141" y="5405771"/>
            <a:ext cx="11341606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1 con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o.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675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730" y="279349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9514" y="1424407"/>
            <a:ext cx="9681904" cy="1848108"/>
            <a:chOff x="1218500" y="1575057"/>
            <a:chExt cx="9681904" cy="184810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06"/>
            <a:stretch/>
          </p:blipFill>
          <p:spPr bwMode="auto">
            <a:xfrm>
              <a:off x="1218500" y="1575057"/>
              <a:ext cx="8544563" cy="1845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559" y="1575057"/>
              <a:ext cx="1933845" cy="184810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97543" y="3619064"/>
            <a:ext cx="666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c)  Chữ cái nào cao 2,5 ô li?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219290" y="3413608"/>
            <a:ext cx="4741604" cy="8540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F,h,b,g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260233" y="4303521"/>
            <a:ext cx="4741604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t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591" y="4393793"/>
            <a:ext cx="66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d) Chữ cái nào cao 1,5 ô li?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FCDAE-20B2-AB0F-E4EC-93ABB906FBF6}"/>
              </a:ext>
            </a:extLst>
          </p:cNvPr>
          <p:cNvSpPr/>
          <p:nvPr/>
        </p:nvSpPr>
        <p:spPr>
          <a:xfrm>
            <a:off x="1676654" y="2022288"/>
            <a:ext cx="893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Fnh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chung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600" b="1" dirty="0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6146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334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HP001 5 hàng</vt:lpstr>
      <vt:lpstr>UTM Avo</vt:lpstr>
      <vt:lpstr>SVN-Newton</vt:lpstr>
      <vt:lpstr>Arial</vt:lpstr>
      <vt:lpstr>Wingdings</vt:lpstr>
      <vt:lpstr>Times New Roman</vt:lpstr>
      <vt:lpstr>UTM Guanine</vt:lpstr>
      <vt:lpstr>思源黑体 CN</vt:lpstr>
      <vt:lpstr>思源黑体 CN Bold</vt:lpstr>
      <vt:lpstr>#9Slide07 HoneyCream</vt:lpstr>
      <vt:lpstr>Calibri</vt:lpstr>
      <vt:lpstr>SVN-Poky's</vt:lpstr>
      <vt:lpstr>#9Slide05 Aphrodite Pro</vt:lpstr>
      <vt:lpstr>HP001 4 hàng</vt:lpstr>
      <vt:lpstr>#9Slide03 Arima Madurai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Phương Bùi</cp:lastModifiedBy>
  <cp:revision>21</cp:revision>
  <dcterms:created xsi:type="dcterms:W3CDTF">2023-03-11T15:18:23Z</dcterms:created>
  <dcterms:modified xsi:type="dcterms:W3CDTF">2024-04-15T15:19:29Z</dcterms:modified>
</cp:coreProperties>
</file>