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5" r:id="rId5"/>
    <p:sldId id="268" r:id="rId6"/>
    <p:sldId id="266" r:id="rId7"/>
    <p:sldId id="269" r:id="rId8"/>
    <p:sldId id="270" r:id="rId9"/>
    <p:sldId id="267" r:id="rId10"/>
    <p:sldId id="271" r:id="rId11"/>
    <p:sldId id="272" r:id="rId12"/>
    <p:sldId id="324" r:id="rId13"/>
    <p:sldId id="263" r:id="rId14"/>
  </p:sldIdLst>
  <p:sldSz cx="12192000" cy="6858000"/>
  <p:notesSz cx="6858000" cy="9144000"/>
  <p:embeddedFontLst>
    <p:embeddedFont>
      <p:font typeface="#9Slide03 SVN-Oscine Bold" panose="020B0806040202020204" pitchFamily="34" charset="0"/>
      <p:bold r:id="rId16"/>
    </p:embeddedFont>
    <p:embeddedFont>
      <p:font typeface="#9Slide07 HoneyCream" pitchFamily="2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Vogue-ExtraBold" panose="020B0500000000000000" charset="0"/>
      <p:regular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4FA"/>
    <a:srgbClr val="EE982F"/>
    <a:srgbClr val="FC8820"/>
    <a:srgbClr val="1981E6"/>
    <a:srgbClr val="237436"/>
    <a:srgbClr val="7AB6F2"/>
    <a:srgbClr val="FFE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A75A8-36C0-4E53-A7D5-3CC0A54A1779}" v="3" dt="2024-04-15T15:01:06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ương Bùi" userId="738164a5b43ecf58" providerId="LiveId" clId="{45FA75A8-36C0-4E53-A7D5-3CC0A54A1779}"/>
    <pc:docChg chg="undo custSel addSld delSld modSld delMainMaster">
      <pc:chgData name="Phương Bùi" userId="738164a5b43ecf58" providerId="LiveId" clId="{45FA75A8-36C0-4E53-A7D5-3CC0A54A1779}" dt="2024-04-15T16:07:53.267" v="188" actId="47"/>
      <pc:docMkLst>
        <pc:docMk/>
      </pc:docMkLst>
      <pc:sldChg chg="addSp delSp modSp mod delAnim">
        <pc:chgData name="Phương Bùi" userId="738164a5b43ecf58" providerId="LiveId" clId="{45FA75A8-36C0-4E53-A7D5-3CC0A54A1779}" dt="2024-04-15T15:04:33.519" v="184" actId="1076"/>
        <pc:sldMkLst>
          <pc:docMk/>
          <pc:sldMk cId="2785262687" sldId="256"/>
        </pc:sldMkLst>
        <pc:spChg chg="add mod">
          <ac:chgData name="Phương Bùi" userId="738164a5b43ecf58" providerId="LiveId" clId="{45FA75A8-36C0-4E53-A7D5-3CC0A54A1779}" dt="2024-04-15T15:04:33.519" v="184" actId="1076"/>
          <ac:spMkLst>
            <pc:docMk/>
            <pc:sldMk cId="2785262687" sldId="256"/>
            <ac:spMk id="2" creationId="{70765CAA-2167-5B90-3C14-9FEF6E6FED7D}"/>
          </ac:spMkLst>
        </pc:spChg>
        <pc:graphicFrameChg chg="add del mod">
          <ac:chgData name="Phương Bùi" userId="738164a5b43ecf58" providerId="LiveId" clId="{45FA75A8-36C0-4E53-A7D5-3CC0A54A1779}" dt="2024-04-15T15:00:41.527" v="35" actId="478"/>
          <ac:graphicFrameMkLst>
            <pc:docMk/>
            <pc:sldMk cId="2785262687" sldId="256"/>
            <ac:graphicFrameMk id="3" creationId="{9F1CFA0B-84FD-C072-53B6-8D14EACCE279}"/>
          </ac:graphicFrameMkLst>
        </pc:graphicFrameChg>
        <pc:graphicFrameChg chg="add del mod">
          <ac:chgData name="Phương Bùi" userId="738164a5b43ecf58" providerId="LiveId" clId="{45FA75A8-36C0-4E53-A7D5-3CC0A54A1779}" dt="2024-04-15T15:01:09.764" v="37" actId="478"/>
          <ac:graphicFrameMkLst>
            <pc:docMk/>
            <pc:sldMk cId="2785262687" sldId="256"/>
            <ac:graphicFrameMk id="4" creationId="{1216DFC2-EE12-1F09-FE51-5D8D32A54661}"/>
          </ac:graphicFrameMkLst>
        </pc:graphicFrameChg>
        <pc:picChg chg="del">
          <ac:chgData name="Phương Bùi" userId="738164a5b43ecf58" providerId="LiveId" clId="{45FA75A8-36C0-4E53-A7D5-3CC0A54A1779}" dt="2024-04-15T14:59:28.755" v="2" actId="478"/>
          <ac:picMkLst>
            <pc:docMk/>
            <pc:sldMk cId="2785262687" sldId="256"/>
            <ac:picMk id="18" creationId="{4794A5B5-05F1-CCAC-222B-58372F4A2C12}"/>
          </ac:picMkLst>
        </pc:picChg>
        <pc:picChg chg="del">
          <ac:chgData name="Phương Bùi" userId="738164a5b43ecf58" providerId="LiveId" clId="{45FA75A8-36C0-4E53-A7D5-3CC0A54A1779}" dt="2024-04-15T14:59:27.975" v="1" actId="478"/>
          <ac:picMkLst>
            <pc:docMk/>
            <pc:sldMk cId="2785262687" sldId="256"/>
            <ac:picMk id="22" creationId="{16796A38-C77D-20C2-B459-1B4E99D1D6E4}"/>
          </ac:picMkLst>
        </pc:picChg>
        <pc:picChg chg="del mod">
          <ac:chgData name="Phương Bùi" userId="738164a5b43ecf58" providerId="LiveId" clId="{45FA75A8-36C0-4E53-A7D5-3CC0A54A1779}" dt="2024-04-15T15:01:11.318" v="39" actId="478"/>
          <ac:picMkLst>
            <pc:docMk/>
            <pc:sldMk cId="2785262687" sldId="256"/>
            <ac:picMk id="26" creationId="{DA306125-1FA5-60F9-3EA1-1BF079454542}"/>
          </ac:picMkLst>
        </pc:picChg>
      </pc:sldChg>
      <pc:sldChg chg="del">
        <pc:chgData name="Phương Bùi" userId="738164a5b43ecf58" providerId="LiveId" clId="{45FA75A8-36C0-4E53-A7D5-3CC0A54A1779}" dt="2024-04-15T14:59:25.761" v="0" actId="47"/>
        <pc:sldMkLst>
          <pc:docMk/>
          <pc:sldMk cId="3182475992" sldId="259"/>
        </pc:sldMkLst>
      </pc:sldChg>
      <pc:sldChg chg="add del">
        <pc:chgData name="Phương Bùi" userId="738164a5b43ecf58" providerId="LiveId" clId="{45FA75A8-36C0-4E53-A7D5-3CC0A54A1779}" dt="2024-04-15T16:07:48.596" v="187" actId="47"/>
        <pc:sldMkLst>
          <pc:docMk/>
          <pc:sldMk cId="3424601750" sldId="260"/>
        </pc:sldMkLst>
      </pc:sldChg>
      <pc:sldChg chg="add del">
        <pc:chgData name="Phương Bùi" userId="738164a5b43ecf58" providerId="LiveId" clId="{45FA75A8-36C0-4E53-A7D5-3CC0A54A1779}" dt="2024-04-15T16:07:39.135" v="185" actId="47"/>
        <pc:sldMkLst>
          <pc:docMk/>
          <pc:sldMk cId="1422040219" sldId="264"/>
        </pc:sldMkLst>
      </pc:sldChg>
      <pc:sldChg chg="del">
        <pc:chgData name="Phương Bùi" userId="738164a5b43ecf58" providerId="LiveId" clId="{45FA75A8-36C0-4E53-A7D5-3CC0A54A1779}" dt="2024-04-15T16:07:53.267" v="188" actId="47"/>
        <pc:sldMkLst>
          <pc:docMk/>
          <pc:sldMk cId="3888097591" sldId="273"/>
        </pc:sldMkLst>
      </pc:sldChg>
      <pc:sldChg chg="del">
        <pc:chgData name="Phương Bùi" userId="738164a5b43ecf58" providerId="LiveId" clId="{45FA75A8-36C0-4E53-A7D5-3CC0A54A1779}" dt="2024-04-15T15:00:07.352" v="9" actId="47"/>
        <pc:sldMkLst>
          <pc:docMk/>
          <pc:sldMk cId="2819458297" sldId="323"/>
        </pc:sldMkLst>
      </pc:sldChg>
      <pc:sldMasterChg chg="del delSldLayout">
        <pc:chgData name="Phương Bùi" userId="738164a5b43ecf58" providerId="LiveId" clId="{45FA75A8-36C0-4E53-A7D5-3CC0A54A1779}" dt="2024-04-15T15:00:07.352" v="9" actId="47"/>
        <pc:sldMasterMkLst>
          <pc:docMk/>
          <pc:sldMasterMk cId="2263571309" sldId="2147483660"/>
        </pc:sldMasterMkLst>
        <pc:sldLayoutChg chg="del">
          <pc:chgData name="Phương Bùi" userId="738164a5b43ecf58" providerId="LiveId" clId="{45FA75A8-36C0-4E53-A7D5-3CC0A54A1779}" dt="2024-04-15T15:00:07.352" v="9" actId="47"/>
          <pc:sldLayoutMkLst>
            <pc:docMk/>
            <pc:sldMasterMk cId="2263571309" sldId="2147483660"/>
            <pc:sldLayoutMk cId="3721319948" sldId="2147483661"/>
          </pc:sldLayoutMkLst>
        </pc:sldLayoutChg>
        <pc:sldLayoutChg chg="del">
          <pc:chgData name="Phương Bùi" userId="738164a5b43ecf58" providerId="LiveId" clId="{45FA75A8-36C0-4E53-A7D5-3CC0A54A1779}" dt="2024-04-15T15:00:07.352" v="9" actId="47"/>
          <pc:sldLayoutMkLst>
            <pc:docMk/>
            <pc:sldMasterMk cId="2263571309" sldId="2147483660"/>
            <pc:sldLayoutMk cId="1244314196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B9CD7-5FE6-4807-BF00-8CA846D248A0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D9F8E-1120-4571-A58E-008DCB7E5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16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9F8E-1120-4571-A58E-008DCB7E5386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412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557773-8EEC-F98E-5CBF-851B0983B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F34B679-5811-BC4B-E32F-677CE2AD4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C3380B-89FC-A0F4-5D00-FFFCEEFA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0F3AF8-869C-F4E7-C9AD-E86B5B2D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46F794-EE2E-D691-CFC1-B82C0292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117C5735-6B7C-7F43-1818-0AF4FC40110A}"/>
              </a:ext>
            </a:extLst>
          </p:cNvPr>
          <p:cNvGrpSpPr/>
          <p:nvPr userDrawn="1"/>
        </p:nvGrpSpPr>
        <p:grpSpPr>
          <a:xfrm>
            <a:off x="601075" y="478121"/>
            <a:ext cx="10989850" cy="5400108"/>
            <a:chOff x="410183" y="718665"/>
            <a:chExt cx="9502302" cy="4539135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A914949B-9290-F717-5889-27FBCFDB8F01}"/>
                </a:ext>
              </a:extLst>
            </p:cNvPr>
            <p:cNvSpPr/>
            <p:nvPr userDrawn="1"/>
          </p:nvSpPr>
          <p:spPr>
            <a:xfrm>
              <a:off x="410183" y="718665"/>
              <a:ext cx="9502302" cy="4539135"/>
            </a:xfrm>
            <a:prstGeom prst="roundRect">
              <a:avLst>
                <a:gd name="adj" fmla="val 2308"/>
              </a:avLst>
            </a:prstGeom>
            <a:solidFill>
              <a:srgbClr val="EE9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EF0452D8-4AC6-3274-A64F-6E975816BD64}"/>
                </a:ext>
              </a:extLst>
            </p:cNvPr>
            <p:cNvSpPr/>
            <p:nvPr userDrawn="1"/>
          </p:nvSpPr>
          <p:spPr>
            <a:xfrm>
              <a:off x="628244" y="953759"/>
              <a:ext cx="9066179" cy="4068945"/>
            </a:xfrm>
            <a:prstGeom prst="roundRect">
              <a:avLst>
                <a:gd name="adj" fmla="val 2308"/>
              </a:avLst>
            </a:prstGeom>
            <a:solidFill>
              <a:srgbClr val="237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9" name="图片 24">
            <a:extLst>
              <a:ext uri="{FF2B5EF4-FFF2-40B4-BE49-F238E27FC236}">
                <a16:creationId xmlns:a16="http://schemas.microsoft.com/office/drawing/2014/main" id="{BAACE274-C04E-ED86-8E5B-678FC89CB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2747" y="465541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443697-E73A-94B9-FDBC-5FA022E3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4F56F39-B755-3ABE-ED64-35F305450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972AA4-BE43-CBF3-70EC-AAE46C73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9235ED-1FA6-EFF3-3BDC-C91D7459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95DC37-737F-0DAC-F0D1-8B9C312D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574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07F9CDD-58F7-DBF2-58AD-9168AE3F7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CF3A7E3-4FD7-A25C-8E9C-CAB7DD19A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B76025-DD74-E6FE-2B31-4607357F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C1DD14-E50D-A68E-5FDA-F256FC7A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54185D-065E-15DC-93F7-31681A27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40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>
            <a:extLst>
              <a:ext uri="{FF2B5EF4-FFF2-40B4-BE49-F238E27FC236}">
                <a16:creationId xmlns:a16="http://schemas.microsoft.com/office/drawing/2014/main" id="{21451209-457A-92E9-22CF-A63E286D1B17}"/>
              </a:ext>
            </a:extLst>
          </p:cNvPr>
          <p:cNvSpPr/>
          <p:nvPr userDrawn="1"/>
        </p:nvSpPr>
        <p:spPr>
          <a:xfrm>
            <a:off x="485775" y="565265"/>
            <a:ext cx="11220450" cy="5416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02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0C9712-FEC0-7C5E-2008-30C3E247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CA84728-DC8C-042E-1E0A-8C17EF89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F21C7FD-5326-070A-7CE8-05E2EBFA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DD5EC4-8122-493D-B9B8-34DE516BA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146167" y="-65866"/>
            <a:ext cx="9899666" cy="6202048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18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33C90E-6072-A5EE-C297-43FBE1E0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C63950-2B6C-187D-AAA8-4C3FE5829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DF534B0-27DD-C939-CA7E-D0E68B456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EAE5FE3-3DEE-3EFF-B8FB-68D04BE8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F70E0BF-73AE-9942-F99F-AA5BD843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CB5D3C8-E27F-E5C8-075A-2BA7C528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305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65A465-2403-16BC-1F05-99E69C4E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680236D-EDA0-8A32-39CC-0F6248FFF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E54B8E-0154-E701-F9B2-4568EB973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65403C0-82E1-5227-2763-B3D4ECB6B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389677D-3FC3-D42C-EB27-4236DAF1A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CE3C226-5634-D9A2-666B-FFA3F362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E577204-6473-379A-BBD6-344D75EE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E545489-D151-F93A-58F5-49773A04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52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97C9E8-EC43-D7DA-68C0-724D3BA8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2A5F0C-DD53-22F6-2A24-CE549414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14CAB51-1328-90A0-D3AD-1C4B38A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2595734-7460-B226-9399-EC2D37B1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74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1CC9717-6941-3228-5DCA-96FC24E6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9A3DB18-4899-7D37-E1AE-2B62C590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8209408-7840-FAAC-DA63-AAD96BDD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6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145E7D-E816-DC07-A58E-A67088D6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89978D3-698E-C926-FBEA-9F2A1843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601A77-E935-233E-FA59-68534CBCD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BFD27F0-3DC7-2C54-8BE9-3ABC754B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8A2F8D-9C37-CCBC-5CB6-DBF7FD1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34EB0CE-0FEE-06EB-C007-A223247F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50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723A3A-D590-B379-8C55-CCCD2405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4E170E2-9975-FEF5-A1A4-3FAC7D5B2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77A13E-EE58-A2F1-1AB3-46726C82C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DACE31A-1419-D852-7B2F-7687AE91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28080A-1E53-E948-FC1E-BEA7FC64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01F2F1A-E897-4372-FA6B-1516BFB2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16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085D5B0-0B11-4792-A148-AC043273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47659C1-7555-614F-1DE0-8F613ECF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598CB91-888D-158C-2D24-96BCCE004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935F8-18F6-4056-95B3-5217B5CB4505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CC5EB7-D046-8A90-90FA-E167E8366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5D4DDA-BAB5-B40F-9871-45BC8053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613F9007-040F-8E61-29E6-0C221489D2A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5407B63F-0B8D-BD94-E385-E72FD538763C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CC12A-D3FC-7A1A-6BDF-C134B84F4E9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3F8AA-E329-69EA-F638-6B253A713F2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F539287-866B-6026-3A48-BD987C518588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6CC506AB-F737-64E7-E4F9-03CBE126C59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FD993D15-4C2F-DA82-28E8-82F1149EDC3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6973EDB-D2C4-2F07-FF65-24712BEC39CE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EFF702-FC4B-8B1B-BA58-61178C5D4F2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12FE16-5A2B-4244-989E-CFC2E2315B4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18BD70D-B907-F731-0449-B37AD4C6B771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3921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65CAA-2167-5B90-3C14-9FEF6E6FED7D}"/>
              </a:ext>
            </a:extLst>
          </p:cNvPr>
          <p:cNvSpPr txBox="1"/>
          <p:nvPr/>
        </p:nvSpPr>
        <p:spPr>
          <a:xfrm>
            <a:off x="1047136" y="914401"/>
            <a:ext cx="96896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#9Slide03 SVN-Oscine Bold" panose="020B0806040202020204" pitchFamily="34" charset="0"/>
                <a:cs typeface="Times New Roman" panose="02020603050405020304" pitchFamily="18" charset="0"/>
              </a:rPr>
              <a:t>LUYỆN TẬP SỬ DỤNG DẤU CÂU: DẤU CHẤM, DẤU CHẤM THAN, DẤU PHẨY</a:t>
            </a:r>
          </a:p>
          <a:p>
            <a:pPr algn="ctr"/>
            <a:endParaRPr lang="en-US" sz="6000" b="1" dirty="0">
              <a:solidFill>
                <a:srgbClr val="CEE4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6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1F574783-AB6B-58F0-0FDE-985A9EA79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53" y="1130609"/>
            <a:ext cx="4578493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555725A-C6CE-C0C2-2541-E800B42AD519}"/>
              </a:ext>
            </a:extLst>
          </p:cNvPr>
          <p:cNvSpPr txBox="1"/>
          <p:nvPr/>
        </p:nvSpPr>
        <p:spPr>
          <a:xfrm>
            <a:off x="1028556" y="2646486"/>
            <a:ext cx="862716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Thành tích của cậu khiến mọi người nể phục quá!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Đồ họa 31">
            <a:extLst>
              <a:ext uri="{FF2B5EF4-FFF2-40B4-BE49-F238E27FC236}">
                <a16:creationId xmlns:a16="http://schemas.microsoft.com/office/drawing/2014/main" id="{1FF813B2-E38F-21F2-EBAB-4642392A586F}"/>
              </a:ext>
            </a:extLst>
          </p:cNvPr>
          <p:cNvGrpSpPr/>
          <p:nvPr/>
        </p:nvGrpSpPr>
        <p:grpSpPr>
          <a:xfrm>
            <a:off x="5369187" y="3105236"/>
            <a:ext cx="1186211" cy="799214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217A8371-D360-C158-07AD-A5B4CAB98C3B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E8E932A4-0C9B-CF08-09CD-529A64ACE312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DA7644F-F6E7-6F8A-10A2-CB060DD26771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54A503DE-A5B4-AFE1-0372-3195076D37C0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64D21AE2-E190-AC7E-2B58-2ED1735E8C31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pic>
        <p:nvPicPr>
          <p:cNvPr id="12" name="Đồ họa 11">
            <a:extLst>
              <a:ext uri="{FF2B5EF4-FFF2-40B4-BE49-F238E27FC236}">
                <a16:creationId xmlns:a16="http://schemas.microsoft.com/office/drawing/2014/main" id="{AA71DEA3-6109-35D2-72CE-4AAC38B9C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7919" y="2524211"/>
            <a:ext cx="704850" cy="581025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368AD6E3-2D59-DBB1-8ACC-A78274C15FE7}"/>
              </a:ext>
            </a:extLst>
          </p:cNvPr>
          <p:cNvGrpSpPr/>
          <p:nvPr/>
        </p:nvGrpSpPr>
        <p:grpSpPr>
          <a:xfrm>
            <a:off x="743123" y="620498"/>
            <a:ext cx="10705754" cy="1925261"/>
            <a:chOff x="952846" y="2336451"/>
            <a:chExt cx="10705754" cy="1925261"/>
          </a:xfrm>
        </p:grpSpPr>
        <p:grpSp>
          <p:nvGrpSpPr>
            <p:cNvPr id="14" name="Đồ họa 14">
              <a:extLst>
                <a:ext uri="{FF2B5EF4-FFF2-40B4-BE49-F238E27FC236}">
                  <a16:creationId xmlns:a16="http://schemas.microsoft.com/office/drawing/2014/main" id="{B8C4AD83-BDB5-A09A-9E1B-E8764DFF7AF9}"/>
                </a:ext>
              </a:extLst>
            </p:cNvPr>
            <p:cNvGrpSpPr/>
            <p:nvPr/>
          </p:nvGrpSpPr>
          <p:grpSpPr>
            <a:xfrm>
              <a:off x="952846" y="2336451"/>
              <a:ext cx="10705754" cy="1925261"/>
              <a:chOff x="952846" y="2336451"/>
              <a:chExt cx="10007273" cy="2645897"/>
            </a:xfrm>
          </p:grpSpPr>
          <p:grpSp>
            <p:nvGrpSpPr>
              <p:cNvPr id="16" name="Đồ họa 14">
                <a:extLst>
                  <a:ext uri="{FF2B5EF4-FFF2-40B4-BE49-F238E27FC236}">
                    <a16:creationId xmlns:a16="http://schemas.microsoft.com/office/drawing/2014/main" id="{A46A0BA0-F26B-1F95-45CA-BAA3361A9B14}"/>
                  </a:ext>
                </a:extLst>
              </p:cNvPr>
              <p:cNvGrpSpPr/>
              <p:nvPr/>
            </p:nvGrpSpPr>
            <p:grpSpPr>
              <a:xfrm>
                <a:off x="1244941" y="2604982"/>
                <a:ext cx="9482614" cy="2288857"/>
                <a:chOff x="1244941" y="2604982"/>
                <a:chExt cx="9482614" cy="2288857"/>
              </a:xfrm>
            </p:grpSpPr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C4872201-FA31-F948-34F8-BC94C61EC953}"/>
                    </a:ext>
                  </a:extLst>
                </p:cNvPr>
                <p:cNvSpPr/>
                <p:nvPr/>
              </p:nvSpPr>
              <p:spPr>
                <a:xfrm>
                  <a:off x="1369709" y="2868824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0EC52085-9AFD-60A0-EE15-BDED85A06248}"/>
                    </a:ext>
                  </a:extLst>
                </p:cNvPr>
                <p:cNvSpPr/>
                <p:nvPr/>
              </p:nvSpPr>
              <p:spPr>
                <a:xfrm>
                  <a:off x="1267792" y="262879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id="{53DABE5B-E323-8D85-8196-6DDBAF6FB1CA}"/>
                    </a:ext>
                  </a:extLst>
                </p:cNvPr>
                <p:cNvSpPr/>
                <p:nvPr/>
              </p:nvSpPr>
              <p:spPr>
                <a:xfrm>
                  <a:off x="1244941" y="2604982"/>
                  <a:ext cx="9403557" cy="2070734"/>
                </a:xfrm>
                <a:custGeom>
                  <a:avLst/>
                  <a:gdLst>
                    <a:gd name="connsiteX0" fmla="*/ 9380697 w 9403557"/>
                    <a:gd name="connsiteY0" fmla="*/ 2070735 h 2070734"/>
                    <a:gd name="connsiteX1" fmla="*/ 9380697 w 9403557"/>
                    <a:gd name="connsiteY1" fmla="*/ 2070735 h 2070734"/>
                    <a:gd name="connsiteX2" fmla="*/ 4819175 w 9403557"/>
                    <a:gd name="connsiteY2" fmla="*/ 2027873 h 2070734"/>
                    <a:gd name="connsiteX3" fmla="*/ 23337 w 9403557"/>
                    <a:gd name="connsiteY3" fmla="*/ 1985010 h 2070734"/>
                    <a:gd name="connsiteX4" fmla="*/ 477 w 9403557"/>
                    <a:gd name="connsiteY4" fmla="*/ 1962150 h 2070734"/>
                    <a:gd name="connsiteX5" fmla="*/ 18575 w 9403557"/>
                    <a:gd name="connsiteY5" fmla="*/ 991552 h 2070734"/>
                    <a:gd name="connsiteX6" fmla="*/ 36672 w 9403557"/>
                    <a:gd name="connsiteY6" fmla="*/ 22860 h 2070734"/>
                    <a:gd name="connsiteX7" fmla="*/ 43340 w 9403557"/>
                    <a:gd name="connsiteY7" fmla="*/ 6667 h 2070734"/>
                    <a:gd name="connsiteX8" fmla="*/ 59532 w 9403557"/>
                    <a:gd name="connsiteY8" fmla="*/ 0 h 2070734"/>
                    <a:gd name="connsiteX9" fmla="*/ 59532 w 9403557"/>
                    <a:gd name="connsiteY9" fmla="*/ 0 h 2070734"/>
                    <a:gd name="connsiteX10" fmla="*/ 9380697 w 9403557"/>
                    <a:gd name="connsiteY10" fmla="*/ 35242 h 2070734"/>
                    <a:gd name="connsiteX11" fmla="*/ 9403557 w 9403557"/>
                    <a:gd name="connsiteY11" fmla="*/ 55245 h 2070734"/>
                    <a:gd name="connsiteX12" fmla="*/ 9403557 w 9403557"/>
                    <a:gd name="connsiteY12" fmla="*/ 57150 h 2070734"/>
                    <a:gd name="connsiteX13" fmla="*/ 9403557 w 9403557"/>
                    <a:gd name="connsiteY13" fmla="*/ 60008 h 2070734"/>
                    <a:gd name="connsiteX14" fmla="*/ 9403557 w 9403557"/>
                    <a:gd name="connsiteY14" fmla="*/ 2047875 h 2070734"/>
                    <a:gd name="connsiteX15" fmla="*/ 9396890 w 9403557"/>
                    <a:gd name="connsiteY15" fmla="*/ 2064068 h 2070734"/>
                    <a:gd name="connsiteX16" fmla="*/ 9380697 w 9403557"/>
                    <a:gd name="connsiteY16" fmla="*/ 2070735 h 2070734"/>
                    <a:gd name="connsiteX17" fmla="*/ 89060 w 9403557"/>
                    <a:gd name="connsiteY17" fmla="*/ 1939290 h 2070734"/>
                    <a:gd name="connsiteX18" fmla="*/ 4820127 w 9403557"/>
                    <a:gd name="connsiteY18" fmla="*/ 1982153 h 2070734"/>
                    <a:gd name="connsiteX19" fmla="*/ 9357837 w 9403557"/>
                    <a:gd name="connsiteY19" fmla="*/ 2025015 h 2070734"/>
                    <a:gd name="connsiteX20" fmla="*/ 9357837 w 9403557"/>
                    <a:gd name="connsiteY20" fmla="*/ 81915 h 2070734"/>
                    <a:gd name="connsiteX21" fmla="*/ 82392 w 9403557"/>
                    <a:gd name="connsiteY21" fmla="*/ 45720 h 2070734"/>
                    <a:gd name="connsiteX22" fmla="*/ 64295 w 9403557"/>
                    <a:gd name="connsiteY22" fmla="*/ 993457 h 2070734"/>
                    <a:gd name="connsiteX23" fmla="*/ 46197 w 9403557"/>
                    <a:gd name="connsiteY23" fmla="*/ 1939290 h 2070734"/>
                    <a:gd name="connsiteX24" fmla="*/ 89060 w 9403557"/>
                    <a:gd name="connsiteY24" fmla="*/ 1939290 h 207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403557" h="2070734">
                      <a:moveTo>
                        <a:pt x="9380697" y="2070735"/>
                      </a:moveTo>
                      <a:cubicBezTo>
                        <a:pt x="9380697" y="2070735"/>
                        <a:pt x="9380697" y="2070735"/>
                        <a:pt x="9380697" y="2070735"/>
                      </a:cubicBezTo>
                      <a:cubicBezTo>
                        <a:pt x="7858602" y="2068830"/>
                        <a:pt x="6313647" y="2047875"/>
                        <a:pt x="4819175" y="2027873"/>
                      </a:cubicBezTo>
                      <a:cubicBezTo>
                        <a:pt x="3248502" y="2006918"/>
                        <a:pt x="1624490" y="1985010"/>
                        <a:pt x="23337" y="1985010"/>
                      </a:cubicBezTo>
                      <a:cubicBezTo>
                        <a:pt x="10955" y="1985010"/>
                        <a:pt x="477" y="1974533"/>
                        <a:pt x="477" y="1962150"/>
                      </a:cubicBezTo>
                      <a:cubicBezTo>
                        <a:pt x="-2380" y="1639253"/>
                        <a:pt x="8097" y="1309688"/>
                        <a:pt x="18575" y="991552"/>
                      </a:cubicBezTo>
                      <a:cubicBezTo>
                        <a:pt x="28100" y="673418"/>
                        <a:pt x="38577" y="344805"/>
                        <a:pt x="36672" y="22860"/>
                      </a:cubicBezTo>
                      <a:cubicBezTo>
                        <a:pt x="36672" y="17145"/>
                        <a:pt x="38577" y="10478"/>
                        <a:pt x="43340" y="6667"/>
                      </a:cubicBezTo>
                      <a:cubicBezTo>
                        <a:pt x="48102" y="1905"/>
                        <a:pt x="53817" y="0"/>
                        <a:pt x="59532" y="0"/>
                      </a:cubicBezTo>
                      <a:cubicBezTo>
                        <a:pt x="59532" y="0"/>
                        <a:pt x="59532" y="0"/>
                        <a:pt x="59532" y="0"/>
                      </a:cubicBezTo>
                      <a:lnTo>
                        <a:pt x="9380697" y="35242"/>
                      </a:lnTo>
                      <a:cubicBezTo>
                        <a:pt x="9392127" y="35242"/>
                        <a:pt x="9401652" y="43815"/>
                        <a:pt x="9403557" y="55245"/>
                      </a:cubicBezTo>
                      <a:lnTo>
                        <a:pt x="9403557" y="57150"/>
                      </a:lnTo>
                      <a:cubicBezTo>
                        <a:pt x="9403557" y="58103"/>
                        <a:pt x="9403557" y="59055"/>
                        <a:pt x="9403557" y="60008"/>
                      </a:cubicBezTo>
                      <a:lnTo>
                        <a:pt x="9403557" y="2047875"/>
                      </a:lnTo>
                      <a:cubicBezTo>
                        <a:pt x="9403557" y="2053590"/>
                        <a:pt x="9400700" y="2060258"/>
                        <a:pt x="9396890" y="2064068"/>
                      </a:cubicBezTo>
                      <a:cubicBezTo>
                        <a:pt x="9393079" y="2068830"/>
                        <a:pt x="9387365" y="2070735"/>
                        <a:pt x="9380697" y="2070735"/>
                      </a:cubicBezTo>
                      <a:close/>
                      <a:moveTo>
                        <a:pt x="89060" y="1939290"/>
                      </a:moveTo>
                      <a:cubicBezTo>
                        <a:pt x="1669257" y="1939290"/>
                        <a:pt x="3270410" y="1961198"/>
                        <a:pt x="4820127" y="1982153"/>
                      </a:cubicBezTo>
                      <a:cubicBezTo>
                        <a:pt x="6306027" y="2002155"/>
                        <a:pt x="7843363" y="2023110"/>
                        <a:pt x="9357837" y="2025015"/>
                      </a:cubicBezTo>
                      <a:lnTo>
                        <a:pt x="9357837" y="81915"/>
                      </a:lnTo>
                      <a:lnTo>
                        <a:pt x="82392" y="45720"/>
                      </a:lnTo>
                      <a:cubicBezTo>
                        <a:pt x="84297" y="360998"/>
                        <a:pt x="73820" y="681990"/>
                        <a:pt x="64295" y="993457"/>
                      </a:cubicBezTo>
                      <a:cubicBezTo>
                        <a:pt x="54770" y="1303973"/>
                        <a:pt x="44292" y="1624965"/>
                        <a:pt x="46197" y="1939290"/>
                      </a:cubicBezTo>
                      <a:cubicBezTo>
                        <a:pt x="60485" y="1939290"/>
                        <a:pt x="74772" y="1939290"/>
                        <a:pt x="89060" y="193929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17" name="Đồ họa 14">
                <a:extLst>
                  <a:ext uri="{FF2B5EF4-FFF2-40B4-BE49-F238E27FC236}">
                    <a16:creationId xmlns:a16="http://schemas.microsoft.com/office/drawing/2014/main" id="{2CA22F88-7E2D-73EE-B7BC-7FA40C83E256}"/>
                  </a:ext>
                </a:extLst>
              </p:cNvPr>
              <p:cNvGrpSpPr/>
              <p:nvPr/>
            </p:nvGrpSpPr>
            <p:grpSpPr>
              <a:xfrm>
                <a:off x="952846" y="2336451"/>
                <a:ext cx="1113770" cy="1020134"/>
                <a:chOff x="952846" y="2336451"/>
                <a:chExt cx="1113770" cy="1020134"/>
              </a:xfrm>
            </p:grpSpPr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1D49ECC1-F682-AA2A-7793-33988A9B91CB}"/>
                    </a:ext>
                  </a:extLst>
                </p:cNvPr>
                <p:cNvSpPr/>
                <p:nvPr/>
              </p:nvSpPr>
              <p:spPr>
                <a:xfrm>
                  <a:off x="955595" y="2337403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" name="Đồ họa 14">
                  <a:extLst>
                    <a:ext uri="{FF2B5EF4-FFF2-40B4-BE49-F238E27FC236}">
                      <a16:creationId xmlns:a16="http://schemas.microsoft.com/office/drawing/2014/main" id="{C6678D98-2EE9-4657-04D7-CE632022E2E4}"/>
                    </a:ext>
                  </a:extLst>
                </p:cNvPr>
                <p:cNvGrpSpPr/>
                <p:nvPr/>
              </p:nvGrpSpPr>
              <p:grpSpPr>
                <a:xfrm>
                  <a:off x="952846" y="2336451"/>
                  <a:ext cx="1110913" cy="1019101"/>
                  <a:chOff x="952846" y="2336451"/>
                  <a:chExt cx="1110913" cy="1019101"/>
                </a:xfrm>
                <a:solidFill>
                  <a:srgbClr val="454E5F"/>
                </a:solidFill>
              </p:grpSpPr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id="{BC2F2E20-7A99-CD04-547C-DDE57B6D9963}"/>
                      </a:ext>
                    </a:extLst>
                  </p:cNvPr>
                  <p:cNvSpPr/>
                  <p:nvPr/>
                </p:nvSpPr>
                <p:spPr>
                  <a:xfrm>
                    <a:off x="952846" y="2336451"/>
                    <a:ext cx="1110913" cy="1019101"/>
                  </a:xfrm>
                  <a:custGeom>
                    <a:avLst/>
                    <a:gdLst>
                      <a:gd name="connsiteX0" fmla="*/ 1058382 w 1110913"/>
                      <a:gd name="connsiteY0" fmla="*/ 244719 h 1019101"/>
                      <a:gd name="connsiteX1" fmla="*/ 959322 w 1110913"/>
                      <a:gd name="connsiteY1" fmla="*/ 248529 h 1019101"/>
                      <a:gd name="connsiteX2" fmla="*/ 1106007 w 1110913"/>
                      <a:gd name="connsiteY2" fmla="*/ 87556 h 1019101"/>
                      <a:gd name="connsiteX3" fmla="*/ 1095530 w 1110913"/>
                      <a:gd name="connsiteY3" fmla="*/ 53266 h 1019101"/>
                      <a:gd name="connsiteX4" fmla="*/ 1031712 w 1110913"/>
                      <a:gd name="connsiteY4" fmla="*/ 73269 h 1019101"/>
                      <a:gd name="connsiteX5" fmla="*/ 875502 w 1110913"/>
                      <a:gd name="connsiteY5" fmla="*/ 143754 h 1019101"/>
                      <a:gd name="connsiteX6" fmla="*/ 890742 w 1110913"/>
                      <a:gd name="connsiteY6" fmla="*/ 97081 h 1019101"/>
                      <a:gd name="connsiteX7" fmla="*/ 842165 w 1110913"/>
                      <a:gd name="connsiteY7" fmla="*/ 7546 h 1019101"/>
                      <a:gd name="connsiteX8" fmla="*/ 840260 w 1110913"/>
                      <a:gd name="connsiteY8" fmla="*/ 8499 h 1019101"/>
                      <a:gd name="connsiteX9" fmla="*/ 805017 w 1110913"/>
                      <a:gd name="connsiteY9" fmla="*/ 36121 h 1019101"/>
                      <a:gd name="connsiteX10" fmla="*/ 71592 w 1110913"/>
                      <a:gd name="connsiteY10" fmla="*/ 708587 h 1019101"/>
                      <a:gd name="connsiteX11" fmla="*/ 3012 w 1110913"/>
                      <a:gd name="connsiteY11" fmla="*/ 781929 h 1019101"/>
                      <a:gd name="connsiteX12" fmla="*/ 28730 w 1110913"/>
                      <a:gd name="connsiteY12" fmla="*/ 821934 h 1019101"/>
                      <a:gd name="connsiteX13" fmla="*/ 113502 w 1110913"/>
                      <a:gd name="connsiteY13" fmla="*/ 805741 h 1019101"/>
                      <a:gd name="connsiteX14" fmla="*/ 28730 w 1110913"/>
                      <a:gd name="connsiteY14" fmla="*/ 927662 h 1019101"/>
                      <a:gd name="connsiteX15" fmla="*/ 56352 w 1110913"/>
                      <a:gd name="connsiteY15" fmla="*/ 961951 h 1019101"/>
                      <a:gd name="connsiteX16" fmla="*/ 228755 w 1110913"/>
                      <a:gd name="connsiteY16" fmla="*/ 897181 h 1019101"/>
                      <a:gd name="connsiteX17" fmla="*/ 223040 w 1110913"/>
                      <a:gd name="connsiteY17" fmla="*/ 976239 h 1019101"/>
                      <a:gd name="connsiteX18" fmla="*/ 227802 w 1110913"/>
                      <a:gd name="connsiteY18" fmla="*/ 1003862 h 1019101"/>
                      <a:gd name="connsiteX19" fmla="*/ 249710 w 1110913"/>
                      <a:gd name="connsiteY19" fmla="*/ 1019101 h 1019101"/>
                      <a:gd name="connsiteX20" fmla="*/ 266855 w 1110913"/>
                      <a:gd name="connsiteY20" fmla="*/ 1011481 h 1019101"/>
                      <a:gd name="connsiteX21" fmla="*/ 391632 w 1110913"/>
                      <a:gd name="connsiteY21" fmla="*/ 898134 h 1019101"/>
                      <a:gd name="connsiteX22" fmla="*/ 559272 w 1110913"/>
                      <a:gd name="connsiteY22" fmla="*/ 747639 h 1019101"/>
                      <a:gd name="connsiteX23" fmla="*/ 894552 w 1110913"/>
                      <a:gd name="connsiteY23" fmla="*/ 445696 h 1019101"/>
                      <a:gd name="connsiteX24" fmla="*/ 1011710 w 1110913"/>
                      <a:gd name="connsiteY24" fmla="*/ 339969 h 1019101"/>
                      <a:gd name="connsiteX25" fmla="*/ 1058382 w 1110913"/>
                      <a:gd name="connsiteY25" fmla="*/ 244719 h 1019101"/>
                      <a:gd name="connsiteX26" fmla="*/ 417350 w 1110913"/>
                      <a:gd name="connsiteY26" fmla="*/ 817171 h 1019101"/>
                      <a:gd name="connsiteX27" fmla="*/ 273522 w 1110913"/>
                      <a:gd name="connsiteY27" fmla="*/ 946712 h 1019101"/>
                      <a:gd name="connsiteX28" fmla="*/ 274475 w 1110913"/>
                      <a:gd name="connsiteY28" fmla="*/ 934329 h 1019101"/>
                      <a:gd name="connsiteX29" fmla="*/ 283047 w 1110913"/>
                      <a:gd name="connsiteY29" fmla="*/ 875274 h 1019101"/>
                      <a:gd name="connsiteX30" fmla="*/ 115407 w 1110913"/>
                      <a:gd name="connsiteY30" fmla="*/ 888609 h 1019101"/>
                      <a:gd name="connsiteX31" fmla="*/ 183035 w 1110913"/>
                      <a:gd name="connsiteY31" fmla="*/ 793359 h 1019101"/>
                      <a:gd name="connsiteX32" fmla="*/ 166842 w 1110913"/>
                      <a:gd name="connsiteY32" fmla="*/ 752401 h 1019101"/>
                      <a:gd name="connsiteX33" fmla="*/ 83975 w 1110913"/>
                      <a:gd name="connsiteY33" fmla="*/ 764784 h 1019101"/>
                      <a:gd name="connsiteX34" fmla="*/ 687860 w 1110913"/>
                      <a:gd name="connsiteY34" fmla="*/ 211381 h 1019101"/>
                      <a:gd name="connsiteX35" fmla="*/ 853595 w 1110913"/>
                      <a:gd name="connsiteY35" fmla="*/ 58981 h 1019101"/>
                      <a:gd name="connsiteX36" fmla="*/ 838355 w 1110913"/>
                      <a:gd name="connsiteY36" fmla="*/ 114226 h 1019101"/>
                      <a:gd name="connsiteX37" fmla="*/ 804065 w 1110913"/>
                      <a:gd name="connsiteY37" fmla="*/ 179949 h 1019101"/>
                      <a:gd name="connsiteX38" fmla="*/ 805017 w 1110913"/>
                      <a:gd name="connsiteY38" fmla="*/ 206619 h 1019101"/>
                      <a:gd name="connsiteX39" fmla="*/ 888837 w 1110913"/>
                      <a:gd name="connsiteY39" fmla="*/ 189474 h 1019101"/>
                      <a:gd name="connsiteX40" fmla="*/ 995517 w 1110913"/>
                      <a:gd name="connsiteY40" fmla="*/ 140896 h 1019101"/>
                      <a:gd name="connsiteX41" fmla="*/ 921222 w 1110913"/>
                      <a:gd name="connsiteY41" fmla="*/ 217096 h 1019101"/>
                      <a:gd name="connsiteX42" fmla="*/ 909792 w 1110913"/>
                      <a:gd name="connsiteY42" fmla="*/ 295201 h 1019101"/>
                      <a:gd name="connsiteX43" fmla="*/ 1001232 w 1110913"/>
                      <a:gd name="connsiteY43" fmla="*/ 291391 h 1019101"/>
                      <a:gd name="connsiteX44" fmla="*/ 417350 w 1110913"/>
                      <a:gd name="connsiteY44" fmla="*/ 817171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3" h="1019101">
                        <a:moveTo>
                          <a:pt x="1058382" y="244719"/>
                        </a:moveTo>
                        <a:cubicBezTo>
                          <a:pt x="1025045" y="245671"/>
                          <a:pt x="992660" y="247576"/>
                          <a:pt x="959322" y="248529"/>
                        </a:cubicBezTo>
                        <a:cubicBezTo>
                          <a:pt x="1007900" y="195189"/>
                          <a:pt x="1057430" y="140896"/>
                          <a:pt x="1106007" y="87556"/>
                        </a:cubicBezTo>
                        <a:cubicBezTo>
                          <a:pt x="1116485" y="76126"/>
                          <a:pt x="1108865" y="58981"/>
                          <a:pt x="1095530" y="53266"/>
                        </a:cubicBezTo>
                        <a:cubicBezTo>
                          <a:pt x="1076480" y="44694"/>
                          <a:pt x="1049810" y="65649"/>
                          <a:pt x="1031712" y="73269"/>
                        </a:cubicBezTo>
                        <a:cubicBezTo>
                          <a:pt x="979325" y="97081"/>
                          <a:pt x="927890" y="119941"/>
                          <a:pt x="875502" y="143754"/>
                        </a:cubicBezTo>
                        <a:cubicBezTo>
                          <a:pt x="882170" y="128514"/>
                          <a:pt x="886932" y="113274"/>
                          <a:pt x="890742" y="97081"/>
                        </a:cubicBezTo>
                        <a:cubicBezTo>
                          <a:pt x="900267" y="59934"/>
                          <a:pt x="910745" y="-25791"/>
                          <a:pt x="842165" y="7546"/>
                        </a:cubicBezTo>
                        <a:lnTo>
                          <a:pt x="840260" y="8499"/>
                        </a:lnTo>
                        <a:cubicBezTo>
                          <a:pt x="826925" y="15166"/>
                          <a:pt x="816447" y="25644"/>
                          <a:pt x="805017" y="36121"/>
                        </a:cubicBezTo>
                        <a:cubicBezTo>
                          <a:pt x="566892" y="267579"/>
                          <a:pt x="303050" y="470461"/>
                          <a:pt x="71592" y="708587"/>
                        </a:cubicBezTo>
                        <a:cubicBezTo>
                          <a:pt x="50637" y="730494"/>
                          <a:pt x="16347" y="755259"/>
                          <a:pt x="3012" y="781929"/>
                        </a:cubicBezTo>
                        <a:cubicBezTo>
                          <a:pt x="-6513" y="799074"/>
                          <a:pt x="7775" y="826696"/>
                          <a:pt x="28730" y="821934"/>
                        </a:cubicBezTo>
                        <a:cubicBezTo>
                          <a:pt x="57305" y="816219"/>
                          <a:pt x="84927" y="810504"/>
                          <a:pt x="113502" y="805741"/>
                        </a:cubicBezTo>
                        <a:cubicBezTo>
                          <a:pt x="84927" y="845746"/>
                          <a:pt x="56352" y="886704"/>
                          <a:pt x="28730" y="927662"/>
                        </a:cubicBezTo>
                        <a:cubicBezTo>
                          <a:pt x="16347" y="945759"/>
                          <a:pt x="35397" y="971476"/>
                          <a:pt x="56352" y="961951"/>
                        </a:cubicBezTo>
                        <a:cubicBezTo>
                          <a:pt x="112550" y="936234"/>
                          <a:pt x="168747" y="913374"/>
                          <a:pt x="228755" y="897181"/>
                        </a:cubicBezTo>
                        <a:cubicBezTo>
                          <a:pt x="224945" y="922899"/>
                          <a:pt x="223040" y="949569"/>
                          <a:pt x="223040" y="976239"/>
                        </a:cubicBezTo>
                        <a:cubicBezTo>
                          <a:pt x="223040" y="985764"/>
                          <a:pt x="223992" y="995289"/>
                          <a:pt x="227802" y="1003862"/>
                        </a:cubicBezTo>
                        <a:cubicBezTo>
                          <a:pt x="231612" y="1012434"/>
                          <a:pt x="240185" y="1019101"/>
                          <a:pt x="249710" y="1019101"/>
                        </a:cubicBezTo>
                        <a:cubicBezTo>
                          <a:pt x="256377" y="1019101"/>
                          <a:pt x="261140" y="1015291"/>
                          <a:pt x="266855" y="1011481"/>
                        </a:cubicBezTo>
                        <a:cubicBezTo>
                          <a:pt x="311622" y="980049"/>
                          <a:pt x="351627" y="935281"/>
                          <a:pt x="391632" y="898134"/>
                        </a:cubicBezTo>
                        <a:lnTo>
                          <a:pt x="559272" y="747639"/>
                        </a:lnTo>
                        <a:cubicBezTo>
                          <a:pt x="670715" y="646674"/>
                          <a:pt x="783110" y="546661"/>
                          <a:pt x="894552" y="445696"/>
                        </a:cubicBezTo>
                        <a:cubicBezTo>
                          <a:pt x="933605" y="410454"/>
                          <a:pt x="972657" y="375211"/>
                          <a:pt x="1011710" y="339969"/>
                        </a:cubicBezTo>
                        <a:cubicBezTo>
                          <a:pt x="1028855" y="329491"/>
                          <a:pt x="1131725" y="241861"/>
                          <a:pt x="1058382" y="244719"/>
                        </a:cubicBezTo>
                        <a:close/>
                        <a:moveTo>
                          <a:pt x="417350" y="817171"/>
                        </a:moveTo>
                        <a:cubicBezTo>
                          <a:pt x="369725" y="860034"/>
                          <a:pt x="321147" y="903849"/>
                          <a:pt x="273522" y="946712"/>
                        </a:cubicBezTo>
                        <a:cubicBezTo>
                          <a:pt x="273522" y="942901"/>
                          <a:pt x="273522" y="938139"/>
                          <a:pt x="274475" y="934329"/>
                        </a:cubicBezTo>
                        <a:cubicBezTo>
                          <a:pt x="276380" y="914326"/>
                          <a:pt x="279237" y="895276"/>
                          <a:pt x="283047" y="875274"/>
                        </a:cubicBezTo>
                        <a:cubicBezTo>
                          <a:pt x="293525" y="823839"/>
                          <a:pt x="129695" y="867654"/>
                          <a:pt x="115407" y="888609"/>
                        </a:cubicBezTo>
                        <a:cubicBezTo>
                          <a:pt x="137315" y="856224"/>
                          <a:pt x="160175" y="824791"/>
                          <a:pt x="183035" y="793359"/>
                        </a:cubicBezTo>
                        <a:cubicBezTo>
                          <a:pt x="193512" y="778119"/>
                          <a:pt x="183035" y="758116"/>
                          <a:pt x="166842" y="752401"/>
                        </a:cubicBezTo>
                        <a:cubicBezTo>
                          <a:pt x="145887" y="745734"/>
                          <a:pt x="105882" y="760974"/>
                          <a:pt x="83975" y="764784"/>
                        </a:cubicBezTo>
                        <a:cubicBezTo>
                          <a:pt x="271617" y="567616"/>
                          <a:pt x="484025" y="393309"/>
                          <a:pt x="687860" y="211381"/>
                        </a:cubicBezTo>
                        <a:cubicBezTo>
                          <a:pt x="744057" y="160899"/>
                          <a:pt x="799302" y="110416"/>
                          <a:pt x="853595" y="58981"/>
                        </a:cubicBezTo>
                        <a:cubicBezTo>
                          <a:pt x="844070" y="68506"/>
                          <a:pt x="844070" y="100891"/>
                          <a:pt x="838355" y="114226"/>
                        </a:cubicBezTo>
                        <a:cubicBezTo>
                          <a:pt x="832640" y="129466"/>
                          <a:pt x="811685" y="157089"/>
                          <a:pt x="804065" y="179949"/>
                        </a:cubicBezTo>
                        <a:cubicBezTo>
                          <a:pt x="801207" y="190426"/>
                          <a:pt x="800255" y="199951"/>
                          <a:pt x="805017" y="206619"/>
                        </a:cubicBezTo>
                        <a:cubicBezTo>
                          <a:pt x="823115" y="233289"/>
                          <a:pt x="868835" y="198999"/>
                          <a:pt x="888837" y="189474"/>
                        </a:cubicBezTo>
                        <a:cubicBezTo>
                          <a:pt x="924080" y="173281"/>
                          <a:pt x="960275" y="157089"/>
                          <a:pt x="995517" y="140896"/>
                        </a:cubicBezTo>
                        <a:cubicBezTo>
                          <a:pt x="969800" y="152326"/>
                          <a:pt x="939320" y="196141"/>
                          <a:pt x="921222" y="217096"/>
                        </a:cubicBezTo>
                        <a:cubicBezTo>
                          <a:pt x="908840" y="231384"/>
                          <a:pt x="857405" y="298059"/>
                          <a:pt x="909792" y="295201"/>
                        </a:cubicBezTo>
                        <a:cubicBezTo>
                          <a:pt x="940272" y="294249"/>
                          <a:pt x="970752" y="293296"/>
                          <a:pt x="1001232" y="291391"/>
                        </a:cubicBezTo>
                        <a:cubicBezTo>
                          <a:pt x="805970" y="467604"/>
                          <a:pt x="611660" y="642864"/>
                          <a:pt x="417350" y="817171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1C1D3479-10FE-C298-DAB5-AAFC26459ECB}"/>
                      </a:ext>
                    </a:extLst>
                  </p:cNvPr>
                  <p:cNvSpPr/>
                  <p:nvPr/>
                </p:nvSpPr>
                <p:spPr>
                  <a:xfrm>
                    <a:off x="1397879" y="2599425"/>
                    <a:ext cx="270686" cy="264982"/>
                  </a:xfrm>
                  <a:custGeom>
                    <a:avLst/>
                    <a:gdLst>
                      <a:gd name="connsiteX0" fmla="*/ 4702 w 270686"/>
                      <a:gd name="connsiteY0" fmla="*/ 256064 h 264982"/>
                      <a:gd name="connsiteX1" fmla="*/ 37087 w 270686"/>
                      <a:gd name="connsiteY1" fmla="*/ 259874 h 264982"/>
                      <a:gd name="connsiteX2" fmla="*/ 261877 w 270686"/>
                      <a:gd name="connsiteY2" fmla="*/ 40799 h 264982"/>
                      <a:gd name="connsiteX3" fmla="*/ 265687 w 270686"/>
                      <a:gd name="connsiteY3" fmla="*/ 8414 h 264982"/>
                      <a:gd name="connsiteX4" fmla="*/ 233302 w 270686"/>
                      <a:gd name="connsiteY4" fmla="*/ 4604 h 264982"/>
                      <a:gd name="connsiteX5" fmla="*/ 8512 w 270686"/>
                      <a:gd name="connsiteY5" fmla="*/ 223679 h 264982"/>
                      <a:gd name="connsiteX6" fmla="*/ 4702 w 270686"/>
                      <a:gd name="connsiteY6" fmla="*/ 256064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686" h="264982">
                        <a:moveTo>
                          <a:pt x="4702" y="256064"/>
                        </a:moveTo>
                        <a:cubicBezTo>
                          <a:pt x="12322" y="265589"/>
                          <a:pt x="28514" y="268447"/>
                          <a:pt x="37087" y="259874"/>
                        </a:cubicBezTo>
                        <a:cubicBezTo>
                          <a:pt x="112334" y="187484"/>
                          <a:pt x="175199" y="101759"/>
                          <a:pt x="261877" y="40799"/>
                        </a:cubicBezTo>
                        <a:cubicBezTo>
                          <a:pt x="272354" y="33179"/>
                          <a:pt x="273307" y="17939"/>
                          <a:pt x="265687" y="8414"/>
                        </a:cubicBezTo>
                        <a:cubicBezTo>
                          <a:pt x="257114" y="-2063"/>
                          <a:pt x="243779" y="-2063"/>
                          <a:pt x="233302" y="4604"/>
                        </a:cubicBezTo>
                        <a:cubicBezTo>
                          <a:pt x="146624" y="65564"/>
                          <a:pt x="83759" y="151289"/>
                          <a:pt x="8512" y="223679"/>
                        </a:cubicBezTo>
                        <a:cubicBezTo>
                          <a:pt x="-1013" y="232252"/>
                          <a:pt x="-2918" y="245587"/>
                          <a:pt x="4702" y="256064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18" name="Đồ họa 14">
                <a:extLst>
                  <a:ext uri="{FF2B5EF4-FFF2-40B4-BE49-F238E27FC236}">
                    <a16:creationId xmlns:a16="http://schemas.microsoft.com/office/drawing/2014/main" id="{E646F8B9-A5E1-3847-A901-CCCFB6495B1C}"/>
                  </a:ext>
                </a:extLst>
              </p:cNvPr>
              <p:cNvGrpSpPr/>
              <p:nvPr/>
            </p:nvGrpSpPr>
            <p:grpSpPr>
              <a:xfrm>
                <a:off x="9845397" y="3962214"/>
                <a:ext cx="1114722" cy="1020134"/>
                <a:chOff x="9845397" y="3962214"/>
                <a:chExt cx="1114722" cy="1020134"/>
              </a:xfrm>
            </p:grpSpPr>
            <p:sp>
              <p:nvSpPr>
                <p:cNvPr id="19" name="Hình tự do: Hình 18">
                  <a:extLst>
                    <a:ext uri="{FF2B5EF4-FFF2-40B4-BE49-F238E27FC236}">
                      <a16:creationId xmlns:a16="http://schemas.microsoft.com/office/drawing/2014/main" id="{F5EDE229-FE76-19E9-EE90-EB3FF5E793CC}"/>
                    </a:ext>
                  </a:extLst>
                </p:cNvPr>
                <p:cNvSpPr/>
                <p:nvPr/>
              </p:nvSpPr>
              <p:spPr>
                <a:xfrm>
                  <a:off x="9845397" y="3962214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0" name="Đồ họa 14">
                  <a:extLst>
                    <a:ext uri="{FF2B5EF4-FFF2-40B4-BE49-F238E27FC236}">
                      <a16:creationId xmlns:a16="http://schemas.microsoft.com/office/drawing/2014/main" id="{18112A9F-FA19-BABB-26F6-58EDF6210084}"/>
                    </a:ext>
                  </a:extLst>
                </p:cNvPr>
                <p:cNvGrpSpPr/>
                <p:nvPr/>
              </p:nvGrpSpPr>
              <p:grpSpPr>
                <a:xfrm>
                  <a:off x="9849207" y="3963247"/>
                  <a:ext cx="1110912" cy="1019101"/>
                  <a:chOff x="9849207" y="3963247"/>
                  <a:chExt cx="1110912" cy="1019101"/>
                </a:xfrm>
                <a:solidFill>
                  <a:srgbClr val="454E5F"/>
                </a:solidFill>
              </p:grpSpPr>
              <p:sp>
                <p:nvSpPr>
                  <p:cNvPr id="21" name="Hình tự do: Hình 20">
                    <a:extLst>
                      <a:ext uri="{FF2B5EF4-FFF2-40B4-BE49-F238E27FC236}">
                        <a16:creationId xmlns:a16="http://schemas.microsoft.com/office/drawing/2014/main" id="{17890379-B89B-8DFA-07E6-7D1AD75B75A3}"/>
                      </a:ext>
                    </a:extLst>
                  </p:cNvPr>
                  <p:cNvSpPr/>
                  <p:nvPr/>
                </p:nvSpPr>
                <p:spPr>
                  <a:xfrm>
                    <a:off x="9849207" y="3963247"/>
                    <a:ext cx="1110912" cy="1019101"/>
                  </a:xfrm>
                  <a:custGeom>
                    <a:avLst/>
                    <a:gdLst>
                      <a:gd name="connsiteX0" fmla="*/ 52531 w 1110912"/>
                      <a:gd name="connsiteY0" fmla="*/ 774383 h 1019101"/>
                      <a:gd name="connsiteX1" fmla="*/ 151591 w 1110912"/>
                      <a:gd name="connsiteY1" fmla="*/ 770573 h 1019101"/>
                      <a:gd name="connsiteX2" fmla="*/ 4906 w 1110912"/>
                      <a:gd name="connsiteY2" fmla="*/ 931545 h 1019101"/>
                      <a:gd name="connsiteX3" fmla="*/ 15384 w 1110912"/>
                      <a:gd name="connsiteY3" fmla="*/ 965835 h 1019101"/>
                      <a:gd name="connsiteX4" fmla="*/ 79201 w 1110912"/>
                      <a:gd name="connsiteY4" fmla="*/ 945833 h 1019101"/>
                      <a:gd name="connsiteX5" fmla="*/ 235411 w 1110912"/>
                      <a:gd name="connsiteY5" fmla="*/ 875348 h 1019101"/>
                      <a:gd name="connsiteX6" fmla="*/ 220171 w 1110912"/>
                      <a:gd name="connsiteY6" fmla="*/ 922020 h 1019101"/>
                      <a:gd name="connsiteX7" fmla="*/ 268749 w 1110912"/>
                      <a:gd name="connsiteY7" fmla="*/ 1011555 h 1019101"/>
                      <a:gd name="connsiteX8" fmla="*/ 270654 w 1110912"/>
                      <a:gd name="connsiteY8" fmla="*/ 1010602 h 1019101"/>
                      <a:gd name="connsiteX9" fmla="*/ 305896 w 1110912"/>
                      <a:gd name="connsiteY9" fmla="*/ 982980 h 1019101"/>
                      <a:gd name="connsiteX10" fmla="*/ 1039321 w 1110912"/>
                      <a:gd name="connsiteY10" fmla="*/ 310515 h 1019101"/>
                      <a:gd name="connsiteX11" fmla="*/ 1107901 w 1110912"/>
                      <a:gd name="connsiteY11" fmla="*/ 237173 h 1019101"/>
                      <a:gd name="connsiteX12" fmla="*/ 1082184 w 1110912"/>
                      <a:gd name="connsiteY12" fmla="*/ 197167 h 1019101"/>
                      <a:gd name="connsiteX13" fmla="*/ 997411 w 1110912"/>
                      <a:gd name="connsiteY13" fmla="*/ 213360 h 1019101"/>
                      <a:gd name="connsiteX14" fmla="*/ 1082184 w 1110912"/>
                      <a:gd name="connsiteY14" fmla="*/ 91440 h 1019101"/>
                      <a:gd name="connsiteX15" fmla="*/ 1054561 w 1110912"/>
                      <a:gd name="connsiteY15" fmla="*/ 57150 h 1019101"/>
                      <a:gd name="connsiteX16" fmla="*/ 882159 w 1110912"/>
                      <a:gd name="connsiteY16" fmla="*/ 121920 h 1019101"/>
                      <a:gd name="connsiteX17" fmla="*/ 887874 w 1110912"/>
                      <a:gd name="connsiteY17" fmla="*/ 42863 h 1019101"/>
                      <a:gd name="connsiteX18" fmla="*/ 883111 w 1110912"/>
                      <a:gd name="connsiteY18" fmla="*/ 15240 h 1019101"/>
                      <a:gd name="connsiteX19" fmla="*/ 861203 w 1110912"/>
                      <a:gd name="connsiteY19" fmla="*/ 0 h 1019101"/>
                      <a:gd name="connsiteX20" fmla="*/ 844059 w 1110912"/>
                      <a:gd name="connsiteY20" fmla="*/ 7620 h 1019101"/>
                      <a:gd name="connsiteX21" fmla="*/ 719281 w 1110912"/>
                      <a:gd name="connsiteY21" fmla="*/ 120967 h 1019101"/>
                      <a:gd name="connsiteX22" fmla="*/ 551641 w 1110912"/>
                      <a:gd name="connsiteY22" fmla="*/ 271463 h 1019101"/>
                      <a:gd name="connsiteX23" fmla="*/ 216361 w 1110912"/>
                      <a:gd name="connsiteY23" fmla="*/ 573405 h 1019101"/>
                      <a:gd name="connsiteX24" fmla="*/ 99204 w 1110912"/>
                      <a:gd name="connsiteY24" fmla="*/ 679133 h 1019101"/>
                      <a:gd name="connsiteX25" fmla="*/ 52531 w 1110912"/>
                      <a:gd name="connsiteY25" fmla="*/ 774383 h 1019101"/>
                      <a:gd name="connsiteX26" fmla="*/ 693563 w 1110912"/>
                      <a:gd name="connsiteY26" fmla="*/ 201930 h 1019101"/>
                      <a:gd name="connsiteX27" fmla="*/ 837391 w 1110912"/>
                      <a:gd name="connsiteY27" fmla="*/ 72390 h 1019101"/>
                      <a:gd name="connsiteX28" fmla="*/ 836438 w 1110912"/>
                      <a:gd name="connsiteY28" fmla="*/ 84773 h 1019101"/>
                      <a:gd name="connsiteX29" fmla="*/ 827866 w 1110912"/>
                      <a:gd name="connsiteY29" fmla="*/ 143828 h 1019101"/>
                      <a:gd name="connsiteX30" fmla="*/ 995506 w 1110912"/>
                      <a:gd name="connsiteY30" fmla="*/ 130492 h 1019101"/>
                      <a:gd name="connsiteX31" fmla="*/ 927878 w 1110912"/>
                      <a:gd name="connsiteY31" fmla="*/ 225742 h 1019101"/>
                      <a:gd name="connsiteX32" fmla="*/ 944071 w 1110912"/>
                      <a:gd name="connsiteY32" fmla="*/ 266700 h 1019101"/>
                      <a:gd name="connsiteX33" fmla="*/ 1026938 w 1110912"/>
                      <a:gd name="connsiteY33" fmla="*/ 254317 h 1019101"/>
                      <a:gd name="connsiteX34" fmla="*/ 422101 w 1110912"/>
                      <a:gd name="connsiteY34" fmla="*/ 808673 h 1019101"/>
                      <a:gd name="connsiteX35" fmla="*/ 256366 w 1110912"/>
                      <a:gd name="connsiteY35" fmla="*/ 961073 h 1019101"/>
                      <a:gd name="connsiteX36" fmla="*/ 271606 w 1110912"/>
                      <a:gd name="connsiteY36" fmla="*/ 905827 h 1019101"/>
                      <a:gd name="connsiteX37" fmla="*/ 305896 w 1110912"/>
                      <a:gd name="connsiteY37" fmla="*/ 840105 h 1019101"/>
                      <a:gd name="connsiteX38" fmla="*/ 304943 w 1110912"/>
                      <a:gd name="connsiteY38" fmla="*/ 813435 h 1019101"/>
                      <a:gd name="connsiteX39" fmla="*/ 221123 w 1110912"/>
                      <a:gd name="connsiteY39" fmla="*/ 830580 h 1019101"/>
                      <a:gd name="connsiteX40" fmla="*/ 114443 w 1110912"/>
                      <a:gd name="connsiteY40" fmla="*/ 879158 h 1019101"/>
                      <a:gd name="connsiteX41" fmla="*/ 188738 w 1110912"/>
                      <a:gd name="connsiteY41" fmla="*/ 802958 h 1019101"/>
                      <a:gd name="connsiteX42" fmla="*/ 200168 w 1110912"/>
                      <a:gd name="connsiteY42" fmla="*/ 724853 h 1019101"/>
                      <a:gd name="connsiteX43" fmla="*/ 108729 w 1110912"/>
                      <a:gd name="connsiteY43" fmla="*/ 728663 h 1019101"/>
                      <a:gd name="connsiteX44" fmla="*/ 693563 w 1110912"/>
                      <a:gd name="connsiteY44" fmla="*/ 201930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2" h="1019101">
                        <a:moveTo>
                          <a:pt x="52531" y="774383"/>
                        </a:moveTo>
                        <a:cubicBezTo>
                          <a:pt x="85868" y="773430"/>
                          <a:pt x="118254" y="771525"/>
                          <a:pt x="151591" y="770573"/>
                        </a:cubicBezTo>
                        <a:cubicBezTo>
                          <a:pt x="103013" y="823913"/>
                          <a:pt x="53484" y="878205"/>
                          <a:pt x="4906" y="931545"/>
                        </a:cubicBezTo>
                        <a:cubicBezTo>
                          <a:pt x="-5571" y="942975"/>
                          <a:pt x="2048" y="960120"/>
                          <a:pt x="15384" y="965835"/>
                        </a:cubicBezTo>
                        <a:cubicBezTo>
                          <a:pt x="34434" y="974408"/>
                          <a:pt x="61104" y="953452"/>
                          <a:pt x="79201" y="945833"/>
                        </a:cubicBezTo>
                        <a:cubicBezTo>
                          <a:pt x="131588" y="922020"/>
                          <a:pt x="183023" y="899160"/>
                          <a:pt x="235411" y="875348"/>
                        </a:cubicBezTo>
                        <a:cubicBezTo>
                          <a:pt x="228743" y="890588"/>
                          <a:pt x="223981" y="905827"/>
                          <a:pt x="220171" y="922020"/>
                        </a:cubicBezTo>
                        <a:cubicBezTo>
                          <a:pt x="210646" y="959168"/>
                          <a:pt x="200168" y="1044893"/>
                          <a:pt x="268749" y="1011555"/>
                        </a:cubicBezTo>
                        <a:lnTo>
                          <a:pt x="270654" y="1010602"/>
                        </a:lnTo>
                        <a:cubicBezTo>
                          <a:pt x="283988" y="1003935"/>
                          <a:pt x="294466" y="993458"/>
                          <a:pt x="305896" y="982980"/>
                        </a:cubicBezTo>
                        <a:cubicBezTo>
                          <a:pt x="544021" y="751523"/>
                          <a:pt x="807863" y="548640"/>
                          <a:pt x="1039321" y="310515"/>
                        </a:cubicBezTo>
                        <a:cubicBezTo>
                          <a:pt x="1060276" y="288608"/>
                          <a:pt x="1094566" y="263842"/>
                          <a:pt x="1107901" y="237173"/>
                        </a:cubicBezTo>
                        <a:cubicBezTo>
                          <a:pt x="1117426" y="220028"/>
                          <a:pt x="1103138" y="192405"/>
                          <a:pt x="1082184" y="197167"/>
                        </a:cubicBezTo>
                        <a:cubicBezTo>
                          <a:pt x="1053609" y="202883"/>
                          <a:pt x="1025986" y="208598"/>
                          <a:pt x="997411" y="213360"/>
                        </a:cubicBezTo>
                        <a:cubicBezTo>
                          <a:pt x="1025986" y="173355"/>
                          <a:pt x="1054561" y="132398"/>
                          <a:pt x="1082184" y="91440"/>
                        </a:cubicBezTo>
                        <a:cubicBezTo>
                          <a:pt x="1094566" y="73342"/>
                          <a:pt x="1075516" y="47625"/>
                          <a:pt x="1054561" y="57150"/>
                        </a:cubicBezTo>
                        <a:cubicBezTo>
                          <a:pt x="998363" y="82867"/>
                          <a:pt x="942166" y="105728"/>
                          <a:pt x="882159" y="121920"/>
                        </a:cubicBezTo>
                        <a:cubicBezTo>
                          <a:pt x="885969" y="96203"/>
                          <a:pt x="887874" y="69533"/>
                          <a:pt x="887874" y="42863"/>
                        </a:cubicBezTo>
                        <a:cubicBezTo>
                          <a:pt x="887874" y="33338"/>
                          <a:pt x="886921" y="23813"/>
                          <a:pt x="883111" y="15240"/>
                        </a:cubicBezTo>
                        <a:cubicBezTo>
                          <a:pt x="879301" y="6667"/>
                          <a:pt x="870728" y="0"/>
                          <a:pt x="861203" y="0"/>
                        </a:cubicBezTo>
                        <a:cubicBezTo>
                          <a:pt x="854536" y="0"/>
                          <a:pt x="849774" y="3810"/>
                          <a:pt x="844059" y="7620"/>
                        </a:cubicBezTo>
                        <a:cubicBezTo>
                          <a:pt x="799291" y="39053"/>
                          <a:pt x="759286" y="83820"/>
                          <a:pt x="719281" y="120967"/>
                        </a:cubicBezTo>
                        <a:lnTo>
                          <a:pt x="551641" y="271463"/>
                        </a:lnTo>
                        <a:cubicBezTo>
                          <a:pt x="440199" y="372428"/>
                          <a:pt x="327804" y="472440"/>
                          <a:pt x="216361" y="573405"/>
                        </a:cubicBezTo>
                        <a:cubicBezTo>
                          <a:pt x="177309" y="608648"/>
                          <a:pt x="138256" y="643890"/>
                          <a:pt x="99204" y="679133"/>
                        </a:cubicBezTo>
                        <a:cubicBezTo>
                          <a:pt x="83011" y="689610"/>
                          <a:pt x="-20812" y="777240"/>
                          <a:pt x="52531" y="774383"/>
                        </a:cubicBezTo>
                        <a:close/>
                        <a:moveTo>
                          <a:pt x="693563" y="201930"/>
                        </a:moveTo>
                        <a:cubicBezTo>
                          <a:pt x="741188" y="159067"/>
                          <a:pt x="789766" y="115253"/>
                          <a:pt x="837391" y="72390"/>
                        </a:cubicBezTo>
                        <a:cubicBezTo>
                          <a:pt x="837391" y="76200"/>
                          <a:pt x="837391" y="80963"/>
                          <a:pt x="836438" y="84773"/>
                        </a:cubicBezTo>
                        <a:cubicBezTo>
                          <a:pt x="834534" y="104775"/>
                          <a:pt x="831676" y="123825"/>
                          <a:pt x="827866" y="143828"/>
                        </a:cubicBezTo>
                        <a:cubicBezTo>
                          <a:pt x="817388" y="195263"/>
                          <a:pt x="981219" y="151448"/>
                          <a:pt x="995506" y="130492"/>
                        </a:cubicBezTo>
                        <a:cubicBezTo>
                          <a:pt x="973599" y="162878"/>
                          <a:pt x="950738" y="194310"/>
                          <a:pt x="927878" y="225742"/>
                        </a:cubicBezTo>
                        <a:cubicBezTo>
                          <a:pt x="917401" y="240983"/>
                          <a:pt x="927878" y="260985"/>
                          <a:pt x="944071" y="266700"/>
                        </a:cubicBezTo>
                        <a:cubicBezTo>
                          <a:pt x="965026" y="273367"/>
                          <a:pt x="1005031" y="258128"/>
                          <a:pt x="1026938" y="254317"/>
                        </a:cubicBezTo>
                        <a:cubicBezTo>
                          <a:pt x="838343" y="452438"/>
                          <a:pt x="625936" y="626745"/>
                          <a:pt x="422101" y="808673"/>
                        </a:cubicBezTo>
                        <a:cubicBezTo>
                          <a:pt x="365904" y="859155"/>
                          <a:pt x="310659" y="909638"/>
                          <a:pt x="256366" y="961073"/>
                        </a:cubicBezTo>
                        <a:cubicBezTo>
                          <a:pt x="265891" y="951548"/>
                          <a:pt x="265891" y="919163"/>
                          <a:pt x="271606" y="905827"/>
                        </a:cubicBezTo>
                        <a:cubicBezTo>
                          <a:pt x="277321" y="890588"/>
                          <a:pt x="298276" y="862965"/>
                          <a:pt x="305896" y="840105"/>
                        </a:cubicBezTo>
                        <a:cubicBezTo>
                          <a:pt x="308754" y="829627"/>
                          <a:pt x="309706" y="820102"/>
                          <a:pt x="304943" y="813435"/>
                        </a:cubicBezTo>
                        <a:cubicBezTo>
                          <a:pt x="286846" y="786765"/>
                          <a:pt x="241126" y="821055"/>
                          <a:pt x="221123" y="830580"/>
                        </a:cubicBezTo>
                        <a:cubicBezTo>
                          <a:pt x="185881" y="846773"/>
                          <a:pt x="149686" y="862965"/>
                          <a:pt x="114443" y="879158"/>
                        </a:cubicBezTo>
                        <a:cubicBezTo>
                          <a:pt x="140161" y="867727"/>
                          <a:pt x="170641" y="823913"/>
                          <a:pt x="188738" y="802958"/>
                        </a:cubicBezTo>
                        <a:cubicBezTo>
                          <a:pt x="201121" y="788670"/>
                          <a:pt x="252556" y="721995"/>
                          <a:pt x="200168" y="724853"/>
                        </a:cubicBezTo>
                        <a:cubicBezTo>
                          <a:pt x="169688" y="725805"/>
                          <a:pt x="139209" y="726758"/>
                          <a:pt x="108729" y="728663"/>
                        </a:cubicBezTo>
                        <a:cubicBezTo>
                          <a:pt x="304943" y="551498"/>
                          <a:pt x="499254" y="376238"/>
                          <a:pt x="693563" y="20193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" name="Hình tự do: Hình 21">
                    <a:extLst>
                      <a:ext uri="{FF2B5EF4-FFF2-40B4-BE49-F238E27FC236}">
                        <a16:creationId xmlns:a16="http://schemas.microsoft.com/office/drawing/2014/main" id="{D704E37F-FDD2-E560-FAC7-33C6D677C282}"/>
                      </a:ext>
                    </a:extLst>
                  </p:cNvPr>
                  <p:cNvSpPr/>
                  <p:nvPr/>
                </p:nvSpPr>
                <p:spPr>
                  <a:xfrm>
                    <a:off x="10244401" y="4454391"/>
                    <a:ext cx="271092" cy="264982"/>
                  </a:xfrm>
                  <a:custGeom>
                    <a:avLst/>
                    <a:gdLst>
                      <a:gd name="connsiteX0" fmla="*/ 265985 w 271092"/>
                      <a:gd name="connsiteY0" fmla="*/ 8918 h 264982"/>
                      <a:gd name="connsiteX1" fmla="*/ 233599 w 271092"/>
                      <a:gd name="connsiteY1" fmla="*/ 5108 h 264982"/>
                      <a:gd name="connsiteX2" fmla="*/ 8810 w 271092"/>
                      <a:gd name="connsiteY2" fmla="*/ 224183 h 264982"/>
                      <a:gd name="connsiteX3" fmla="*/ 4999 w 271092"/>
                      <a:gd name="connsiteY3" fmla="*/ 256568 h 264982"/>
                      <a:gd name="connsiteX4" fmla="*/ 37385 w 271092"/>
                      <a:gd name="connsiteY4" fmla="*/ 260378 h 264982"/>
                      <a:gd name="connsiteX5" fmla="*/ 262174 w 271092"/>
                      <a:gd name="connsiteY5" fmla="*/ 41303 h 264982"/>
                      <a:gd name="connsiteX6" fmla="*/ 265985 w 271092"/>
                      <a:gd name="connsiteY6" fmla="*/ 8918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092" h="264982">
                        <a:moveTo>
                          <a:pt x="265985" y="8918"/>
                        </a:moveTo>
                        <a:cubicBezTo>
                          <a:pt x="258365" y="-607"/>
                          <a:pt x="242172" y="-3464"/>
                          <a:pt x="233599" y="5108"/>
                        </a:cubicBezTo>
                        <a:cubicBezTo>
                          <a:pt x="158352" y="77498"/>
                          <a:pt x="95487" y="163223"/>
                          <a:pt x="8810" y="224183"/>
                        </a:cubicBezTo>
                        <a:cubicBezTo>
                          <a:pt x="-1668" y="231803"/>
                          <a:pt x="-2621" y="247043"/>
                          <a:pt x="4999" y="256568"/>
                        </a:cubicBezTo>
                        <a:cubicBezTo>
                          <a:pt x="13572" y="267046"/>
                          <a:pt x="26907" y="267046"/>
                          <a:pt x="37385" y="260378"/>
                        </a:cubicBezTo>
                        <a:cubicBezTo>
                          <a:pt x="124062" y="199418"/>
                          <a:pt x="186927" y="113693"/>
                          <a:pt x="262174" y="41303"/>
                        </a:cubicBezTo>
                        <a:cubicBezTo>
                          <a:pt x="271699" y="32731"/>
                          <a:pt x="274557" y="19396"/>
                          <a:pt x="265985" y="891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E4DC19E2-7755-97C5-B109-89B19C91CB51}"/>
                </a:ext>
              </a:extLst>
            </p:cNvPr>
            <p:cNvSpPr txBox="1"/>
            <p:nvPr/>
          </p:nvSpPr>
          <p:spPr>
            <a:xfrm>
              <a:off x="1534410" y="2813942"/>
              <a:ext cx="98331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than.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sai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ồ họa 29">
            <a:extLst>
              <a:ext uri="{FF2B5EF4-FFF2-40B4-BE49-F238E27FC236}">
                <a16:creationId xmlns:a16="http://schemas.microsoft.com/office/drawing/2014/main" id="{C0A44F97-3650-3E48-79B6-01ADB9AF4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617" y="3728884"/>
            <a:ext cx="704850" cy="581025"/>
          </a:xfrm>
          <a:prstGeom prst="rect">
            <a:avLst/>
          </a:prstGeom>
        </p:spPr>
      </p:pic>
      <p:grpSp>
        <p:nvGrpSpPr>
          <p:cNvPr id="39" name="Đồ họa 31">
            <a:extLst>
              <a:ext uri="{FF2B5EF4-FFF2-40B4-BE49-F238E27FC236}">
                <a16:creationId xmlns:a16="http://schemas.microsoft.com/office/drawing/2014/main" id="{681C96E1-6914-A95C-703E-01AFD7EB482A}"/>
              </a:ext>
            </a:extLst>
          </p:cNvPr>
          <p:cNvGrpSpPr/>
          <p:nvPr/>
        </p:nvGrpSpPr>
        <p:grpSpPr>
          <a:xfrm>
            <a:off x="4341518" y="4250158"/>
            <a:ext cx="1186211" cy="799214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91F4182-CFBC-721A-44B6-39C545D46801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7407ACB-BE4C-C5E7-9E4F-2679BD4CEDAD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69600A4-0809-E238-A5BA-52CA3AD3B5B4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9875996-F600-243A-679C-DC6E374AFC68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0395407-4AD2-FCEB-8763-5549A4D4A3ED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3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555725A-C6CE-C0C2-2541-E800B42AD519}"/>
              </a:ext>
            </a:extLst>
          </p:cNvPr>
          <p:cNvSpPr txBox="1"/>
          <p:nvPr/>
        </p:nvSpPr>
        <p:spPr>
          <a:xfrm>
            <a:off x="1188182" y="1093987"/>
            <a:ext cx="8627164" cy="145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Đồ họa 31">
            <a:extLst>
              <a:ext uri="{FF2B5EF4-FFF2-40B4-BE49-F238E27FC236}">
                <a16:creationId xmlns:a16="http://schemas.microsoft.com/office/drawing/2014/main" id="{1FF813B2-E38F-21F2-EBAB-4642392A586F}"/>
              </a:ext>
            </a:extLst>
          </p:cNvPr>
          <p:cNvGrpSpPr/>
          <p:nvPr/>
        </p:nvGrpSpPr>
        <p:grpSpPr>
          <a:xfrm>
            <a:off x="5610342" y="1252701"/>
            <a:ext cx="954888" cy="620115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217A8371-D360-C158-07AD-A5B4CAB98C3B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E8E932A4-0C9B-CF08-09CD-529A64ACE312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DA7644F-F6E7-6F8A-10A2-CB060DD26771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54A503DE-A5B4-AFE1-0372-3195076D37C0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64D21AE2-E190-AC7E-2B58-2ED1735E8C31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368AD6E3-2D59-DBB1-8ACC-A78274C15FE7}"/>
              </a:ext>
            </a:extLst>
          </p:cNvPr>
          <p:cNvGrpSpPr/>
          <p:nvPr/>
        </p:nvGrpSpPr>
        <p:grpSpPr>
          <a:xfrm>
            <a:off x="1244571" y="2616663"/>
            <a:ext cx="2223361" cy="1025656"/>
            <a:chOff x="952846" y="2336451"/>
            <a:chExt cx="10705754" cy="1925261"/>
          </a:xfrm>
        </p:grpSpPr>
        <p:grpSp>
          <p:nvGrpSpPr>
            <p:cNvPr id="14" name="Đồ họa 14">
              <a:extLst>
                <a:ext uri="{FF2B5EF4-FFF2-40B4-BE49-F238E27FC236}">
                  <a16:creationId xmlns:a16="http://schemas.microsoft.com/office/drawing/2014/main" id="{B8C4AD83-BDB5-A09A-9E1B-E8764DFF7AF9}"/>
                </a:ext>
              </a:extLst>
            </p:cNvPr>
            <p:cNvGrpSpPr/>
            <p:nvPr/>
          </p:nvGrpSpPr>
          <p:grpSpPr>
            <a:xfrm>
              <a:off x="952846" y="2336451"/>
              <a:ext cx="10705754" cy="1925261"/>
              <a:chOff x="952846" y="2336451"/>
              <a:chExt cx="10007273" cy="2645897"/>
            </a:xfrm>
          </p:grpSpPr>
          <p:grpSp>
            <p:nvGrpSpPr>
              <p:cNvPr id="16" name="Đồ họa 14">
                <a:extLst>
                  <a:ext uri="{FF2B5EF4-FFF2-40B4-BE49-F238E27FC236}">
                    <a16:creationId xmlns:a16="http://schemas.microsoft.com/office/drawing/2014/main" id="{A46A0BA0-F26B-1F95-45CA-BAA3361A9B14}"/>
                  </a:ext>
                </a:extLst>
              </p:cNvPr>
              <p:cNvGrpSpPr/>
              <p:nvPr/>
            </p:nvGrpSpPr>
            <p:grpSpPr>
              <a:xfrm>
                <a:off x="1244941" y="2604982"/>
                <a:ext cx="9482614" cy="2288857"/>
                <a:chOff x="1244941" y="2604982"/>
                <a:chExt cx="9482614" cy="2288857"/>
              </a:xfrm>
            </p:grpSpPr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C4872201-FA31-F948-34F8-BC94C61EC953}"/>
                    </a:ext>
                  </a:extLst>
                </p:cNvPr>
                <p:cNvSpPr/>
                <p:nvPr/>
              </p:nvSpPr>
              <p:spPr>
                <a:xfrm>
                  <a:off x="1369709" y="2868824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0EC52085-9AFD-60A0-EE15-BDED85A06248}"/>
                    </a:ext>
                  </a:extLst>
                </p:cNvPr>
                <p:cNvSpPr/>
                <p:nvPr/>
              </p:nvSpPr>
              <p:spPr>
                <a:xfrm>
                  <a:off x="1267792" y="262879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id="{53DABE5B-E323-8D85-8196-6DDBAF6FB1CA}"/>
                    </a:ext>
                  </a:extLst>
                </p:cNvPr>
                <p:cNvSpPr/>
                <p:nvPr/>
              </p:nvSpPr>
              <p:spPr>
                <a:xfrm>
                  <a:off x="1244941" y="2604982"/>
                  <a:ext cx="9403557" cy="2070734"/>
                </a:xfrm>
                <a:custGeom>
                  <a:avLst/>
                  <a:gdLst>
                    <a:gd name="connsiteX0" fmla="*/ 9380697 w 9403557"/>
                    <a:gd name="connsiteY0" fmla="*/ 2070735 h 2070734"/>
                    <a:gd name="connsiteX1" fmla="*/ 9380697 w 9403557"/>
                    <a:gd name="connsiteY1" fmla="*/ 2070735 h 2070734"/>
                    <a:gd name="connsiteX2" fmla="*/ 4819175 w 9403557"/>
                    <a:gd name="connsiteY2" fmla="*/ 2027873 h 2070734"/>
                    <a:gd name="connsiteX3" fmla="*/ 23337 w 9403557"/>
                    <a:gd name="connsiteY3" fmla="*/ 1985010 h 2070734"/>
                    <a:gd name="connsiteX4" fmla="*/ 477 w 9403557"/>
                    <a:gd name="connsiteY4" fmla="*/ 1962150 h 2070734"/>
                    <a:gd name="connsiteX5" fmla="*/ 18575 w 9403557"/>
                    <a:gd name="connsiteY5" fmla="*/ 991552 h 2070734"/>
                    <a:gd name="connsiteX6" fmla="*/ 36672 w 9403557"/>
                    <a:gd name="connsiteY6" fmla="*/ 22860 h 2070734"/>
                    <a:gd name="connsiteX7" fmla="*/ 43340 w 9403557"/>
                    <a:gd name="connsiteY7" fmla="*/ 6667 h 2070734"/>
                    <a:gd name="connsiteX8" fmla="*/ 59532 w 9403557"/>
                    <a:gd name="connsiteY8" fmla="*/ 0 h 2070734"/>
                    <a:gd name="connsiteX9" fmla="*/ 59532 w 9403557"/>
                    <a:gd name="connsiteY9" fmla="*/ 0 h 2070734"/>
                    <a:gd name="connsiteX10" fmla="*/ 9380697 w 9403557"/>
                    <a:gd name="connsiteY10" fmla="*/ 35242 h 2070734"/>
                    <a:gd name="connsiteX11" fmla="*/ 9403557 w 9403557"/>
                    <a:gd name="connsiteY11" fmla="*/ 55245 h 2070734"/>
                    <a:gd name="connsiteX12" fmla="*/ 9403557 w 9403557"/>
                    <a:gd name="connsiteY12" fmla="*/ 57150 h 2070734"/>
                    <a:gd name="connsiteX13" fmla="*/ 9403557 w 9403557"/>
                    <a:gd name="connsiteY13" fmla="*/ 60008 h 2070734"/>
                    <a:gd name="connsiteX14" fmla="*/ 9403557 w 9403557"/>
                    <a:gd name="connsiteY14" fmla="*/ 2047875 h 2070734"/>
                    <a:gd name="connsiteX15" fmla="*/ 9396890 w 9403557"/>
                    <a:gd name="connsiteY15" fmla="*/ 2064068 h 2070734"/>
                    <a:gd name="connsiteX16" fmla="*/ 9380697 w 9403557"/>
                    <a:gd name="connsiteY16" fmla="*/ 2070735 h 2070734"/>
                    <a:gd name="connsiteX17" fmla="*/ 89060 w 9403557"/>
                    <a:gd name="connsiteY17" fmla="*/ 1939290 h 2070734"/>
                    <a:gd name="connsiteX18" fmla="*/ 4820127 w 9403557"/>
                    <a:gd name="connsiteY18" fmla="*/ 1982153 h 2070734"/>
                    <a:gd name="connsiteX19" fmla="*/ 9357837 w 9403557"/>
                    <a:gd name="connsiteY19" fmla="*/ 2025015 h 2070734"/>
                    <a:gd name="connsiteX20" fmla="*/ 9357837 w 9403557"/>
                    <a:gd name="connsiteY20" fmla="*/ 81915 h 2070734"/>
                    <a:gd name="connsiteX21" fmla="*/ 82392 w 9403557"/>
                    <a:gd name="connsiteY21" fmla="*/ 45720 h 2070734"/>
                    <a:gd name="connsiteX22" fmla="*/ 64295 w 9403557"/>
                    <a:gd name="connsiteY22" fmla="*/ 993457 h 2070734"/>
                    <a:gd name="connsiteX23" fmla="*/ 46197 w 9403557"/>
                    <a:gd name="connsiteY23" fmla="*/ 1939290 h 2070734"/>
                    <a:gd name="connsiteX24" fmla="*/ 89060 w 9403557"/>
                    <a:gd name="connsiteY24" fmla="*/ 1939290 h 207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403557" h="2070734">
                      <a:moveTo>
                        <a:pt x="9380697" y="2070735"/>
                      </a:moveTo>
                      <a:cubicBezTo>
                        <a:pt x="9380697" y="2070735"/>
                        <a:pt x="9380697" y="2070735"/>
                        <a:pt x="9380697" y="2070735"/>
                      </a:cubicBezTo>
                      <a:cubicBezTo>
                        <a:pt x="7858602" y="2068830"/>
                        <a:pt x="6313647" y="2047875"/>
                        <a:pt x="4819175" y="2027873"/>
                      </a:cubicBezTo>
                      <a:cubicBezTo>
                        <a:pt x="3248502" y="2006918"/>
                        <a:pt x="1624490" y="1985010"/>
                        <a:pt x="23337" y="1985010"/>
                      </a:cubicBezTo>
                      <a:cubicBezTo>
                        <a:pt x="10955" y="1985010"/>
                        <a:pt x="477" y="1974533"/>
                        <a:pt x="477" y="1962150"/>
                      </a:cubicBezTo>
                      <a:cubicBezTo>
                        <a:pt x="-2380" y="1639253"/>
                        <a:pt x="8097" y="1309688"/>
                        <a:pt x="18575" y="991552"/>
                      </a:cubicBezTo>
                      <a:cubicBezTo>
                        <a:pt x="28100" y="673418"/>
                        <a:pt x="38577" y="344805"/>
                        <a:pt x="36672" y="22860"/>
                      </a:cubicBezTo>
                      <a:cubicBezTo>
                        <a:pt x="36672" y="17145"/>
                        <a:pt x="38577" y="10478"/>
                        <a:pt x="43340" y="6667"/>
                      </a:cubicBezTo>
                      <a:cubicBezTo>
                        <a:pt x="48102" y="1905"/>
                        <a:pt x="53817" y="0"/>
                        <a:pt x="59532" y="0"/>
                      </a:cubicBezTo>
                      <a:cubicBezTo>
                        <a:pt x="59532" y="0"/>
                        <a:pt x="59532" y="0"/>
                        <a:pt x="59532" y="0"/>
                      </a:cubicBezTo>
                      <a:lnTo>
                        <a:pt x="9380697" y="35242"/>
                      </a:lnTo>
                      <a:cubicBezTo>
                        <a:pt x="9392127" y="35242"/>
                        <a:pt x="9401652" y="43815"/>
                        <a:pt x="9403557" y="55245"/>
                      </a:cubicBezTo>
                      <a:lnTo>
                        <a:pt x="9403557" y="57150"/>
                      </a:lnTo>
                      <a:cubicBezTo>
                        <a:pt x="9403557" y="58103"/>
                        <a:pt x="9403557" y="59055"/>
                        <a:pt x="9403557" y="60008"/>
                      </a:cubicBezTo>
                      <a:lnTo>
                        <a:pt x="9403557" y="2047875"/>
                      </a:lnTo>
                      <a:cubicBezTo>
                        <a:pt x="9403557" y="2053590"/>
                        <a:pt x="9400700" y="2060258"/>
                        <a:pt x="9396890" y="2064068"/>
                      </a:cubicBezTo>
                      <a:cubicBezTo>
                        <a:pt x="9393079" y="2068830"/>
                        <a:pt x="9387365" y="2070735"/>
                        <a:pt x="9380697" y="2070735"/>
                      </a:cubicBezTo>
                      <a:close/>
                      <a:moveTo>
                        <a:pt x="89060" y="1939290"/>
                      </a:moveTo>
                      <a:cubicBezTo>
                        <a:pt x="1669257" y="1939290"/>
                        <a:pt x="3270410" y="1961198"/>
                        <a:pt x="4820127" y="1982153"/>
                      </a:cubicBezTo>
                      <a:cubicBezTo>
                        <a:pt x="6306027" y="2002155"/>
                        <a:pt x="7843363" y="2023110"/>
                        <a:pt x="9357837" y="2025015"/>
                      </a:cubicBezTo>
                      <a:lnTo>
                        <a:pt x="9357837" y="81915"/>
                      </a:lnTo>
                      <a:lnTo>
                        <a:pt x="82392" y="45720"/>
                      </a:lnTo>
                      <a:cubicBezTo>
                        <a:pt x="84297" y="360998"/>
                        <a:pt x="73820" y="681990"/>
                        <a:pt x="64295" y="993457"/>
                      </a:cubicBezTo>
                      <a:cubicBezTo>
                        <a:pt x="54770" y="1303973"/>
                        <a:pt x="44292" y="1624965"/>
                        <a:pt x="46197" y="1939290"/>
                      </a:cubicBezTo>
                      <a:cubicBezTo>
                        <a:pt x="60485" y="1939290"/>
                        <a:pt x="74772" y="1939290"/>
                        <a:pt x="89060" y="193929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17" name="Đồ họa 14">
                <a:extLst>
                  <a:ext uri="{FF2B5EF4-FFF2-40B4-BE49-F238E27FC236}">
                    <a16:creationId xmlns:a16="http://schemas.microsoft.com/office/drawing/2014/main" id="{2CA22F88-7E2D-73EE-B7BC-7FA40C83E256}"/>
                  </a:ext>
                </a:extLst>
              </p:cNvPr>
              <p:cNvGrpSpPr/>
              <p:nvPr/>
            </p:nvGrpSpPr>
            <p:grpSpPr>
              <a:xfrm>
                <a:off x="952846" y="2336451"/>
                <a:ext cx="1113770" cy="1020134"/>
                <a:chOff x="952846" y="2336451"/>
                <a:chExt cx="1113770" cy="1020134"/>
              </a:xfrm>
            </p:grpSpPr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1D49ECC1-F682-AA2A-7793-33988A9B91CB}"/>
                    </a:ext>
                  </a:extLst>
                </p:cNvPr>
                <p:cNvSpPr/>
                <p:nvPr/>
              </p:nvSpPr>
              <p:spPr>
                <a:xfrm>
                  <a:off x="955595" y="2337403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" name="Đồ họa 14">
                  <a:extLst>
                    <a:ext uri="{FF2B5EF4-FFF2-40B4-BE49-F238E27FC236}">
                      <a16:creationId xmlns:a16="http://schemas.microsoft.com/office/drawing/2014/main" id="{C6678D98-2EE9-4657-04D7-CE632022E2E4}"/>
                    </a:ext>
                  </a:extLst>
                </p:cNvPr>
                <p:cNvGrpSpPr/>
                <p:nvPr/>
              </p:nvGrpSpPr>
              <p:grpSpPr>
                <a:xfrm>
                  <a:off x="952846" y="2336451"/>
                  <a:ext cx="1110913" cy="1019101"/>
                  <a:chOff x="952846" y="2336451"/>
                  <a:chExt cx="1110913" cy="1019101"/>
                </a:xfrm>
                <a:solidFill>
                  <a:srgbClr val="454E5F"/>
                </a:solidFill>
              </p:grpSpPr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id="{BC2F2E20-7A99-CD04-547C-DDE57B6D9963}"/>
                      </a:ext>
                    </a:extLst>
                  </p:cNvPr>
                  <p:cNvSpPr/>
                  <p:nvPr/>
                </p:nvSpPr>
                <p:spPr>
                  <a:xfrm>
                    <a:off x="952846" y="2336451"/>
                    <a:ext cx="1110913" cy="1019101"/>
                  </a:xfrm>
                  <a:custGeom>
                    <a:avLst/>
                    <a:gdLst>
                      <a:gd name="connsiteX0" fmla="*/ 1058382 w 1110913"/>
                      <a:gd name="connsiteY0" fmla="*/ 244719 h 1019101"/>
                      <a:gd name="connsiteX1" fmla="*/ 959322 w 1110913"/>
                      <a:gd name="connsiteY1" fmla="*/ 248529 h 1019101"/>
                      <a:gd name="connsiteX2" fmla="*/ 1106007 w 1110913"/>
                      <a:gd name="connsiteY2" fmla="*/ 87556 h 1019101"/>
                      <a:gd name="connsiteX3" fmla="*/ 1095530 w 1110913"/>
                      <a:gd name="connsiteY3" fmla="*/ 53266 h 1019101"/>
                      <a:gd name="connsiteX4" fmla="*/ 1031712 w 1110913"/>
                      <a:gd name="connsiteY4" fmla="*/ 73269 h 1019101"/>
                      <a:gd name="connsiteX5" fmla="*/ 875502 w 1110913"/>
                      <a:gd name="connsiteY5" fmla="*/ 143754 h 1019101"/>
                      <a:gd name="connsiteX6" fmla="*/ 890742 w 1110913"/>
                      <a:gd name="connsiteY6" fmla="*/ 97081 h 1019101"/>
                      <a:gd name="connsiteX7" fmla="*/ 842165 w 1110913"/>
                      <a:gd name="connsiteY7" fmla="*/ 7546 h 1019101"/>
                      <a:gd name="connsiteX8" fmla="*/ 840260 w 1110913"/>
                      <a:gd name="connsiteY8" fmla="*/ 8499 h 1019101"/>
                      <a:gd name="connsiteX9" fmla="*/ 805017 w 1110913"/>
                      <a:gd name="connsiteY9" fmla="*/ 36121 h 1019101"/>
                      <a:gd name="connsiteX10" fmla="*/ 71592 w 1110913"/>
                      <a:gd name="connsiteY10" fmla="*/ 708587 h 1019101"/>
                      <a:gd name="connsiteX11" fmla="*/ 3012 w 1110913"/>
                      <a:gd name="connsiteY11" fmla="*/ 781929 h 1019101"/>
                      <a:gd name="connsiteX12" fmla="*/ 28730 w 1110913"/>
                      <a:gd name="connsiteY12" fmla="*/ 821934 h 1019101"/>
                      <a:gd name="connsiteX13" fmla="*/ 113502 w 1110913"/>
                      <a:gd name="connsiteY13" fmla="*/ 805741 h 1019101"/>
                      <a:gd name="connsiteX14" fmla="*/ 28730 w 1110913"/>
                      <a:gd name="connsiteY14" fmla="*/ 927662 h 1019101"/>
                      <a:gd name="connsiteX15" fmla="*/ 56352 w 1110913"/>
                      <a:gd name="connsiteY15" fmla="*/ 961951 h 1019101"/>
                      <a:gd name="connsiteX16" fmla="*/ 228755 w 1110913"/>
                      <a:gd name="connsiteY16" fmla="*/ 897181 h 1019101"/>
                      <a:gd name="connsiteX17" fmla="*/ 223040 w 1110913"/>
                      <a:gd name="connsiteY17" fmla="*/ 976239 h 1019101"/>
                      <a:gd name="connsiteX18" fmla="*/ 227802 w 1110913"/>
                      <a:gd name="connsiteY18" fmla="*/ 1003862 h 1019101"/>
                      <a:gd name="connsiteX19" fmla="*/ 249710 w 1110913"/>
                      <a:gd name="connsiteY19" fmla="*/ 1019101 h 1019101"/>
                      <a:gd name="connsiteX20" fmla="*/ 266855 w 1110913"/>
                      <a:gd name="connsiteY20" fmla="*/ 1011481 h 1019101"/>
                      <a:gd name="connsiteX21" fmla="*/ 391632 w 1110913"/>
                      <a:gd name="connsiteY21" fmla="*/ 898134 h 1019101"/>
                      <a:gd name="connsiteX22" fmla="*/ 559272 w 1110913"/>
                      <a:gd name="connsiteY22" fmla="*/ 747639 h 1019101"/>
                      <a:gd name="connsiteX23" fmla="*/ 894552 w 1110913"/>
                      <a:gd name="connsiteY23" fmla="*/ 445696 h 1019101"/>
                      <a:gd name="connsiteX24" fmla="*/ 1011710 w 1110913"/>
                      <a:gd name="connsiteY24" fmla="*/ 339969 h 1019101"/>
                      <a:gd name="connsiteX25" fmla="*/ 1058382 w 1110913"/>
                      <a:gd name="connsiteY25" fmla="*/ 244719 h 1019101"/>
                      <a:gd name="connsiteX26" fmla="*/ 417350 w 1110913"/>
                      <a:gd name="connsiteY26" fmla="*/ 817171 h 1019101"/>
                      <a:gd name="connsiteX27" fmla="*/ 273522 w 1110913"/>
                      <a:gd name="connsiteY27" fmla="*/ 946712 h 1019101"/>
                      <a:gd name="connsiteX28" fmla="*/ 274475 w 1110913"/>
                      <a:gd name="connsiteY28" fmla="*/ 934329 h 1019101"/>
                      <a:gd name="connsiteX29" fmla="*/ 283047 w 1110913"/>
                      <a:gd name="connsiteY29" fmla="*/ 875274 h 1019101"/>
                      <a:gd name="connsiteX30" fmla="*/ 115407 w 1110913"/>
                      <a:gd name="connsiteY30" fmla="*/ 888609 h 1019101"/>
                      <a:gd name="connsiteX31" fmla="*/ 183035 w 1110913"/>
                      <a:gd name="connsiteY31" fmla="*/ 793359 h 1019101"/>
                      <a:gd name="connsiteX32" fmla="*/ 166842 w 1110913"/>
                      <a:gd name="connsiteY32" fmla="*/ 752401 h 1019101"/>
                      <a:gd name="connsiteX33" fmla="*/ 83975 w 1110913"/>
                      <a:gd name="connsiteY33" fmla="*/ 764784 h 1019101"/>
                      <a:gd name="connsiteX34" fmla="*/ 687860 w 1110913"/>
                      <a:gd name="connsiteY34" fmla="*/ 211381 h 1019101"/>
                      <a:gd name="connsiteX35" fmla="*/ 853595 w 1110913"/>
                      <a:gd name="connsiteY35" fmla="*/ 58981 h 1019101"/>
                      <a:gd name="connsiteX36" fmla="*/ 838355 w 1110913"/>
                      <a:gd name="connsiteY36" fmla="*/ 114226 h 1019101"/>
                      <a:gd name="connsiteX37" fmla="*/ 804065 w 1110913"/>
                      <a:gd name="connsiteY37" fmla="*/ 179949 h 1019101"/>
                      <a:gd name="connsiteX38" fmla="*/ 805017 w 1110913"/>
                      <a:gd name="connsiteY38" fmla="*/ 206619 h 1019101"/>
                      <a:gd name="connsiteX39" fmla="*/ 888837 w 1110913"/>
                      <a:gd name="connsiteY39" fmla="*/ 189474 h 1019101"/>
                      <a:gd name="connsiteX40" fmla="*/ 995517 w 1110913"/>
                      <a:gd name="connsiteY40" fmla="*/ 140896 h 1019101"/>
                      <a:gd name="connsiteX41" fmla="*/ 921222 w 1110913"/>
                      <a:gd name="connsiteY41" fmla="*/ 217096 h 1019101"/>
                      <a:gd name="connsiteX42" fmla="*/ 909792 w 1110913"/>
                      <a:gd name="connsiteY42" fmla="*/ 295201 h 1019101"/>
                      <a:gd name="connsiteX43" fmla="*/ 1001232 w 1110913"/>
                      <a:gd name="connsiteY43" fmla="*/ 291391 h 1019101"/>
                      <a:gd name="connsiteX44" fmla="*/ 417350 w 1110913"/>
                      <a:gd name="connsiteY44" fmla="*/ 817171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3" h="1019101">
                        <a:moveTo>
                          <a:pt x="1058382" y="244719"/>
                        </a:moveTo>
                        <a:cubicBezTo>
                          <a:pt x="1025045" y="245671"/>
                          <a:pt x="992660" y="247576"/>
                          <a:pt x="959322" y="248529"/>
                        </a:cubicBezTo>
                        <a:cubicBezTo>
                          <a:pt x="1007900" y="195189"/>
                          <a:pt x="1057430" y="140896"/>
                          <a:pt x="1106007" y="87556"/>
                        </a:cubicBezTo>
                        <a:cubicBezTo>
                          <a:pt x="1116485" y="76126"/>
                          <a:pt x="1108865" y="58981"/>
                          <a:pt x="1095530" y="53266"/>
                        </a:cubicBezTo>
                        <a:cubicBezTo>
                          <a:pt x="1076480" y="44694"/>
                          <a:pt x="1049810" y="65649"/>
                          <a:pt x="1031712" y="73269"/>
                        </a:cubicBezTo>
                        <a:cubicBezTo>
                          <a:pt x="979325" y="97081"/>
                          <a:pt x="927890" y="119941"/>
                          <a:pt x="875502" y="143754"/>
                        </a:cubicBezTo>
                        <a:cubicBezTo>
                          <a:pt x="882170" y="128514"/>
                          <a:pt x="886932" y="113274"/>
                          <a:pt x="890742" y="97081"/>
                        </a:cubicBezTo>
                        <a:cubicBezTo>
                          <a:pt x="900267" y="59934"/>
                          <a:pt x="910745" y="-25791"/>
                          <a:pt x="842165" y="7546"/>
                        </a:cubicBezTo>
                        <a:lnTo>
                          <a:pt x="840260" y="8499"/>
                        </a:lnTo>
                        <a:cubicBezTo>
                          <a:pt x="826925" y="15166"/>
                          <a:pt x="816447" y="25644"/>
                          <a:pt x="805017" y="36121"/>
                        </a:cubicBezTo>
                        <a:cubicBezTo>
                          <a:pt x="566892" y="267579"/>
                          <a:pt x="303050" y="470461"/>
                          <a:pt x="71592" y="708587"/>
                        </a:cubicBezTo>
                        <a:cubicBezTo>
                          <a:pt x="50637" y="730494"/>
                          <a:pt x="16347" y="755259"/>
                          <a:pt x="3012" y="781929"/>
                        </a:cubicBezTo>
                        <a:cubicBezTo>
                          <a:pt x="-6513" y="799074"/>
                          <a:pt x="7775" y="826696"/>
                          <a:pt x="28730" y="821934"/>
                        </a:cubicBezTo>
                        <a:cubicBezTo>
                          <a:pt x="57305" y="816219"/>
                          <a:pt x="84927" y="810504"/>
                          <a:pt x="113502" y="805741"/>
                        </a:cubicBezTo>
                        <a:cubicBezTo>
                          <a:pt x="84927" y="845746"/>
                          <a:pt x="56352" y="886704"/>
                          <a:pt x="28730" y="927662"/>
                        </a:cubicBezTo>
                        <a:cubicBezTo>
                          <a:pt x="16347" y="945759"/>
                          <a:pt x="35397" y="971476"/>
                          <a:pt x="56352" y="961951"/>
                        </a:cubicBezTo>
                        <a:cubicBezTo>
                          <a:pt x="112550" y="936234"/>
                          <a:pt x="168747" y="913374"/>
                          <a:pt x="228755" y="897181"/>
                        </a:cubicBezTo>
                        <a:cubicBezTo>
                          <a:pt x="224945" y="922899"/>
                          <a:pt x="223040" y="949569"/>
                          <a:pt x="223040" y="976239"/>
                        </a:cubicBezTo>
                        <a:cubicBezTo>
                          <a:pt x="223040" y="985764"/>
                          <a:pt x="223992" y="995289"/>
                          <a:pt x="227802" y="1003862"/>
                        </a:cubicBezTo>
                        <a:cubicBezTo>
                          <a:pt x="231612" y="1012434"/>
                          <a:pt x="240185" y="1019101"/>
                          <a:pt x="249710" y="1019101"/>
                        </a:cubicBezTo>
                        <a:cubicBezTo>
                          <a:pt x="256377" y="1019101"/>
                          <a:pt x="261140" y="1015291"/>
                          <a:pt x="266855" y="1011481"/>
                        </a:cubicBezTo>
                        <a:cubicBezTo>
                          <a:pt x="311622" y="980049"/>
                          <a:pt x="351627" y="935281"/>
                          <a:pt x="391632" y="898134"/>
                        </a:cubicBezTo>
                        <a:lnTo>
                          <a:pt x="559272" y="747639"/>
                        </a:lnTo>
                        <a:cubicBezTo>
                          <a:pt x="670715" y="646674"/>
                          <a:pt x="783110" y="546661"/>
                          <a:pt x="894552" y="445696"/>
                        </a:cubicBezTo>
                        <a:cubicBezTo>
                          <a:pt x="933605" y="410454"/>
                          <a:pt x="972657" y="375211"/>
                          <a:pt x="1011710" y="339969"/>
                        </a:cubicBezTo>
                        <a:cubicBezTo>
                          <a:pt x="1028855" y="329491"/>
                          <a:pt x="1131725" y="241861"/>
                          <a:pt x="1058382" y="244719"/>
                        </a:cubicBezTo>
                        <a:close/>
                        <a:moveTo>
                          <a:pt x="417350" y="817171"/>
                        </a:moveTo>
                        <a:cubicBezTo>
                          <a:pt x="369725" y="860034"/>
                          <a:pt x="321147" y="903849"/>
                          <a:pt x="273522" y="946712"/>
                        </a:cubicBezTo>
                        <a:cubicBezTo>
                          <a:pt x="273522" y="942901"/>
                          <a:pt x="273522" y="938139"/>
                          <a:pt x="274475" y="934329"/>
                        </a:cubicBezTo>
                        <a:cubicBezTo>
                          <a:pt x="276380" y="914326"/>
                          <a:pt x="279237" y="895276"/>
                          <a:pt x="283047" y="875274"/>
                        </a:cubicBezTo>
                        <a:cubicBezTo>
                          <a:pt x="293525" y="823839"/>
                          <a:pt x="129695" y="867654"/>
                          <a:pt x="115407" y="888609"/>
                        </a:cubicBezTo>
                        <a:cubicBezTo>
                          <a:pt x="137315" y="856224"/>
                          <a:pt x="160175" y="824791"/>
                          <a:pt x="183035" y="793359"/>
                        </a:cubicBezTo>
                        <a:cubicBezTo>
                          <a:pt x="193512" y="778119"/>
                          <a:pt x="183035" y="758116"/>
                          <a:pt x="166842" y="752401"/>
                        </a:cubicBezTo>
                        <a:cubicBezTo>
                          <a:pt x="145887" y="745734"/>
                          <a:pt x="105882" y="760974"/>
                          <a:pt x="83975" y="764784"/>
                        </a:cubicBezTo>
                        <a:cubicBezTo>
                          <a:pt x="271617" y="567616"/>
                          <a:pt x="484025" y="393309"/>
                          <a:pt x="687860" y="211381"/>
                        </a:cubicBezTo>
                        <a:cubicBezTo>
                          <a:pt x="744057" y="160899"/>
                          <a:pt x="799302" y="110416"/>
                          <a:pt x="853595" y="58981"/>
                        </a:cubicBezTo>
                        <a:cubicBezTo>
                          <a:pt x="844070" y="68506"/>
                          <a:pt x="844070" y="100891"/>
                          <a:pt x="838355" y="114226"/>
                        </a:cubicBezTo>
                        <a:cubicBezTo>
                          <a:pt x="832640" y="129466"/>
                          <a:pt x="811685" y="157089"/>
                          <a:pt x="804065" y="179949"/>
                        </a:cubicBezTo>
                        <a:cubicBezTo>
                          <a:pt x="801207" y="190426"/>
                          <a:pt x="800255" y="199951"/>
                          <a:pt x="805017" y="206619"/>
                        </a:cubicBezTo>
                        <a:cubicBezTo>
                          <a:pt x="823115" y="233289"/>
                          <a:pt x="868835" y="198999"/>
                          <a:pt x="888837" y="189474"/>
                        </a:cubicBezTo>
                        <a:cubicBezTo>
                          <a:pt x="924080" y="173281"/>
                          <a:pt x="960275" y="157089"/>
                          <a:pt x="995517" y="140896"/>
                        </a:cubicBezTo>
                        <a:cubicBezTo>
                          <a:pt x="969800" y="152326"/>
                          <a:pt x="939320" y="196141"/>
                          <a:pt x="921222" y="217096"/>
                        </a:cubicBezTo>
                        <a:cubicBezTo>
                          <a:pt x="908840" y="231384"/>
                          <a:pt x="857405" y="298059"/>
                          <a:pt x="909792" y="295201"/>
                        </a:cubicBezTo>
                        <a:cubicBezTo>
                          <a:pt x="940272" y="294249"/>
                          <a:pt x="970752" y="293296"/>
                          <a:pt x="1001232" y="291391"/>
                        </a:cubicBezTo>
                        <a:cubicBezTo>
                          <a:pt x="805970" y="467604"/>
                          <a:pt x="611660" y="642864"/>
                          <a:pt x="417350" y="817171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1C1D3479-10FE-C298-DAB5-AAFC26459ECB}"/>
                      </a:ext>
                    </a:extLst>
                  </p:cNvPr>
                  <p:cNvSpPr/>
                  <p:nvPr/>
                </p:nvSpPr>
                <p:spPr>
                  <a:xfrm>
                    <a:off x="1397879" y="2599425"/>
                    <a:ext cx="270686" cy="264982"/>
                  </a:xfrm>
                  <a:custGeom>
                    <a:avLst/>
                    <a:gdLst>
                      <a:gd name="connsiteX0" fmla="*/ 4702 w 270686"/>
                      <a:gd name="connsiteY0" fmla="*/ 256064 h 264982"/>
                      <a:gd name="connsiteX1" fmla="*/ 37087 w 270686"/>
                      <a:gd name="connsiteY1" fmla="*/ 259874 h 264982"/>
                      <a:gd name="connsiteX2" fmla="*/ 261877 w 270686"/>
                      <a:gd name="connsiteY2" fmla="*/ 40799 h 264982"/>
                      <a:gd name="connsiteX3" fmla="*/ 265687 w 270686"/>
                      <a:gd name="connsiteY3" fmla="*/ 8414 h 264982"/>
                      <a:gd name="connsiteX4" fmla="*/ 233302 w 270686"/>
                      <a:gd name="connsiteY4" fmla="*/ 4604 h 264982"/>
                      <a:gd name="connsiteX5" fmla="*/ 8512 w 270686"/>
                      <a:gd name="connsiteY5" fmla="*/ 223679 h 264982"/>
                      <a:gd name="connsiteX6" fmla="*/ 4702 w 270686"/>
                      <a:gd name="connsiteY6" fmla="*/ 256064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686" h="264982">
                        <a:moveTo>
                          <a:pt x="4702" y="256064"/>
                        </a:moveTo>
                        <a:cubicBezTo>
                          <a:pt x="12322" y="265589"/>
                          <a:pt x="28514" y="268447"/>
                          <a:pt x="37087" y="259874"/>
                        </a:cubicBezTo>
                        <a:cubicBezTo>
                          <a:pt x="112334" y="187484"/>
                          <a:pt x="175199" y="101759"/>
                          <a:pt x="261877" y="40799"/>
                        </a:cubicBezTo>
                        <a:cubicBezTo>
                          <a:pt x="272354" y="33179"/>
                          <a:pt x="273307" y="17939"/>
                          <a:pt x="265687" y="8414"/>
                        </a:cubicBezTo>
                        <a:cubicBezTo>
                          <a:pt x="257114" y="-2063"/>
                          <a:pt x="243779" y="-2063"/>
                          <a:pt x="233302" y="4604"/>
                        </a:cubicBezTo>
                        <a:cubicBezTo>
                          <a:pt x="146624" y="65564"/>
                          <a:pt x="83759" y="151289"/>
                          <a:pt x="8512" y="223679"/>
                        </a:cubicBezTo>
                        <a:cubicBezTo>
                          <a:pt x="-1013" y="232252"/>
                          <a:pt x="-2918" y="245587"/>
                          <a:pt x="4702" y="256064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18" name="Đồ họa 14">
                <a:extLst>
                  <a:ext uri="{FF2B5EF4-FFF2-40B4-BE49-F238E27FC236}">
                    <a16:creationId xmlns:a16="http://schemas.microsoft.com/office/drawing/2014/main" id="{E646F8B9-A5E1-3847-A901-CCCFB6495B1C}"/>
                  </a:ext>
                </a:extLst>
              </p:cNvPr>
              <p:cNvGrpSpPr/>
              <p:nvPr/>
            </p:nvGrpSpPr>
            <p:grpSpPr>
              <a:xfrm>
                <a:off x="9845397" y="3962214"/>
                <a:ext cx="1114722" cy="1020134"/>
                <a:chOff x="9845397" y="3962214"/>
                <a:chExt cx="1114722" cy="1020134"/>
              </a:xfrm>
            </p:grpSpPr>
            <p:sp>
              <p:nvSpPr>
                <p:cNvPr id="19" name="Hình tự do: Hình 18">
                  <a:extLst>
                    <a:ext uri="{FF2B5EF4-FFF2-40B4-BE49-F238E27FC236}">
                      <a16:creationId xmlns:a16="http://schemas.microsoft.com/office/drawing/2014/main" id="{F5EDE229-FE76-19E9-EE90-EB3FF5E793CC}"/>
                    </a:ext>
                  </a:extLst>
                </p:cNvPr>
                <p:cNvSpPr/>
                <p:nvPr/>
              </p:nvSpPr>
              <p:spPr>
                <a:xfrm>
                  <a:off x="9845397" y="3962214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0" name="Đồ họa 14">
                  <a:extLst>
                    <a:ext uri="{FF2B5EF4-FFF2-40B4-BE49-F238E27FC236}">
                      <a16:creationId xmlns:a16="http://schemas.microsoft.com/office/drawing/2014/main" id="{18112A9F-FA19-BABB-26F6-58EDF6210084}"/>
                    </a:ext>
                  </a:extLst>
                </p:cNvPr>
                <p:cNvGrpSpPr/>
                <p:nvPr/>
              </p:nvGrpSpPr>
              <p:grpSpPr>
                <a:xfrm>
                  <a:off x="9849207" y="3963247"/>
                  <a:ext cx="1110912" cy="1019101"/>
                  <a:chOff x="9849207" y="3963247"/>
                  <a:chExt cx="1110912" cy="1019101"/>
                </a:xfrm>
                <a:solidFill>
                  <a:srgbClr val="454E5F"/>
                </a:solidFill>
              </p:grpSpPr>
              <p:sp>
                <p:nvSpPr>
                  <p:cNvPr id="21" name="Hình tự do: Hình 20">
                    <a:extLst>
                      <a:ext uri="{FF2B5EF4-FFF2-40B4-BE49-F238E27FC236}">
                        <a16:creationId xmlns:a16="http://schemas.microsoft.com/office/drawing/2014/main" id="{17890379-B89B-8DFA-07E6-7D1AD75B75A3}"/>
                      </a:ext>
                    </a:extLst>
                  </p:cNvPr>
                  <p:cNvSpPr/>
                  <p:nvPr/>
                </p:nvSpPr>
                <p:spPr>
                  <a:xfrm>
                    <a:off x="9849207" y="3963247"/>
                    <a:ext cx="1110912" cy="1019101"/>
                  </a:xfrm>
                  <a:custGeom>
                    <a:avLst/>
                    <a:gdLst>
                      <a:gd name="connsiteX0" fmla="*/ 52531 w 1110912"/>
                      <a:gd name="connsiteY0" fmla="*/ 774383 h 1019101"/>
                      <a:gd name="connsiteX1" fmla="*/ 151591 w 1110912"/>
                      <a:gd name="connsiteY1" fmla="*/ 770573 h 1019101"/>
                      <a:gd name="connsiteX2" fmla="*/ 4906 w 1110912"/>
                      <a:gd name="connsiteY2" fmla="*/ 931545 h 1019101"/>
                      <a:gd name="connsiteX3" fmla="*/ 15384 w 1110912"/>
                      <a:gd name="connsiteY3" fmla="*/ 965835 h 1019101"/>
                      <a:gd name="connsiteX4" fmla="*/ 79201 w 1110912"/>
                      <a:gd name="connsiteY4" fmla="*/ 945833 h 1019101"/>
                      <a:gd name="connsiteX5" fmla="*/ 235411 w 1110912"/>
                      <a:gd name="connsiteY5" fmla="*/ 875348 h 1019101"/>
                      <a:gd name="connsiteX6" fmla="*/ 220171 w 1110912"/>
                      <a:gd name="connsiteY6" fmla="*/ 922020 h 1019101"/>
                      <a:gd name="connsiteX7" fmla="*/ 268749 w 1110912"/>
                      <a:gd name="connsiteY7" fmla="*/ 1011555 h 1019101"/>
                      <a:gd name="connsiteX8" fmla="*/ 270654 w 1110912"/>
                      <a:gd name="connsiteY8" fmla="*/ 1010602 h 1019101"/>
                      <a:gd name="connsiteX9" fmla="*/ 305896 w 1110912"/>
                      <a:gd name="connsiteY9" fmla="*/ 982980 h 1019101"/>
                      <a:gd name="connsiteX10" fmla="*/ 1039321 w 1110912"/>
                      <a:gd name="connsiteY10" fmla="*/ 310515 h 1019101"/>
                      <a:gd name="connsiteX11" fmla="*/ 1107901 w 1110912"/>
                      <a:gd name="connsiteY11" fmla="*/ 237173 h 1019101"/>
                      <a:gd name="connsiteX12" fmla="*/ 1082184 w 1110912"/>
                      <a:gd name="connsiteY12" fmla="*/ 197167 h 1019101"/>
                      <a:gd name="connsiteX13" fmla="*/ 997411 w 1110912"/>
                      <a:gd name="connsiteY13" fmla="*/ 213360 h 1019101"/>
                      <a:gd name="connsiteX14" fmla="*/ 1082184 w 1110912"/>
                      <a:gd name="connsiteY14" fmla="*/ 91440 h 1019101"/>
                      <a:gd name="connsiteX15" fmla="*/ 1054561 w 1110912"/>
                      <a:gd name="connsiteY15" fmla="*/ 57150 h 1019101"/>
                      <a:gd name="connsiteX16" fmla="*/ 882159 w 1110912"/>
                      <a:gd name="connsiteY16" fmla="*/ 121920 h 1019101"/>
                      <a:gd name="connsiteX17" fmla="*/ 887874 w 1110912"/>
                      <a:gd name="connsiteY17" fmla="*/ 42863 h 1019101"/>
                      <a:gd name="connsiteX18" fmla="*/ 883111 w 1110912"/>
                      <a:gd name="connsiteY18" fmla="*/ 15240 h 1019101"/>
                      <a:gd name="connsiteX19" fmla="*/ 861203 w 1110912"/>
                      <a:gd name="connsiteY19" fmla="*/ 0 h 1019101"/>
                      <a:gd name="connsiteX20" fmla="*/ 844059 w 1110912"/>
                      <a:gd name="connsiteY20" fmla="*/ 7620 h 1019101"/>
                      <a:gd name="connsiteX21" fmla="*/ 719281 w 1110912"/>
                      <a:gd name="connsiteY21" fmla="*/ 120967 h 1019101"/>
                      <a:gd name="connsiteX22" fmla="*/ 551641 w 1110912"/>
                      <a:gd name="connsiteY22" fmla="*/ 271463 h 1019101"/>
                      <a:gd name="connsiteX23" fmla="*/ 216361 w 1110912"/>
                      <a:gd name="connsiteY23" fmla="*/ 573405 h 1019101"/>
                      <a:gd name="connsiteX24" fmla="*/ 99204 w 1110912"/>
                      <a:gd name="connsiteY24" fmla="*/ 679133 h 1019101"/>
                      <a:gd name="connsiteX25" fmla="*/ 52531 w 1110912"/>
                      <a:gd name="connsiteY25" fmla="*/ 774383 h 1019101"/>
                      <a:gd name="connsiteX26" fmla="*/ 693563 w 1110912"/>
                      <a:gd name="connsiteY26" fmla="*/ 201930 h 1019101"/>
                      <a:gd name="connsiteX27" fmla="*/ 837391 w 1110912"/>
                      <a:gd name="connsiteY27" fmla="*/ 72390 h 1019101"/>
                      <a:gd name="connsiteX28" fmla="*/ 836438 w 1110912"/>
                      <a:gd name="connsiteY28" fmla="*/ 84773 h 1019101"/>
                      <a:gd name="connsiteX29" fmla="*/ 827866 w 1110912"/>
                      <a:gd name="connsiteY29" fmla="*/ 143828 h 1019101"/>
                      <a:gd name="connsiteX30" fmla="*/ 995506 w 1110912"/>
                      <a:gd name="connsiteY30" fmla="*/ 130492 h 1019101"/>
                      <a:gd name="connsiteX31" fmla="*/ 927878 w 1110912"/>
                      <a:gd name="connsiteY31" fmla="*/ 225742 h 1019101"/>
                      <a:gd name="connsiteX32" fmla="*/ 944071 w 1110912"/>
                      <a:gd name="connsiteY32" fmla="*/ 266700 h 1019101"/>
                      <a:gd name="connsiteX33" fmla="*/ 1026938 w 1110912"/>
                      <a:gd name="connsiteY33" fmla="*/ 254317 h 1019101"/>
                      <a:gd name="connsiteX34" fmla="*/ 422101 w 1110912"/>
                      <a:gd name="connsiteY34" fmla="*/ 808673 h 1019101"/>
                      <a:gd name="connsiteX35" fmla="*/ 256366 w 1110912"/>
                      <a:gd name="connsiteY35" fmla="*/ 961073 h 1019101"/>
                      <a:gd name="connsiteX36" fmla="*/ 271606 w 1110912"/>
                      <a:gd name="connsiteY36" fmla="*/ 905827 h 1019101"/>
                      <a:gd name="connsiteX37" fmla="*/ 305896 w 1110912"/>
                      <a:gd name="connsiteY37" fmla="*/ 840105 h 1019101"/>
                      <a:gd name="connsiteX38" fmla="*/ 304943 w 1110912"/>
                      <a:gd name="connsiteY38" fmla="*/ 813435 h 1019101"/>
                      <a:gd name="connsiteX39" fmla="*/ 221123 w 1110912"/>
                      <a:gd name="connsiteY39" fmla="*/ 830580 h 1019101"/>
                      <a:gd name="connsiteX40" fmla="*/ 114443 w 1110912"/>
                      <a:gd name="connsiteY40" fmla="*/ 879158 h 1019101"/>
                      <a:gd name="connsiteX41" fmla="*/ 188738 w 1110912"/>
                      <a:gd name="connsiteY41" fmla="*/ 802958 h 1019101"/>
                      <a:gd name="connsiteX42" fmla="*/ 200168 w 1110912"/>
                      <a:gd name="connsiteY42" fmla="*/ 724853 h 1019101"/>
                      <a:gd name="connsiteX43" fmla="*/ 108729 w 1110912"/>
                      <a:gd name="connsiteY43" fmla="*/ 728663 h 1019101"/>
                      <a:gd name="connsiteX44" fmla="*/ 693563 w 1110912"/>
                      <a:gd name="connsiteY44" fmla="*/ 201930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2" h="1019101">
                        <a:moveTo>
                          <a:pt x="52531" y="774383"/>
                        </a:moveTo>
                        <a:cubicBezTo>
                          <a:pt x="85868" y="773430"/>
                          <a:pt x="118254" y="771525"/>
                          <a:pt x="151591" y="770573"/>
                        </a:cubicBezTo>
                        <a:cubicBezTo>
                          <a:pt x="103013" y="823913"/>
                          <a:pt x="53484" y="878205"/>
                          <a:pt x="4906" y="931545"/>
                        </a:cubicBezTo>
                        <a:cubicBezTo>
                          <a:pt x="-5571" y="942975"/>
                          <a:pt x="2048" y="960120"/>
                          <a:pt x="15384" y="965835"/>
                        </a:cubicBezTo>
                        <a:cubicBezTo>
                          <a:pt x="34434" y="974408"/>
                          <a:pt x="61104" y="953452"/>
                          <a:pt x="79201" y="945833"/>
                        </a:cubicBezTo>
                        <a:cubicBezTo>
                          <a:pt x="131588" y="922020"/>
                          <a:pt x="183023" y="899160"/>
                          <a:pt x="235411" y="875348"/>
                        </a:cubicBezTo>
                        <a:cubicBezTo>
                          <a:pt x="228743" y="890588"/>
                          <a:pt x="223981" y="905827"/>
                          <a:pt x="220171" y="922020"/>
                        </a:cubicBezTo>
                        <a:cubicBezTo>
                          <a:pt x="210646" y="959168"/>
                          <a:pt x="200168" y="1044893"/>
                          <a:pt x="268749" y="1011555"/>
                        </a:cubicBezTo>
                        <a:lnTo>
                          <a:pt x="270654" y="1010602"/>
                        </a:lnTo>
                        <a:cubicBezTo>
                          <a:pt x="283988" y="1003935"/>
                          <a:pt x="294466" y="993458"/>
                          <a:pt x="305896" y="982980"/>
                        </a:cubicBezTo>
                        <a:cubicBezTo>
                          <a:pt x="544021" y="751523"/>
                          <a:pt x="807863" y="548640"/>
                          <a:pt x="1039321" y="310515"/>
                        </a:cubicBezTo>
                        <a:cubicBezTo>
                          <a:pt x="1060276" y="288608"/>
                          <a:pt x="1094566" y="263842"/>
                          <a:pt x="1107901" y="237173"/>
                        </a:cubicBezTo>
                        <a:cubicBezTo>
                          <a:pt x="1117426" y="220028"/>
                          <a:pt x="1103138" y="192405"/>
                          <a:pt x="1082184" y="197167"/>
                        </a:cubicBezTo>
                        <a:cubicBezTo>
                          <a:pt x="1053609" y="202883"/>
                          <a:pt x="1025986" y="208598"/>
                          <a:pt x="997411" y="213360"/>
                        </a:cubicBezTo>
                        <a:cubicBezTo>
                          <a:pt x="1025986" y="173355"/>
                          <a:pt x="1054561" y="132398"/>
                          <a:pt x="1082184" y="91440"/>
                        </a:cubicBezTo>
                        <a:cubicBezTo>
                          <a:pt x="1094566" y="73342"/>
                          <a:pt x="1075516" y="47625"/>
                          <a:pt x="1054561" y="57150"/>
                        </a:cubicBezTo>
                        <a:cubicBezTo>
                          <a:pt x="998363" y="82867"/>
                          <a:pt x="942166" y="105728"/>
                          <a:pt x="882159" y="121920"/>
                        </a:cubicBezTo>
                        <a:cubicBezTo>
                          <a:pt x="885969" y="96203"/>
                          <a:pt x="887874" y="69533"/>
                          <a:pt x="887874" y="42863"/>
                        </a:cubicBezTo>
                        <a:cubicBezTo>
                          <a:pt x="887874" y="33338"/>
                          <a:pt x="886921" y="23813"/>
                          <a:pt x="883111" y="15240"/>
                        </a:cubicBezTo>
                        <a:cubicBezTo>
                          <a:pt x="879301" y="6667"/>
                          <a:pt x="870728" y="0"/>
                          <a:pt x="861203" y="0"/>
                        </a:cubicBezTo>
                        <a:cubicBezTo>
                          <a:pt x="854536" y="0"/>
                          <a:pt x="849774" y="3810"/>
                          <a:pt x="844059" y="7620"/>
                        </a:cubicBezTo>
                        <a:cubicBezTo>
                          <a:pt x="799291" y="39053"/>
                          <a:pt x="759286" y="83820"/>
                          <a:pt x="719281" y="120967"/>
                        </a:cubicBezTo>
                        <a:lnTo>
                          <a:pt x="551641" y="271463"/>
                        </a:lnTo>
                        <a:cubicBezTo>
                          <a:pt x="440199" y="372428"/>
                          <a:pt x="327804" y="472440"/>
                          <a:pt x="216361" y="573405"/>
                        </a:cubicBezTo>
                        <a:cubicBezTo>
                          <a:pt x="177309" y="608648"/>
                          <a:pt x="138256" y="643890"/>
                          <a:pt x="99204" y="679133"/>
                        </a:cubicBezTo>
                        <a:cubicBezTo>
                          <a:pt x="83011" y="689610"/>
                          <a:pt x="-20812" y="777240"/>
                          <a:pt x="52531" y="774383"/>
                        </a:cubicBezTo>
                        <a:close/>
                        <a:moveTo>
                          <a:pt x="693563" y="201930"/>
                        </a:moveTo>
                        <a:cubicBezTo>
                          <a:pt x="741188" y="159067"/>
                          <a:pt x="789766" y="115253"/>
                          <a:pt x="837391" y="72390"/>
                        </a:cubicBezTo>
                        <a:cubicBezTo>
                          <a:pt x="837391" y="76200"/>
                          <a:pt x="837391" y="80963"/>
                          <a:pt x="836438" y="84773"/>
                        </a:cubicBezTo>
                        <a:cubicBezTo>
                          <a:pt x="834534" y="104775"/>
                          <a:pt x="831676" y="123825"/>
                          <a:pt x="827866" y="143828"/>
                        </a:cubicBezTo>
                        <a:cubicBezTo>
                          <a:pt x="817388" y="195263"/>
                          <a:pt x="981219" y="151448"/>
                          <a:pt x="995506" y="130492"/>
                        </a:cubicBezTo>
                        <a:cubicBezTo>
                          <a:pt x="973599" y="162878"/>
                          <a:pt x="950738" y="194310"/>
                          <a:pt x="927878" y="225742"/>
                        </a:cubicBezTo>
                        <a:cubicBezTo>
                          <a:pt x="917401" y="240983"/>
                          <a:pt x="927878" y="260985"/>
                          <a:pt x="944071" y="266700"/>
                        </a:cubicBezTo>
                        <a:cubicBezTo>
                          <a:pt x="965026" y="273367"/>
                          <a:pt x="1005031" y="258128"/>
                          <a:pt x="1026938" y="254317"/>
                        </a:cubicBezTo>
                        <a:cubicBezTo>
                          <a:pt x="838343" y="452438"/>
                          <a:pt x="625936" y="626745"/>
                          <a:pt x="422101" y="808673"/>
                        </a:cubicBezTo>
                        <a:cubicBezTo>
                          <a:pt x="365904" y="859155"/>
                          <a:pt x="310659" y="909638"/>
                          <a:pt x="256366" y="961073"/>
                        </a:cubicBezTo>
                        <a:cubicBezTo>
                          <a:pt x="265891" y="951548"/>
                          <a:pt x="265891" y="919163"/>
                          <a:pt x="271606" y="905827"/>
                        </a:cubicBezTo>
                        <a:cubicBezTo>
                          <a:pt x="277321" y="890588"/>
                          <a:pt x="298276" y="862965"/>
                          <a:pt x="305896" y="840105"/>
                        </a:cubicBezTo>
                        <a:cubicBezTo>
                          <a:pt x="308754" y="829627"/>
                          <a:pt x="309706" y="820102"/>
                          <a:pt x="304943" y="813435"/>
                        </a:cubicBezTo>
                        <a:cubicBezTo>
                          <a:pt x="286846" y="786765"/>
                          <a:pt x="241126" y="821055"/>
                          <a:pt x="221123" y="830580"/>
                        </a:cubicBezTo>
                        <a:cubicBezTo>
                          <a:pt x="185881" y="846773"/>
                          <a:pt x="149686" y="862965"/>
                          <a:pt x="114443" y="879158"/>
                        </a:cubicBezTo>
                        <a:cubicBezTo>
                          <a:pt x="140161" y="867727"/>
                          <a:pt x="170641" y="823913"/>
                          <a:pt x="188738" y="802958"/>
                        </a:cubicBezTo>
                        <a:cubicBezTo>
                          <a:pt x="201121" y="788670"/>
                          <a:pt x="252556" y="721995"/>
                          <a:pt x="200168" y="724853"/>
                        </a:cubicBezTo>
                        <a:cubicBezTo>
                          <a:pt x="169688" y="725805"/>
                          <a:pt x="139209" y="726758"/>
                          <a:pt x="108729" y="728663"/>
                        </a:cubicBezTo>
                        <a:cubicBezTo>
                          <a:pt x="304943" y="551498"/>
                          <a:pt x="499254" y="376238"/>
                          <a:pt x="693563" y="20193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" name="Hình tự do: Hình 21">
                    <a:extLst>
                      <a:ext uri="{FF2B5EF4-FFF2-40B4-BE49-F238E27FC236}">
                        <a16:creationId xmlns:a16="http://schemas.microsoft.com/office/drawing/2014/main" id="{D704E37F-FDD2-E560-FAC7-33C6D677C282}"/>
                      </a:ext>
                    </a:extLst>
                  </p:cNvPr>
                  <p:cNvSpPr/>
                  <p:nvPr/>
                </p:nvSpPr>
                <p:spPr>
                  <a:xfrm>
                    <a:off x="10244401" y="4454391"/>
                    <a:ext cx="271092" cy="264982"/>
                  </a:xfrm>
                  <a:custGeom>
                    <a:avLst/>
                    <a:gdLst>
                      <a:gd name="connsiteX0" fmla="*/ 265985 w 271092"/>
                      <a:gd name="connsiteY0" fmla="*/ 8918 h 264982"/>
                      <a:gd name="connsiteX1" fmla="*/ 233599 w 271092"/>
                      <a:gd name="connsiteY1" fmla="*/ 5108 h 264982"/>
                      <a:gd name="connsiteX2" fmla="*/ 8810 w 271092"/>
                      <a:gd name="connsiteY2" fmla="*/ 224183 h 264982"/>
                      <a:gd name="connsiteX3" fmla="*/ 4999 w 271092"/>
                      <a:gd name="connsiteY3" fmla="*/ 256568 h 264982"/>
                      <a:gd name="connsiteX4" fmla="*/ 37385 w 271092"/>
                      <a:gd name="connsiteY4" fmla="*/ 260378 h 264982"/>
                      <a:gd name="connsiteX5" fmla="*/ 262174 w 271092"/>
                      <a:gd name="connsiteY5" fmla="*/ 41303 h 264982"/>
                      <a:gd name="connsiteX6" fmla="*/ 265985 w 271092"/>
                      <a:gd name="connsiteY6" fmla="*/ 8918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092" h="264982">
                        <a:moveTo>
                          <a:pt x="265985" y="8918"/>
                        </a:moveTo>
                        <a:cubicBezTo>
                          <a:pt x="258365" y="-607"/>
                          <a:pt x="242172" y="-3464"/>
                          <a:pt x="233599" y="5108"/>
                        </a:cubicBezTo>
                        <a:cubicBezTo>
                          <a:pt x="158352" y="77498"/>
                          <a:pt x="95487" y="163223"/>
                          <a:pt x="8810" y="224183"/>
                        </a:cubicBezTo>
                        <a:cubicBezTo>
                          <a:pt x="-1668" y="231803"/>
                          <a:pt x="-2621" y="247043"/>
                          <a:pt x="4999" y="256568"/>
                        </a:cubicBezTo>
                        <a:cubicBezTo>
                          <a:pt x="13572" y="267046"/>
                          <a:pt x="26907" y="267046"/>
                          <a:pt x="37385" y="260378"/>
                        </a:cubicBezTo>
                        <a:cubicBezTo>
                          <a:pt x="124062" y="199418"/>
                          <a:pt x="186927" y="113693"/>
                          <a:pt x="262174" y="41303"/>
                        </a:cubicBezTo>
                        <a:cubicBezTo>
                          <a:pt x="271699" y="32731"/>
                          <a:pt x="274557" y="19396"/>
                          <a:pt x="265985" y="891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E4DC19E2-7755-97C5-B109-89B19C91CB51}"/>
                </a:ext>
              </a:extLst>
            </p:cNvPr>
            <p:cNvSpPr txBox="1"/>
            <p:nvPr/>
          </p:nvSpPr>
          <p:spPr>
            <a:xfrm>
              <a:off x="1890369" y="2637007"/>
              <a:ext cx="8361642" cy="121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lang="en-US" sz="36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endParaRPr lang="vi-VN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Đồ họa 31">
            <a:extLst>
              <a:ext uri="{FF2B5EF4-FFF2-40B4-BE49-F238E27FC236}">
                <a16:creationId xmlns:a16="http://schemas.microsoft.com/office/drawing/2014/main" id="{681C96E1-6914-A95C-703E-01AFD7EB482A}"/>
              </a:ext>
            </a:extLst>
          </p:cNvPr>
          <p:cNvGrpSpPr/>
          <p:nvPr/>
        </p:nvGrpSpPr>
        <p:grpSpPr>
          <a:xfrm>
            <a:off x="4848584" y="1925779"/>
            <a:ext cx="838771" cy="627134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91F4182-CFBC-721A-44B6-39C545D46801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7407ACB-BE4C-C5E7-9E4F-2679BD4CEDAD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69600A4-0809-E238-A5BA-52CA3AD3B5B4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9875996-F600-243A-679C-DC6E374AFC68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0395407-4AD2-FCEB-8763-5549A4D4A3ED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sp>
        <p:nvSpPr>
          <p:cNvPr id="2" name="Hộp Văn bản 2">
            <a:extLst>
              <a:ext uri="{FF2B5EF4-FFF2-40B4-BE49-F238E27FC236}">
                <a16:creationId xmlns:a16="http://schemas.microsoft.com/office/drawing/2014/main" id="{CE4D0168-5A25-1846-139C-82BE08E1D0D6}"/>
              </a:ext>
            </a:extLst>
          </p:cNvPr>
          <p:cNvSpPr txBox="1"/>
          <p:nvPr/>
        </p:nvSpPr>
        <p:spPr>
          <a:xfrm>
            <a:off x="1296760" y="3561216"/>
            <a:ext cx="86271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A630FA1A-5F4F-93CE-54AF-F845A948D7B8}"/>
              </a:ext>
            </a:extLst>
          </p:cNvPr>
          <p:cNvGrpSpPr/>
          <p:nvPr/>
        </p:nvGrpSpPr>
        <p:grpSpPr>
          <a:xfrm>
            <a:off x="2235208" y="3245300"/>
            <a:ext cx="7630650" cy="774842"/>
            <a:chOff x="3053915" y="2522286"/>
            <a:chExt cx="7630650" cy="774842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A74B3875-AAAE-FDEE-EB8C-581FB2E2498C}"/>
                </a:ext>
              </a:extLst>
            </p:cNvPr>
            <p:cNvSpPr txBox="1"/>
            <p:nvPr/>
          </p:nvSpPr>
          <p:spPr>
            <a:xfrm>
              <a:off x="3613011" y="2650797"/>
              <a:ext cx="70715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600" b="1" dirty="0">
                <a:solidFill>
                  <a:srgbClr val="36363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Đồ họa 6">
              <a:extLst>
                <a:ext uri="{FF2B5EF4-FFF2-40B4-BE49-F238E27FC236}">
                  <a16:creationId xmlns:a16="http://schemas.microsoft.com/office/drawing/2014/main" id="{42E5A14A-1BD5-9117-879E-DCB5ED0B1710}"/>
                </a:ext>
              </a:extLst>
            </p:cNvPr>
            <p:cNvGrpSpPr/>
            <p:nvPr/>
          </p:nvGrpSpPr>
          <p:grpSpPr>
            <a:xfrm>
              <a:off x="3053915" y="2522286"/>
              <a:ext cx="559096" cy="515554"/>
              <a:chOff x="2734916" y="2522286"/>
              <a:chExt cx="878095" cy="809710"/>
            </a:xfrm>
          </p:grpSpPr>
          <p:grpSp>
            <p:nvGrpSpPr>
              <p:cNvPr id="9" name="Đồ họa 6">
                <a:extLst>
                  <a:ext uri="{FF2B5EF4-FFF2-40B4-BE49-F238E27FC236}">
                    <a16:creationId xmlns:a16="http://schemas.microsoft.com/office/drawing/2014/main" id="{6ED7CA5A-811A-0E63-D5DB-C7A2106F60B0}"/>
                  </a:ext>
                </a:extLst>
              </p:cNvPr>
              <p:cNvGrpSpPr/>
              <p:nvPr/>
            </p:nvGrpSpPr>
            <p:grpSpPr>
              <a:xfrm>
                <a:off x="2734916" y="2660036"/>
                <a:ext cx="741045" cy="671960"/>
                <a:chOff x="2734916" y="2660036"/>
                <a:chExt cx="741045" cy="671960"/>
              </a:xfrm>
              <a:noFill/>
            </p:grpSpPr>
            <p:sp>
              <p:nvSpPr>
                <p:cNvPr id="10" name="Hình tự do: Hình 9">
                  <a:extLst>
                    <a:ext uri="{FF2B5EF4-FFF2-40B4-BE49-F238E27FC236}">
                      <a16:creationId xmlns:a16="http://schemas.microsoft.com/office/drawing/2014/main" id="{9B0BB91A-77DF-D7E5-AEE8-64BADECF7A28}"/>
                    </a:ext>
                  </a:extLst>
                </p:cNvPr>
                <p:cNvSpPr/>
                <p:nvPr/>
              </p:nvSpPr>
              <p:spPr>
                <a:xfrm>
                  <a:off x="2734916" y="2660036"/>
                  <a:ext cx="741045" cy="671960"/>
                </a:xfrm>
                <a:custGeom>
                  <a:avLst/>
                  <a:gdLst>
                    <a:gd name="connsiteX0" fmla="*/ 0 w 741045"/>
                    <a:gd name="connsiteY0" fmla="*/ 335652 h 671960"/>
                    <a:gd name="connsiteX1" fmla="*/ 24765 w 741045"/>
                    <a:gd name="connsiteY1" fmla="*/ 213732 h 671960"/>
                    <a:gd name="connsiteX2" fmla="*/ 220028 w 741045"/>
                    <a:gd name="connsiteY2" fmla="*/ 27042 h 671960"/>
                    <a:gd name="connsiteX3" fmla="*/ 447675 w 741045"/>
                    <a:gd name="connsiteY3" fmla="*/ 7992 h 671960"/>
                    <a:gd name="connsiteX4" fmla="*/ 624840 w 741045"/>
                    <a:gd name="connsiteY4" fmla="*/ 90859 h 671960"/>
                    <a:gd name="connsiteX5" fmla="*/ 741045 w 741045"/>
                    <a:gd name="connsiteY5" fmla="*/ 322317 h 671960"/>
                    <a:gd name="connsiteX6" fmla="*/ 741045 w 741045"/>
                    <a:gd name="connsiteY6" fmla="*/ 333747 h 671960"/>
                    <a:gd name="connsiteX7" fmla="*/ 642938 w 741045"/>
                    <a:gd name="connsiteY7" fmla="*/ 558537 h 671960"/>
                    <a:gd name="connsiteX8" fmla="*/ 396240 w 741045"/>
                    <a:gd name="connsiteY8" fmla="*/ 670932 h 671960"/>
                    <a:gd name="connsiteX9" fmla="*/ 61913 w 741045"/>
                    <a:gd name="connsiteY9" fmla="*/ 522342 h 671960"/>
                    <a:gd name="connsiteX10" fmla="*/ 0 w 741045"/>
                    <a:gd name="connsiteY10" fmla="*/ 335652 h 67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045" h="671960">
                      <a:moveTo>
                        <a:pt x="0" y="335652"/>
                      </a:moveTo>
                      <a:cubicBezTo>
                        <a:pt x="0" y="293742"/>
                        <a:pt x="8573" y="252784"/>
                        <a:pt x="24765" y="213732"/>
                      </a:cubicBezTo>
                      <a:cubicBezTo>
                        <a:pt x="60008" y="129912"/>
                        <a:pt x="131445" y="62284"/>
                        <a:pt x="220028" y="27042"/>
                      </a:cubicBezTo>
                      <a:cubicBezTo>
                        <a:pt x="290513" y="-581"/>
                        <a:pt x="369570" y="-7248"/>
                        <a:pt x="447675" y="7992"/>
                      </a:cubicBezTo>
                      <a:cubicBezTo>
                        <a:pt x="515303" y="21327"/>
                        <a:pt x="576263" y="49902"/>
                        <a:pt x="624840" y="90859"/>
                      </a:cubicBezTo>
                      <a:cubicBezTo>
                        <a:pt x="695325" y="149914"/>
                        <a:pt x="738188" y="234687"/>
                        <a:pt x="741045" y="322317"/>
                      </a:cubicBezTo>
                      <a:lnTo>
                        <a:pt x="741045" y="333747"/>
                      </a:lnTo>
                      <a:cubicBezTo>
                        <a:pt x="741045" y="443284"/>
                        <a:pt x="680085" y="522342"/>
                        <a:pt x="642938" y="558537"/>
                      </a:cubicBezTo>
                      <a:cubicBezTo>
                        <a:pt x="579120" y="624259"/>
                        <a:pt x="490538" y="663312"/>
                        <a:pt x="396240" y="670932"/>
                      </a:cubicBezTo>
                      <a:cubicBezTo>
                        <a:pt x="263843" y="680457"/>
                        <a:pt x="135255" y="623307"/>
                        <a:pt x="61913" y="522342"/>
                      </a:cubicBezTo>
                      <a:cubicBezTo>
                        <a:pt x="21908" y="468049"/>
                        <a:pt x="0" y="403279"/>
                        <a:pt x="0" y="335652"/>
                      </a:cubicBez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" name="Hình tự do: Hình 10">
                  <a:extLst>
                    <a:ext uri="{FF2B5EF4-FFF2-40B4-BE49-F238E27FC236}">
                      <a16:creationId xmlns:a16="http://schemas.microsoft.com/office/drawing/2014/main" id="{B9762A7E-DF1D-69A2-43BA-BCAA5F41BC24}"/>
                    </a:ext>
                  </a:extLst>
                </p:cNvPr>
                <p:cNvSpPr/>
                <p:nvPr/>
              </p:nvSpPr>
              <p:spPr>
                <a:xfrm>
                  <a:off x="2897794" y="2808317"/>
                  <a:ext cx="417195" cy="377568"/>
                </a:xfrm>
                <a:custGeom>
                  <a:avLst/>
                  <a:gdLst>
                    <a:gd name="connsiteX0" fmla="*/ 0 w 417195"/>
                    <a:gd name="connsiteY0" fmla="*/ 187371 h 377568"/>
                    <a:gd name="connsiteX1" fmla="*/ 14288 w 417195"/>
                    <a:gd name="connsiteY1" fmla="*/ 118791 h 377568"/>
                    <a:gd name="connsiteX2" fmla="*/ 121920 w 417195"/>
                    <a:gd name="connsiteY2" fmla="*/ 14969 h 377568"/>
                    <a:gd name="connsiteX3" fmla="*/ 250508 w 417195"/>
                    <a:gd name="connsiteY3" fmla="*/ 4491 h 377568"/>
                    <a:gd name="connsiteX4" fmla="*/ 352425 w 417195"/>
                    <a:gd name="connsiteY4" fmla="*/ 52116 h 377568"/>
                    <a:gd name="connsiteX5" fmla="*/ 417195 w 417195"/>
                    <a:gd name="connsiteY5" fmla="*/ 180704 h 377568"/>
                    <a:gd name="connsiteX6" fmla="*/ 417195 w 417195"/>
                    <a:gd name="connsiteY6" fmla="*/ 187371 h 377568"/>
                    <a:gd name="connsiteX7" fmla="*/ 360998 w 417195"/>
                    <a:gd name="connsiteY7" fmla="*/ 314054 h 377568"/>
                    <a:gd name="connsiteX8" fmla="*/ 221933 w 417195"/>
                    <a:gd name="connsiteY8" fmla="*/ 376919 h 377568"/>
                    <a:gd name="connsiteX9" fmla="*/ 35242 w 417195"/>
                    <a:gd name="connsiteY9" fmla="*/ 294051 h 377568"/>
                    <a:gd name="connsiteX10" fmla="*/ 0 w 417195"/>
                    <a:gd name="connsiteY10" fmla="*/ 187371 h 377568"/>
                    <a:gd name="connsiteX11" fmla="*/ 0 w 417195"/>
                    <a:gd name="connsiteY11" fmla="*/ 187371 h 37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7195" h="377568">
                      <a:moveTo>
                        <a:pt x="0" y="187371"/>
                      </a:moveTo>
                      <a:cubicBezTo>
                        <a:pt x="0" y="163559"/>
                        <a:pt x="4763" y="140699"/>
                        <a:pt x="14288" y="118791"/>
                      </a:cubicBezTo>
                      <a:cubicBezTo>
                        <a:pt x="34290" y="72119"/>
                        <a:pt x="73342" y="34019"/>
                        <a:pt x="121920" y="14969"/>
                      </a:cubicBezTo>
                      <a:cubicBezTo>
                        <a:pt x="160973" y="-271"/>
                        <a:pt x="205740" y="-4081"/>
                        <a:pt x="250508" y="4491"/>
                      </a:cubicBezTo>
                      <a:cubicBezTo>
                        <a:pt x="289560" y="12111"/>
                        <a:pt x="324803" y="28304"/>
                        <a:pt x="352425" y="52116"/>
                      </a:cubicBezTo>
                      <a:cubicBezTo>
                        <a:pt x="391478" y="84501"/>
                        <a:pt x="415290" y="131174"/>
                        <a:pt x="417195" y="180704"/>
                      </a:cubicBezTo>
                      <a:lnTo>
                        <a:pt x="417195" y="187371"/>
                      </a:lnTo>
                      <a:cubicBezTo>
                        <a:pt x="417195" y="247379"/>
                        <a:pt x="381953" y="292146"/>
                        <a:pt x="360998" y="314054"/>
                      </a:cubicBezTo>
                      <a:cubicBezTo>
                        <a:pt x="324803" y="351201"/>
                        <a:pt x="275273" y="373109"/>
                        <a:pt x="221933" y="376919"/>
                      </a:cubicBezTo>
                      <a:cubicBezTo>
                        <a:pt x="147637" y="382634"/>
                        <a:pt x="76200" y="350249"/>
                        <a:pt x="35242" y="294051"/>
                      </a:cubicBezTo>
                      <a:cubicBezTo>
                        <a:pt x="11430" y="262619"/>
                        <a:pt x="0" y="225471"/>
                        <a:pt x="0" y="187371"/>
                      </a:cubicBezTo>
                      <a:lnTo>
                        <a:pt x="0" y="187371"/>
                      </a:ln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" name="Hình tự do: Hình 11">
                  <a:extLst>
                    <a:ext uri="{FF2B5EF4-FFF2-40B4-BE49-F238E27FC236}">
                      <a16:creationId xmlns:a16="http://schemas.microsoft.com/office/drawing/2014/main" id="{52B8C752-586F-8E06-7148-BC9D067DF9C4}"/>
                    </a:ext>
                  </a:extLst>
                </p:cNvPr>
                <p:cNvSpPr/>
                <p:nvPr/>
              </p:nvSpPr>
              <p:spPr>
                <a:xfrm>
                  <a:off x="3059309" y="2956260"/>
                  <a:ext cx="91922" cy="79724"/>
                </a:xfrm>
                <a:custGeom>
                  <a:avLst/>
                  <a:gdLst>
                    <a:gd name="connsiteX0" fmla="*/ 79467 w 91922"/>
                    <a:gd name="connsiteY0" fmla="*/ 12758 h 79724"/>
                    <a:gd name="connsiteX1" fmla="*/ 53749 w 91922"/>
                    <a:gd name="connsiteY1" fmla="*/ 1328 h 79724"/>
                    <a:gd name="connsiteX2" fmla="*/ 24222 w 91922"/>
                    <a:gd name="connsiteY2" fmla="*/ 2280 h 79724"/>
                    <a:gd name="connsiteX3" fmla="*/ 3267 w 91922"/>
                    <a:gd name="connsiteY3" fmla="*/ 23235 h 79724"/>
                    <a:gd name="connsiteX4" fmla="*/ 8029 w 91922"/>
                    <a:gd name="connsiteY4" fmla="*/ 62288 h 79724"/>
                    <a:gd name="connsiteX5" fmla="*/ 47082 w 91922"/>
                    <a:gd name="connsiteY5" fmla="*/ 79433 h 79724"/>
                    <a:gd name="connsiteX6" fmla="*/ 77562 w 91922"/>
                    <a:gd name="connsiteY6" fmla="*/ 65145 h 79724"/>
                    <a:gd name="connsiteX7" fmla="*/ 91849 w 91922"/>
                    <a:gd name="connsiteY7" fmla="*/ 37523 h 79724"/>
                    <a:gd name="connsiteX8" fmla="*/ 79467 w 91922"/>
                    <a:gd name="connsiteY8" fmla="*/ 12758 h 7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922" h="79724">
                      <a:moveTo>
                        <a:pt x="79467" y="12758"/>
                      </a:moveTo>
                      <a:cubicBezTo>
                        <a:pt x="71847" y="7043"/>
                        <a:pt x="63274" y="3233"/>
                        <a:pt x="53749" y="1328"/>
                      </a:cubicBezTo>
                      <a:cubicBezTo>
                        <a:pt x="44224" y="-577"/>
                        <a:pt x="33747" y="-577"/>
                        <a:pt x="24222" y="2280"/>
                      </a:cubicBezTo>
                      <a:cubicBezTo>
                        <a:pt x="14697" y="6090"/>
                        <a:pt x="7077" y="13710"/>
                        <a:pt x="3267" y="23235"/>
                      </a:cubicBezTo>
                      <a:cubicBezTo>
                        <a:pt x="-2448" y="35618"/>
                        <a:pt x="-543" y="50858"/>
                        <a:pt x="8029" y="62288"/>
                      </a:cubicBezTo>
                      <a:cubicBezTo>
                        <a:pt x="16602" y="73718"/>
                        <a:pt x="31842" y="81338"/>
                        <a:pt x="47082" y="79433"/>
                      </a:cubicBezTo>
                      <a:cubicBezTo>
                        <a:pt x="58512" y="78480"/>
                        <a:pt x="69942" y="72765"/>
                        <a:pt x="77562" y="65145"/>
                      </a:cubicBezTo>
                      <a:cubicBezTo>
                        <a:pt x="84229" y="58478"/>
                        <a:pt x="92802" y="46095"/>
                        <a:pt x="91849" y="37523"/>
                      </a:cubicBezTo>
                      <a:cubicBezTo>
                        <a:pt x="91849" y="28950"/>
                        <a:pt x="87087" y="19425"/>
                        <a:pt x="79467" y="12758"/>
                      </a:cubicBezTo>
                      <a:close/>
                    </a:path>
                  </a:pathLst>
                </a:custGeom>
                <a:noFill/>
                <a:ln w="85725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1762C853-B1F3-E5FB-C376-012D0C013738}"/>
                  </a:ext>
                </a:extLst>
              </p:cNvPr>
              <p:cNvSpPr/>
              <p:nvPr/>
            </p:nvSpPr>
            <p:spPr>
              <a:xfrm>
                <a:off x="3081403" y="2724120"/>
                <a:ext cx="307033" cy="300315"/>
              </a:xfrm>
              <a:custGeom>
                <a:avLst/>
                <a:gdLst>
                  <a:gd name="connsiteX0" fmla="*/ 48800 w 307033"/>
                  <a:gd name="connsiteY0" fmla="*/ 292523 h 300315"/>
                  <a:gd name="connsiteX1" fmla="*/ 298355 w 307033"/>
                  <a:gd name="connsiteY1" fmla="*/ 48683 h 300315"/>
                  <a:gd name="connsiteX2" fmla="*/ 258350 w 307033"/>
                  <a:gd name="connsiteY2" fmla="*/ 8678 h 300315"/>
                  <a:gd name="connsiteX3" fmla="*/ 8795 w 307033"/>
                  <a:gd name="connsiteY3" fmla="*/ 252518 h 300315"/>
                  <a:gd name="connsiteX4" fmla="*/ 48800 w 307033"/>
                  <a:gd name="connsiteY4" fmla="*/ 292523 h 300315"/>
                  <a:gd name="connsiteX5" fmla="*/ 48800 w 307033"/>
                  <a:gd name="connsiteY5" fmla="*/ 292523 h 30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33" h="300315">
                    <a:moveTo>
                      <a:pt x="48800" y="292523"/>
                    </a:moveTo>
                    <a:cubicBezTo>
                      <a:pt x="133573" y="212513"/>
                      <a:pt x="215488" y="129646"/>
                      <a:pt x="298355" y="48683"/>
                    </a:cubicBezTo>
                    <a:cubicBezTo>
                      <a:pt x="325025" y="22966"/>
                      <a:pt x="284068" y="-17992"/>
                      <a:pt x="258350" y="8678"/>
                    </a:cubicBezTo>
                    <a:cubicBezTo>
                      <a:pt x="175483" y="90593"/>
                      <a:pt x="93568" y="172508"/>
                      <a:pt x="8795" y="252518"/>
                    </a:cubicBezTo>
                    <a:cubicBezTo>
                      <a:pt x="-17875" y="277283"/>
                      <a:pt x="22130" y="317288"/>
                      <a:pt x="48800" y="292523"/>
                    </a:cubicBezTo>
                    <a:lnTo>
                      <a:pt x="48800" y="292523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53F69899-9925-0FFE-41F0-E526489FDEBA}"/>
                  </a:ext>
                </a:extLst>
              </p:cNvPr>
              <p:cNvSpPr/>
              <p:nvPr/>
            </p:nvSpPr>
            <p:spPr>
              <a:xfrm>
                <a:off x="3339862" y="2588421"/>
                <a:ext cx="103605" cy="178945"/>
              </a:xfrm>
              <a:custGeom>
                <a:avLst/>
                <a:gdLst>
                  <a:gd name="connsiteX0" fmla="*/ 57041 w 103605"/>
                  <a:gd name="connsiteY0" fmla="*/ 159617 h 178945"/>
                  <a:gd name="connsiteX1" fmla="*/ 101809 w 103605"/>
                  <a:gd name="connsiteY1" fmla="*/ 34839 h 178945"/>
                  <a:gd name="connsiteX2" fmla="*/ 46564 w 103605"/>
                  <a:gd name="connsiteY2" fmla="*/ 19599 h 178945"/>
                  <a:gd name="connsiteX3" fmla="*/ 1796 w 103605"/>
                  <a:gd name="connsiteY3" fmla="*/ 144377 h 178945"/>
                  <a:gd name="connsiteX4" fmla="*/ 57041 w 103605"/>
                  <a:gd name="connsiteY4" fmla="*/ 159617 h 178945"/>
                  <a:gd name="connsiteX5" fmla="*/ 57041 w 103605"/>
                  <a:gd name="connsiteY5" fmla="*/ 159617 h 17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05" h="178945">
                    <a:moveTo>
                      <a:pt x="57041" y="159617"/>
                    </a:moveTo>
                    <a:cubicBezTo>
                      <a:pt x="72281" y="117707"/>
                      <a:pt x="86569" y="75797"/>
                      <a:pt x="101809" y="34839"/>
                    </a:cubicBezTo>
                    <a:cubicBezTo>
                      <a:pt x="114191" y="-403"/>
                      <a:pt x="58946" y="-14691"/>
                      <a:pt x="46564" y="19599"/>
                    </a:cubicBezTo>
                    <a:cubicBezTo>
                      <a:pt x="31324" y="61509"/>
                      <a:pt x="17036" y="103419"/>
                      <a:pt x="1796" y="144377"/>
                    </a:cubicBezTo>
                    <a:cubicBezTo>
                      <a:pt x="-10586" y="178667"/>
                      <a:pt x="44659" y="193907"/>
                      <a:pt x="57041" y="159617"/>
                    </a:cubicBezTo>
                    <a:lnTo>
                      <a:pt x="57041" y="159617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03CDCEFC-23B2-9E08-569A-3DD4E2131B1F}"/>
                  </a:ext>
                </a:extLst>
              </p:cNvPr>
              <p:cNvSpPr/>
              <p:nvPr/>
            </p:nvSpPr>
            <p:spPr>
              <a:xfrm>
                <a:off x="3343555" y="2672635"/>
                <a:ext cx="207519" cy="105830"/>
              </a:xfrm>
              <a:custGeom>
                <a:avLst/>
                <a:gdLst>
                  <a:gd name="connsiteX0" fmla="*/ 35251 w 207519"/>
                  <a:gd name="connsiteY0" fmla="*/ 104930 h 105830"/>
                  <a:gd name="connsiteX1" fmla="*/ 188604 w 207519"/>
                  <a:gd name="connsiteY1" fmla="*/ 57305 h 105830"/>
                  <a:gd name="connsiteX2" fmla="*/ 173364 w 207519"/>
                  <a:gd name="connsiteY2" fmla="*/ 2060 h 105830"/>
                  <a:gd name="connsiteX3" fmla="*/ 20011 w 207519"/>
                  <a:gd name="connsiteY3" fmla="*/ 49685 h 105830"/>
                  <a:gd name="connsiteX4" fmla="*/ 35251 w 207519"/>
                  <a:gd name="connsiteY4" fmla="*/ 104930 h 105830"/>
                  <a:gd name="connsiteX5" fmla="*/ 35251 w 207519"/>
                  <a:gd name="connsiteY5" fmla="*/ 104930 h 1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9" h="105830">
                    <a:moveTo>
                      <a:pt x="35251" y="104930"/>
                    </a:moveTo>
                    <a:cubicBezTo>
                      <a:pt x="87639" y="93500"/>
                      <a:pt x="139074" y="77308"/>
                      <a:pt x="188604" y="57305"/>
                    </a:cubicBezTo>
                    <a:cubicBezTo>
                      <a:pt x="221941" y="43970"/>
                      <a:pt x="207654" y="-11275"/>
                      <a:pt x="173364" y="2060"/>
                    </a:cubicBezTo>
                    <a:cubicBezTo>
                      <a:pt x="123834" y="22063"/>
                      <a:pt x="72399" y="38255"/>
                      <a:pt x="20011" y="49685"/>
                    </a:cubicBezTo>
                    <a:cubicBezTo>
                      <a:pt x="-15231" y="58258"/>
                      <a:pt x="9" y="113503"/>
                      <a:pt x="35251" y="104930"/>
                    </a:cubicBezTo>
                    <a:lnTo>
                      <a:pt x="35251" y="10493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" name="Hình tự do: Hình 15">
                <a:extLst>
                  <a:ext uri="{FF2B5EF4-FFF2-40B4-BE49-F238E27FC236}">
                    <a16:creationId xmlns:a16="http://schemas.microsoft.com/office/drawing/2014/main" id="{B6549912-6F42-D4BC-4F1C-051AD1199433}"/>
                  </a:ext>
                </a:extLst>
              </p:cNvPr>
              <p:cNvSpPr/>
              <p:nvPr/>
            </p:nvSpPr>
            <p:spPr>
              <a:xfrm>
                <a:off x="3433688" y="2522286"/>
                <a:ext cx="97160" cy="160307"/>
              </a:xfrm>
              <a:custGeom>
                <a:avLst/>
                <a:gdLst>
                  <a:gd name="connsiteX0" fmla="*/ 56560 w 97160"/>
                  <a:gd name="connsiteY0" fmla="*/ 140979 h 160307"/>
                  <a:gd name="connsiteX1" fmla="*/ 95613 w 97160"/>
                  <a:gd name="connsiteY1" fmla="*/ 35252 h 160307"/>
                  <a:gd name="connsiteX2" fmla="*/ 40368 w 97160"/>
                  <a:gd name="connsiteY2" fmla="*/ 20012 h 160307"/>
                  <a:gd name="connsiteX3" fmla="*/ 1315 w 97160"/>
                  <a:gd name="connsiteY3" fmla="*/ 125739 h 160307"/>
                  <a:gd name="connsiteX4" fmla="*/ 56560 w 97160"/>
                  <a:gd name="connsiteY4" fmla="*/ 140979 h 160307"/>
                  <a:gd name="connsiteX5" fmla="*/ 56560 w 97160"/>
                  <a:gd name="connsiteY5" fmla="*/ 140979 h 16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60" h="160307">
                    <a:moveTo>
                      <a:pt x="56560" y="140979"/>
                    </a:moveTo>
                    <a:cubicBezTo>
                      <a:pt x="67990" y="104784"/>
                      <a:pt x="84183" y="70494"/>
                      <a:pt x="95613" y="35252"/>
                    </a:cubicBezTo>
                    <a:cubicBezTo>
                      <a:pt x="107043" y="9"/>
                      <a:pt x="51798" y="-15231"/>
                      <a:pt x="40368" y="20012"/>
                    </a:cubicBezTo>
                    <a:cubicBezTo>
                      <a:pt x="29890" y="55254"/>
                      <a:pt x="12745" y="89544"/>
                      <a:pt x="1315" y="125739"/>
                    </a:cubicBezTo>
                    <a:cubicBezTo>
                      <a:pt x="-9162" y="160029"/>
                      <a:pt x="46083" y="175269"/>
                      <a:pt x="56560" y="140979"/>
                    </a:cubicBezTo>
                    <a:lnTo>
                      <a:pt x="56560" y="140979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78B4A564-42B2-C7E3-8B77-0B4BDFBAE7AD}"/>
                  </a:ext>
                </a:extLst>
              </p:cNvPr>
              <p:cNvSpPr/>
              <p:nvPr/>
            </p:nvSpPr>
            <p:spPr>
              <a:xfrm>
                <a:off x="3445590" y="2588493"/>
                <a:ext cx="167421" cy="94731"/>
              </a:xfrm>
              <a:custGeom>
                <a:avLst/>
                <a:gdLst>
                  <a:gd name="connsiteX0" fmla="*/ 36086 w 167421"/>
                  <a:gd name="connsiteY0" fmla="*/ 92870 h 94731"/>
                  <a:gd name="connsiteX1" fmla="*/ 146576 w 167421"/>
                  <a:gd name="connsiteY1" fmla="*/ 56675 h 94731"/>
                  <a:gd name="connsiteX2" fmla="*/ 166578 w 167421"/>
                  <a:gd name="connsiteY2" fmla="*/ 21432 h 94731"/>
                  <a:gd name="connsiteX3" fmla="*/ 131336 w 167421"/>
                  <a:gd name="connsiteY3" fmla="*/ 1430 h 94731"/>
                  <a:gd name="connsiteX4" fmla="*/ 20846 w 167421"/>
                  <a:gd name="connsiteY4" fmla="*/ 38577 h 94731"/>
                  <a:gd name="connsiteX5" fmla="*/ 843 w 167421"/>
                  <a:gd name="connsiteY5" fmla="*/ 73820 h 94731"/>
                  <a:gd name="connsiteX6" fmla="*/ 36086 w 167421"/>
                  <a:gd name="connsiteY6" fmla="*/ 92870 h 94731"/>
                  <a:gd name="connsiteX7" fmla="*/ 36086 w 167421"/>
                  <a:gd name="connsiteY7" fmla="*/ 92870 h 9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421" h="94731">
                    <a:moveTo>
                      <a:pt x="36086" y="92870"/>
                    </a:moveTo>
                    <a:cubicBezTo>
                      <a:pt x="72281" y="77630"/>
                      <a:pt x="110381" y="71915"/>
                      <a:pt x="146576" y="56675"/>
                    </a:cubicBezTo>
                    <a:cubicBezTo>
                      <a:pt x="160863" y="50960"/>
                      <a:pt x="170388" y="37625"/>
                      <a:pt x="166578" y="21432"/>
                    </a:cubicBezTo>
                    <a:cubicBezTo>
                      <a:pt x="162768" y="8097"/>
                      <a:pt x="145623" y="-4285"/>
                      <a:pt x="131336" y="1430"/>
                    </a:cubicBezTo>
                    <a:cubicBezTo>
                      <a:pt x="95141" y="17622"/>
                      <a:pt x="56088" y="23337"/>
                      <a:pt x="20846" y="38577"/>
                    </a:cubicBezTo>
                    <a:cubicBezTo>
                      <a:pt x="6558" y="44292"/>
                      <a:pt x="-2967" y="57627"/>
                      <a:pt x="843" y="73820"/>
                    </a:cubicBezTo>
                    <a:cubicBezTo>
                      <a:pt x="3701" y="87155"/>
                      <a:pt x="21798" y="99537"/>
                      <a:pt x="36086" y="92870"/>
                    </a:cubicBezTo>
                    <a:lnTo>
                      <a:pt x="36086" y="9287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053A09C6-C028-B76C-6CE5-0828A706F83E}"/>
              </a:ext>
            </a:extLst>
          </p:cNvPr>
          <p:cNvGrpSpPr/>
          <p:nvPr/>
        </p:nvGrpSpPr>
        <p:grpSpPr>
          <a:xfrm>
            <a:off x="2235208" y="4275622"/>
            <a:ext cx="6358442" cy="680635"/>
            <a:chOff x="3053915" y="3268214"/>
            <a:chExt cx="6358442" cy="680635"/>
          </a:xfrm>
        </p:grpSpPr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5C9A966F-D8B4-A9DC-CA11-2EB8076CE2A0}"/>
                </a:ext>
              </a:extLst>
            </p:cNvPr>
            <p:cNvSpPr txBox="1"/>
            <p:nvPr/>
          </p:nvSpPr>
          <p:spPr>
            <a:xfrm>
              <a:off x="3613011" y="3302518"/>
              <a:ext cx="57993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vi-VN" sz="3600" b="1" i="0" dirty="0">
                <a:solidFill>
                  <a:srgbClr val="36363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9" name="Đồ họa 6">
              <a:extLst>
                <a:ext uri="{FF2B5EF4-FFF2-40B4-BE49-F238E27FC236}">
                  <a16:creationId xmlns:a16="http://schemas.microsoft.com/office/drawing/2014/main" id="{FEF6C0C0-2781-9828-3716-1F0B98548A73}"/>
                </a:ext>
              </a:extLst>
            </p:cNvPr>
            <p:cNvGrpSpPr/>
            <p:nvPr/>
          </p:nvGrpSpPr>
          <p:grpSpPr>
            <a:xfrm>
              <a:off x="3053915" y="3268214"/>
              <a:ext cx="559096" cy="515554"/>
              <a:chOff x="2734916" y="2522286"/>
              <a:chExt cx="878095" cy="809710"/>
            </a:xfrm>
          </p:grpSpPr>
          <p:grpSp>
            <p:nvGrpSpPr>
              <p:cNvPr id="20" name="Đồ họa 6">
                <a:extLst>
                  <a:ext uri="{FF2B5EF4-FFF2-40B4-BE49-F238E27FC236}">
                    <a16:creationId xmlns:a16="http://schemas.microsoft.com/office/drawing/2014/main" id="{9269FA54-7396-1E4E-495C-0A34A7A77636}"/>
                  </a:ext>
                </a:extLst>
              </p:cNvPr>
              <p:cNvGrpSpPr/>
              <p:nvPr/>
            </p:nvGrpSpPr>
            <p:grpSpPr>
              <a:xfrm>
                <a:off x="2734916" y="2660036"/>
                <a:ext cx="741045" cy="671960"/>
                <a:chOff x="2734916" y="2660036"/>
                <a:chExt cx="741045" cy="671960"/>
              </a:xfrm>
              <a:noFill/>
            </p:grpSpPr>
            <p:sp>
              <p:nvSpPr>
                <p:cNvPr id="26" name="Hình tự do: Hình 25">
                  <a:extLst>
                    <a:ext uri="{FF2B5EF4-FFF2-40B4-BE49-F238E27FC236}">
                      <a16:creationId xmlns:a16="http://schemas.microsoft.com/office/drawing/2014/main" id="{FF5B6AA3-3452-51FE-089F-0174ECFD7258}"/>
                    </a:ext>
                  </a:extLst>
                </p:cNvPr>
                <p:cNvSpPr/>
                <p:nvPr/>
              </p:nvSpPr>
              <p:spPr>
                <a:xfrm>
                  <a:off x="2734916" y="2660036"/>
                  <a:ext cx="741045" cy="671960"/>
                </a:xfrm>
                <a:custGeom>
                  <a:avLst/>
                  <a:gdLst>
                    <a:gd name="connsiteX0" fmla="*/ 0 w 741045"/>
                    <a:gd name="connsiteY0" fmla="*/ 335652 h 671960"/>
                    <a:gd name="connsiteX1" fmla="*/ 24765 w 741045"/>
                    <a:gd name="connsiteY1" fmla="*/ 213732 h 671960"/>
                    <a:gd name="connsiteX2" fmla="*/ 220028 w 741045"/>
                    <a:gd name="connsiteY2" fmla="*/ 27042 h 671960"/>
                    <a:gd name="connsiteX3" fmla="*/ 447675 w 741045"/>
                    <a:gd name="connsiteY3" fmla="*/ 7992 h 671960"/>
                    <a:gd name="connsiteX4" fmla="*/ 624840 w 741045"/>
                    <a:gd name="connsiteY4" fmla="*/ 90859 h 671960"/>
                    <a:gd name="connsiteX5" fmla="*/ 741045 w 741045"/>
                    <a:gd name="connsiteY5" fmla="*/ 322317 h 671960"/>
                    <a:gd name="connsiteX6" fmla="*/ 741045 w 741045"/>
                    <a:gd name="connsiteY6" fmla="*/ 333747 h 671960"/>
                    <a:gd name="connsiteX7" fmla="*/ 642938 w 741045"/>
                    <a:gd name="connsiteY7" fmla="*/ 558537 h 671960"/>
                    <a:gd name="connsiteX8" fmla="*/ 396240 w 741045"/>
                    <a:gd name="connsiteY8" fmla="*/ 670932 h 671960"/>
                    <a:gd name="connsiteX9" fmla="*/ 61913 w 741045"/>
                    <a:gd name="connsiteY9" fmla="*/ 522342 h 671960"/>
                    <a:gd name="connsiteX10" fmla="*/ 0 w 741045"/>
                    <a:gd name="connsiteY10" fmla="*/ 335652 h 67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045" h="671960">
                      <a:moveTo>
                        <a:pt x="0" y="335652"/>
                      </a:moveTo>
                      <a:cubicBezTo>
                        <a:pt x="0" y="293742"/>
                        <a:pt x="8573" y="252784"/>
                        <a:pt x="24765" y="213732"/>
                      </a:cubicBezTo>
                      <a:cubicBezTo>
                        <a:pt x="60008" y="129912"/>
                        <a:pt x="131445" y="62284"/>
                        <a:pt x="220028" y="27042"/>
                      </a:cubicBezTo>
                      <a:cubicBezTo>
                        <a:pt x="290513" y="-581"/>
                        <a:pt x="369570" y="-7248"/>
                        <a:pt x="447675" y="7992"/>
                      </a:cubicBezTo>
                      <a:cubicBezTo>
                        <a:pt x="515303" y="21327"/>
                        <a:pt x="576263" y="49902"/>
                        <a:pt x="624840" y="90859"/>
                      </a:cubicBezTo>
                      <a:cubicBezTo>
                        <a:pt x="695325" y="149914"/>
                        <a:pt x="738188" y="234687"/>
                        <a:pt x="741045" y="322317"/>
                      </a:cubicBezTo>
                      <a:lnTo>
                        <a:pt x="741045" y="333747"/>
                      </a:lnTo>
                      <a:cubicBezTo>
                        <a:pt x="741045" y="443284"/>
                        <a:pt x="680085" y="522342"/>
                        <a:pt x="642938" y="558537"/>
                      </a:cubicBezTo>
                      <a:cubicBezTo>
                        <a:pt x="579120" y="624259"/>
                        <a:pt x="490538" y="663312"/>
                        <a:pt x="396240" y="670932"/>
                      </a:cubicBezTo>
                      <a:cubicBezTo>
                        <a:pt x="263843" y="680457"/>
                        <a:pt x="135255" y="623307"/>
                        <a:pt x="61913" y="522342"/>
                      </a:cubicBezTo>
                      <a:cubicBezTo>
                        <a:pt x="21908" y="468049"/>
                        <a:pt x="0" y="403279"/>
                        <a:pt x="0" y="335652"/>
                      </a:cubicBez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600"/>
                </a:p>
              </p:txBody>
            </p:sp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3FC0DD07-E226-28F6-10DB-DD4CDAB66671}"/>
                    </a:ext>
                  </a:extLst>
                </p:cNvPr>
                <p:cNvSpPr/>
                <p:nvPr/>
              </p:nvSpPr>
              <p:spPr>
                <a:xfrm>
                  <a:off x="2897794" y="2808317"/>
                  <a:ext cx="417195" cy="377568"/>
                </a:xfrm>
                <a:custGeom>
                  <a:avLst/>
                  <a:gdLst>
                    <a:gd name="connsiteX0" fmla="*/ 0 w 417195"/>
                    <a:gd name="connsiteY0" fmla="*/ 187371 h 377568"/>
                    <a:gd name="connsiteX1" fmla="*/ 14288 w 417195"/>
                    <a:gd name="connsiteY1" fmla="*/ 118791 h 377568"/>
                    <a:gd name="connsiteX2" fmla="*/ 121920 w 417195"/>
                    <a:gd name="connsiteY2" fmla="*/ 14969 h 377568"/>
                    <a:gd name="connsiteX3" fmla="*/ 250508 w 417195"/>
                    <a:gd name="connsiteY3" fmla="*/ 4491 h 377568"/>
                    <a:gd name="connsiteX4" fmla="*/ 352425 w 417195"/>
                    <a:gd name="connsiteY4" fmla="*/ 52116 h 377568"/>
                    <a:gd name="connsiteX5" fmla="*/ 417195 w 417195"/>
                    <a:gd name="connsiteY5" fmla="*/ 180704 h 377568"/>
                    <a:gd name="connsiteX6" fmla="*/ 417195 w 417195"/>
                    <a:gd name="connsiteY6" fmla="*/ 187371 h 377568"/>
                    <a:gd name="connsiteX7" fmla="*/ 360998 w 417195"/>
                    <a:gd name="connsiteY7" fmla="*/ 314054 h 377568"/>
                    <a:gd name="connsiteX8" fmla="*/ 221933 w 417195"/>
                    <a:gd name="connsiteY8" fmla="*/ 376919 h 377568"/>
                    <a:gd name="connsiteX9" fmla="*/ 35242 w 417195"/>
                    <a:gd name="connsiteY9" fmla="*/ 294051 h 377568"/>
                    <a:gd name="connsiteX10" fmla="*/ 0 w 417195"/>
                    <a:gd name="connsiteY10" fmla="*/ 187371 h 377568"/>
                    <a:gd name="connsiteX11" fmla="*/ 0 w 417195"/>
                    <a:gd name="connsiteY11" fmla="*/ 187371 h 37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7195" h="377568">
                      <a:moveTo>
                        <a:pt x="0" y="187371"/>
                      </a:moveTo>
                      <a:cubicBezTo>
                        <a:pt x="0" y="163559"/>
                        <a:pt x="4763" y="140699"/>
                        <a:pt x="14288" y="118791"/>
                      </a:cubicBezTo>
                      <a:cubicBezTo>
                        <a:pt x="34290" y="72119"/>
                        <a:pt x="73342" y="34019"/>
                        <a:pt x="121920" y="14969"/>
                      </a:cubicBezTo>
                      <a:cubicBezTo>
                        <a:pt x="160973" y="-271"/>
                        <a:pt x="205740" y="-4081"/>
                        <a:pt x="250508" y="4491"/>
                      </a:cubicBezTo>
                      <a:cubicBezTo>
                        <a:pt x="289560" y="12111"/>
                        <a:pt x="324803" y="28304"/>
                        <a:pt x="352425" y="52116"/>
                      </a:cubicBezTo>
                      <a:cubicBezTo>
                        <a:pt x="391478" y="84501"/>
                        <a:pt x="415290" y="131174"/>
                        <a:pt x="417195" y="180704"/>
                      </a:cubicBezTo>
                      <a:lnTo>
                        <a:pt x="417195" y="187371"/>
                      </a:lnTo>
                      <a:cubicBezTo>
                        <a:pt x="417195" y="247379"/>
                        <a:pt x="381953" y="292146"/>
                        <a:pt x="360998" y="314054"/>
                      </a:cubicBezTo>
                      <a:cubicBezTo>
                        <a:pt x="324803" y="351201"/>
                        <a:pt x="275273" y="373109"/>
                        <a:pt x="221933" y="376919"/>
                      </a:cubicBezTo>
                      <a:cubicBezTo>
                        <a:pt x="147637" y="382634"/>
                        <a:pt x="76200" y="350249"/>
                        <a:pt x="35242" y="294051"/>
                      </a:cubicBezTo>
                      <a:cubicBezTo>
                        <a:pt x="11430" y="262619"/>
                        <a:pt x="0" y="225471"/>
                        <a:pt x="0" y="187371"/>
                      </a:cubicBezTo>
                      <a:lnTo>
                        <a:pt x="0" y="187371"/>
                      </a:ln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600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20C62D50-2C53-C6E0-B32B-EE465A0B59FB}"/>
                    </a:ext>
                  </a:extLst>
                </p:cNvPr>
                <p:cNvSpPr/>
                <p:nvPr/>
              </p:nvSpPr>
              <p:spPr>
                <a:xfrm>
                  <a:off x="3059309" y="2956260"/>
                  <a:ext cx="91922" cy="79724"/>
                </a:xfrm>
                <a:custGeom>
                  <a:avLst/>
                  <a:gdLst>
                    <a:gd name="connsiteX0" fmla="*/ 79467 w 91922"/>
                    <a:gd name="connsiteY0" fmla="*/ 12758 h 79724"/>
                    <a:gd name="connsiteX1" fmla="*/ 53749 w 91922"/>
                    <a:gd name="connsiteY1" fmla="*/ 1328 h 79724"/>
                    <a:gd name="connsiteX2" fmla="*/ 24222 w 91922"/>
                    <a:gd name="connsiteY2" fmla="*/ 2280 h 79724"/>
                    <a:gd name="connsiteX3" fmla="*/ 3267 w 91922"/>
                    <a:gd name="connsiteY3" fmla="*/ 23235 h 79724"/>
                    <a:gd name="connsiteX4" fmla="*/ 8029 w 91922"/>
                    <a:gd name="connsiteY4" fmla="*/ 62288 h 79724"/>
                    <a:gd name="connsiteX5" fmla="*/ 47082 w 91922"/>
                    <a:gd name="connsiteY5" fmla="*/ 79433 h 79724"/>
                    <a:gd name="connsiteX6" fmla="*/ 77562 w 91922"/>
                    <a:gd name="connsiteY6" fmla="*/ 65145 h 79724"/>
                    <a:gd name="connsiteX7" fmla="*/ 91849 w 91922"/>
                    <a:gd name="connsiteY7" fmla="*/ 37523 h 79724"/>
                    <a:gd name="connsiteX8" fmla="*/ 79467 w 91922"/>
                    <a:gd name="connsiteY8" fmla="*/ 12758 h 7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922" h="79724">
                      <a:moveTo>
                        <a:pt x="79467" y="12758"/>
                      </a:moveTo>
                      <a:cubicBezTo>
                        <a:pt x="71847" y="7043"/>
                        <a:pt x="63274" y="3233"/>
                        <a:pt x="53749" y="1328"/>
                      </a:cubicBezTo>
                      <a:cubicBezTo>
                        <a:pt x="44224" y="-577"/>
                        <a:pt x="33747" y="-577"/>
                        <a:pt x="24222" y="2280"/>
                      </a:cubicBezTo>
                      <a:cubicBezTo>
                        <a:pt x="14697" y="6090"/>
                        <a:pt x="7077" y="13710"/>
                        <a:pt x="3267" y="23235"/>
                      </a:cubicBezTo>
                      <a:cubicBezTo>
                        <a:pt x="-2448" y="35618"/>
                        <a:pt x="-543" y="50858"/>
                        <a:pt x="8029" y="62288"/>
                      </a:cubicBezTo>
                      <a:cubicBezTo>
                        <a:pt x="16602" y="73718"/>
                        <a:pt x="31842" y="81338"/>
                        <a:pt x="47082" y="79433"/>
                      </a:cubicBezTo>
                      <a:cubicBezTo>
                        <a:pt x="58512" y="78480"/>
                        <a:pt x="69942" y="72765"/>
                        <a:pt x="77562" y="65145"/>
                      </a:cubicBezTo>
                      <a:cubicBezTo>
                        <a:pt x="84229" y="58478"/>
                        <a:pt x="92802" y="46095"/>
                        <a:pt x="91849" y="37523"/>
                      </a:cubicBezTo>
                      <a:cubicBezTo>
                        <a:pt x="91849" y="28950"/>
                        <a:pt x="87087" y="19425"/>
                        <a:pt x="79467" y="12758"/>
                      </a:cubicBezTo>
                      <a:close/>
                    </a:path>
                  </a:pathLst>
                </a:custGeom>
                <a:noFill/>
                <a:ln w="85725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600"/>
                </a:p>
              </p:txBody>
            </p:sp>
          </p:grp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2EB41A75-16FF-B1BF-65CA-C5A42C9EEC2B}"/>
                  </a:ext>
                </a:extLst>
              </p:cNvPr>
              <p:cNvSpPr/>
              <p:nvPr/>
            </p:nvSpPr>
            <p:spPr>
              <a:xfrm>
                <a:off x="3081403" y="2724120"/>
                <a:ext cx="307033" cy="300315"/>
              </a:xfrm>
              <a:custGeom>
                <a:avLst/>
                <a:gdLst>
                  <a:gd name="connsiteX0" fmla="*/ 48800 w 307033"/>
                  <a:gd name="connsiteY0" fmla="*/ 292523 h 300315"/>
                  <a:gd name="connsiteX1" fmla="*/ 298355 w 307033"/>
                  <a:gd name="connsiteY1" fmla="*/ 48683 h 300315"/>
                  <a:gd name="connsiteX2" fmla="*/ 258350 w 307033"/>
                  <a:gd name="connsiteY2" fmla="*/ 8678 h 300315"/>
                  <a:gd name="connsiteX3" fmla="*/ 8795 w 307033"/>
                  <a:gd name="connsiteY3" fmla="*/ 252518 h 300315"/>
                  <a:gd name="connsiteX4" fmla="*/ 48800 w 307033"/>
                  <a:gd name="connsiteY4" fmla="*/ 292523 h 300315"/>
                  <a:gd name="connsiteX5" fmla="*/ 48800 w 307033"/>
                  <a:gd name="connsiteY5" fmla="*/ 292523 h 30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33" h="300315">
                    <a:moveTo>
                      <a:pt x="48800" y="292523"/>
                    </a:moveTo>
                    <a:cubicBezTo>
                      <a:pt x="133573" y="212513"/>
                      <a:pt x="215488" y="129646"/>
                      <a:pt x="298355" y="48683"/>
                    </a:cubicBezTo>
                    <a:cubicBezTo>
                      <a:pt x="325025" y="22966"/>
                      <a:pt x="284068" y="-17992"/>
                      <a:pt x="258350" y="8678"/>
                    </a:cubicBezTo>
                    <a:cubicBezTo>
                      <a:pt x="175483" y="90593"/>
                      <a:pt x="93568" y="172508"/>
                      <a:pt x="8795" y="252518"/>
                    </a:cubicBezTo>
                    <a:cubicBezTo>
                      <a:pt x="-17875" y="277283"/>
                      <a:pt x="22130" y="317288"/>
                      <a:pt x="48800" y="292523"/>
                    </a:cubicBezTo>
                    <a:lnTo>
                      <a:pt x="48800" y="292523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53194F9D-4438-4ADA-4FC5-14B541DBC582}"/>
                  </a:ext>
                </a:extLst>
              </p:cNvPr>
              <p:cNvSpPr/>
              <p:nvPr/>
            </p:nvSpPr>
            <p:spPr>
              <a:xfrm>
                <a:off x="3339862" y="2588421"/>
                <a:ext cx="103605" cy="178945"/>
              </a:xfrm>
              <a:custGeom>
                <a:avLst/>
                <a:gdLst>
                  <a:gd name="connsiteX0" fmla="*/ 57041 w 103605"/>
                  <a:gd name="connsiteY0" fmla="*/ 159617 h 178945"/>
                  <a:gd name="connsiteX1" fmla="*/ 101809 w 103605"/>
                  <a:gd name="connsiteY1" fmla="*/ 34839 h 178945"/>
                  <a:gd name="connsiteX2" fmla="*/ 46564 w 103605"/>
                  <a:gd name="connsiteY2" fmla="*/ 19599 h 178945"/>
                  <a:gd name="connsiteX3" fmla="*/ 1796 w 103605"/>
                  <a:gd name="connsiteY3" fmla="*/ 144377 h 178945"/>
                  <a:gd name="connsiteX4" fmla="*/ 57041 w 103605"/>
                  <a:gd name="connsiteY4" fmla="*/ 159617 h 178945"/>
                  <a:gd name="connsiteX5" fmla="*/ 57041 w 103605"/>
                  <a:gd name="connsiteY5" fmla="*/ 159617 h 17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05" h="178945">
                    <a:moveTo>
                      <a:pt x="57041" y="159617"/>
                    </a:moveTo>
                    <a:cubicBezTo>
                      <a:pt x="72281" y="117707"/>
                      <a:pt x="86569" y="75797"/>
                      <a:pt x="101809" y="34839"/>
                    </a:cubicBezTo>
                    <a:cubicBezTo>
                      <a:pt x="114191" y="-403"/>
                      <a:pt x="58946" y="-14691"/>
                      <a:pt x="46564" y="19599"/>
                    </a:cubicBezTo>
                    <a:cubicBezTo>
                      <a:pt x="31324" y="61509"/>
                      <a:pt x="17036" y="103419"/>
                      <a:pt x="1796" y="144377"/>
                    </a:cubicBezTo>
                    <a:cubicBezTo>
                      <a:pt x="-10586" y="178667"/>
                      <a:pt x="44659" y="193907"/>
                      <a:pt x="57041" y="159617"/>
                    </a:cubicBezTo>
                    <a:lnTo>
                      <a:pt x="57041" y="159617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AF7160C3-8FF2-3C81-7276-EA3C7102AA3C}"/>
                  </a:ext>
                </a:extLst>
              </p:cNvPr>
              <p:cNvSpPr/>
              <p:nvPr/>
            </p:nvSpPr>
            <p:spPr>
              <a:xfrm>
                <a:off x="3343555" y="2672635"/>
                <a:ext cx="207519" cy="105830"/>
              </a:xfrm>
              <a:custGeom>
                <a:avLst/>
                <a:gdLst>
                  <a:gd name="connsiteX0" fmla="*/ 35251 w 207519"/>
                  <a:gd name="connsiteY0" fmla="*/ 104930 h 105830"/>
                  <a:gd name="connsiteX1" fmla="*/ 188604 w 207519"/>
                  <a:gd name="connsiteY1" fmla="*/ 57305 h 105830"/>
                  <a:gd name="connsiteX2" fmla="*/ 173364 w 207519"/>
                  <a:gd name="connsiteY2" fmla="*/ 2060 h 105830"/>
                  <a:gd name="connsiteX3" fmla="*/ 20011 w 207519"/>
                  <a:gd name="connsiteY3" fmla="*/ 49685 h 105830"/>
                  <a:gd name="connsiteX4" fmla="*/ 35251 w 207519"/>
                  <a:gd name="connsiteY4" fmla="*/ 104930 h 105830"/>
                  <a:gd name="connsiteX5" fmla="*/ 35251 w 207519"/>
                  <a:gd name="connsiteY5" fmla="*/ 104930 h 1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9" h="105830">
                    <a:moveTo>
                      <a:pt x="35251" y="104930"/>
                    </a:moveTo>
                    <a:cubicBezTo>
                      <a:pt x="87639" y="93500"/>
                      <a:pt x="139074" y="77308"/>
                      <a:pt x="188604" y="57305"/>
                    </a:cubicBezTo>
                    <a:cubicBezTo>
                      <a:pt x="221941" y="43970"/>
                      <a:pt x="207654" y="-11275"/>
                      <a:pt x="173364" y="2060"/>
                    </a:cubicBezTo>
                    <a:cubicBezTo>
                      <a:pt x="123834" y="22063"/>
                      <a:pt x="72399" y="38255"/>
                      <a:pt x="20011" y="49685"/>
                    </a:cubicBezTo>
                    <a:cubicBezTo>
                      <a:pt x="-15231" y="58258"/>
                      <a:pt x="9" y="113503"/>
                      <a:pt x="35251" y="104930"/>
                    </a:cubicBezTo>
                    <a:lnTo>
                      <a:pt x="35251" y="10493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24E49975-C421-608E-2B17-A78D235D6B5E}"/>
                  </a:ext>
                </a:extLst>
              </p:cNvPr>
              <p:cNvSpPr/>
              <p:nvPr/>
            </p:nvSpPr>
            <p:spPr>
              <a:xfrm>
                <a:off x="3433688" y="2522286"/>
                <a:ext cx="97160" cy="160307"/>
              </a:xfrm>
              <a:custGeom>
                <a:avLst/>
                <a:gdLst>
                  <a:gd name="connsiteX0" fmla="*/ 56560 w 97160"/>
                  <a:gd name="connsiteY0" fmla="*/ 140979 h 160307"/>
                  <a:gd name="connsiteX1" fmla="*/ 95613 w 97160"/>
                  <a:gd name="connsiteY1" fmla="*/ 35252 h 160307"/>
                  <a:gd name="connsiteX2" fmla="*/ 40368 w 97160"/>
                  <a:gd name="connsiteY2" fmla="*/ 20012 h 160307"/>
                  <a:gd name="connsiteX3" fmla="*/ 1315 w 97160"/>
                  <a:gd name="connsiteY3" fmla="*/ 125739 h 160307"/>
                  <a:gd name="connsiteX4" fmla="*/ 56560 w 97160"/>
                  <a:gd name="connsiteY4" fmla="*/ 140979 h 160307"/>
                  <a:gd name="connsiteX5" fmla="*/ 56560 w 97160"/>
                  <a:gd name="connsiteY5" fmla="*/ 140979 h 16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60" h="160307">
                    <a:moveTo>
                      <a:pt x="56560" y="140979"/>
                    </a:moveTo>
                    <a:cubicBezTo>
                      <a:pt x="67990" y="104784"/>
                      <a:pt x="84183" y="70494"/>
                      <a:pt x="95613" y="35252"/>
                    </a:cubicBezTo>
                    <a:cubicBezTo>
                      <a:pt x="107043" y="9"/>
                      <a:pt x="51798" y="-15231"/>
                      <a:pt x="40368" y="20012"/>
                    </a:cubicBezTo>
                    <a:cubicBezTo>
                      <a:pt x="29890" y="55254"/>
                      <a:pt x="12745" y="89544"/>
                      <a:pt x="1315" y="125739"/>
                    </a:cubicBezTo>
                    <a:cubicBezTo>
                      <a:pt x="-9162" y="160029"/>
                      <a:pt x="46083" y="175269"/>
                      <a:pt x="56560" y="140979"/>
                    </a:cubicBezTo>
                    <a:lnTo>
                      <a:pt x="56560" y="140979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FFA00F2D-3215-FC32-DE3D-C2F84DE87C08}"/>
                  </a:ext>
                </a:extLst>
              </p:cNvPr>
              <p:cNvSpPr/>
              <p:nvPr/>
            </p:nvSpPr>
            <p:spPr>
              <a:xfrm>
                <a:off x="3445590" y="2588493"/>
                <a:ext cx="167421" cy="94731"/>
              </a:xfrm>
              <a:custGeom>
                <a:avLst/>
                <a:gdLst>
                  <a:gd name="connsiteX0" fmla="*/ 36086 w 167421"/>
                  <a:gd name="connsiteY0" fmla="*/ 92870 h 94731"/>
                  <a:gd name="connsiteX1" fmla="*/ 146576 w 167421"/>
                  <a:gd name="connsiteY1" fmla="*/ 56675 h 94731"/>
                  <a:gd name="connsiteX2" fmla="*/ 166578 w 167421"/>
                  <a:gd name="connsiteY2" fmla="*/ 21432 h 94731"/>
                  <a:gd name="connsiteX3" fmla="*/ 131336 w 167421"/>
                  <a:gd name="connsiteY3" fmla="*/ 1430 h 94731"/>
                  <a:gd name="connsiteX4" fmla="*/ 20846 w 167421"/>
                  <a:gd name="connsiteY4" fmla="*/ 38577 h 94731"/>
                  <a:gd name="connsiteX5" fmla="*/ 843 w 167421"/>
                  <a:gd name="connsiteY5" fmla="*/ 73820 h 94731"/>
                  <a:gd name="connsiteX6" fmla="*/ 36086 w 167421"/>
                  <a:gd name="connsiteY6" fmla="*/ 92870 h 94731"/>
                  <a:gd name="connsiteX7" fmla="*/ 36086 w 167421"/>
                  <a:gd name="connsiteY7" fmla="*/ 92870 h 9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421" h="94731">
                    <a:moveTo>
                      <a:pt x="36086" y="92870"/>
                    </a:moveTo>
                    <a:cubicBezTo>
                      <a:pt x="72281" y="77630"/>
                      <a:pt x="110381" y="71915"/>
                      <a:pt x="146576" y="56675"/>
                    </a:cubicBezTo>
                    <a:cubicBezTo>
                      <a:pt x="160863" y="50960"/>
                      <a:pt x="170388" y="37625"/>
                      <a:pt x="166578" y="21432"/>
                    </a:cubicBezTo>
                    <a:cubicBezTo>
                      <a:pt x="162768" y="8097"/>
                      <a:pt x="145623" y="-4285"/>
                      <a:pt x="131336" y="1430"/>
                    </a:cubicBezTo>
                    <a:cubicBezTo>
                      <a:pt x="95141" y="17622"/>
                      <a:pt x="56088" y="23337"/>
                      <a:pt x="20846" y="38577"/>
                    </a:cubicBezTo>
                    <a:cubicBezTo>
                      <a:pt x="6558" y="44292"/>
                      <a:pt x="-2967" y="57627"/>
                      <a:pt x="843" y="73820"/>
                    </a:cubicBezTo>
                    <a:cubicBezTo>
                      <a:pt x="3701" y="87155"/>
                      <a:pt x="21798" y="99537"/>
                      <a:pt x="36086" y="92870"/>
                    </a:cubicBezTo>
                    <a:lnTo>
                      <a:pt x="36086" y="9287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</p:grp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BEC93DDD-30F3-D1D1-533D-BE68BD3E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496" y="1186647"/>
            <a:ext cx="5279594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E2BD3CE4-B198-7008-52B6-8642D7B5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26" y="1199666"/>
            <a:ext cx="4657748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44FCDB98-75CD-8ADA-56E3-53E9D5EC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66" y="1130609"/>
            <a:ext cx="5852667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Nhóm 97">
            <a:extLst>
              <a:ext uri="{FF2B5EF4-FFF2-40B4-BE49-F238E27FC236}">
                <a16:creationId xmlns:a16="http://schemas.microsoft.com/office/drawing/2014/main" id="{FA68F27E-24DE-70FE-D36B-508A892AFB22}"/>
              </a:ext>
            </a:extLst>
          </p:cNvPr>
          <p:cNvGrpSpPr/>
          <p:nvPr/>
        </p:nvGrpSpPr>
        <p:grpSpPr>
          <a:xfrm>
            <a:off x="2436806" y="780430"/>
            <a:ext cx="6190813" cy="1030313"/>
            <a:chOff x="2386657" y="683403"/>
            <a:chExt cx="6190813" cy="1030313"/>
          </a:xfrm>
        </p:grpSpPr>
        <p:sp>
          <p:nvSpPr>
            <p:cNvPr id="97" name="Hình chữ nhật: Góc Tròn 96">
              <a:extLst>
                <a:ext uri="{FF2B5EF4-FFF2-40B4-BE49-F238E27FC236}">
                  <a16:creationId xmlns:a16="http://schemas.microsoft.com/office/drawing/2014/main" id="{FD572583-264D-EA30-9F34-0808E68B03DB}"/>
                </a:ext>
              </a:extLst>
            </p:cNvPr>
            <p:cNvSpPr/>
            <p:nvPr/>
          </p:nvSpPr>
          <p:spPr>
            <a:xfrm>
              <a:off x="2389972" y="683403"/>
              <a:ext cx="6098144" cy="1030313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75C0734A-E2C2-83DB-34B1-814149479EC5}"/>
                </a:ext>
              </a:extLst>
            </p:cNvPr>
            <p:cNvSpPr txBox="1"/>
            <p:nvPr/>
          </p:nvSpPr>
          <p:spPr>
            <a:xfrm>
              <a:off x="2386657" y="755763"/>
              <a:ext cx="6190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than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7" name="Nhóm 86">
            <a:extLst>
              <a:ext uri="{FF2B5EF4-FFF2-40B4-BE49-F238E27FC236}">
                <a16:creationId xmlns:a16="http://schemas.microsoft.com/office/drawing/2014/main" id="{8B53D130-B99A-66A8-C8AF-5863B8395D03}"/>
              </a:ext>
            </a:extLst>
          </p:cNvPr>
          <p:cNvGrpSpPr/>
          <p:nvPr/>
        </p:nvGrpSpPr>
        <p:grpSpPr>
          <a:xfrm>
            <a:off x="990390" y="2369501"/>
            <a:ext cx="3201564" cy="613801"/>
            <a:chOff x="987075" y="2134917"/>
            <a:chExt cx="3201564" cy="613801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3C807FAB-B86C-01CC-FD18-ABB1F50EEFBD}"/>
                </a:ext>
              </a:extLst>
            </p:cNvPr>
            <p:cNvSpPr txBox="1"/>
            <p:nvPr/>
          </p:nvSpPr>
          <p:spPr>
            <a:xfrm>
              <a:off x="987075" y="2225498"/>
              <a:ext cx="279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2B0A421C-560B-362E-264D-F023FE166FCA}"/>
                </a:ext>
              </a:extLst>
            </p:cNvPr>
            <p:cNvSpPr/>
            <p:nvPr/>
          </p:nvSpPr>
          <p:spPr>
            <a:xfrm>
              <a:off x="3684639" y="2134917"/>
              <a:ext cx="504000" cy="504000"/>
            </a:xfrm>
            <a:prstGeom prst="rect">
              <a:avLst/>
            </a:prstGeom>
            <a:solidFill>
              <a:srgbClr val="198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4975A432-2888-3829-6433-AA6A95EEAC76}"/>
              </a:ext>
            </a:extLst>
          </p:cNvPr>
          <p:cNvGrpSpPr/>
          <p:nvPr/>
        </p:nvGrpSpPr>
        <p:grpSpPr>
          <a:xfrm>
            <a:off x="987075" y="3129827"/>
            <a:ext cx="4545138" cy="612165"/>
            <a:chOff x="987075" y="2927123"/>
            <a:chExt cx="4545138" cy="612165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47C325F-C61D-F18F-4D86-50E8506C4253}"/>
                </a:ext>
              </a:extLst>
            </p:cNvPr>
            <p:cNvSpPr txBox="1"/>
            <p:nvPr/>
          </p:nvSpPr>
          <p:spPr>
            <a:xfrm>
              <a:off x="987075" y="3016068"/>
              <a:ext cx="41260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2561BA5F-F85E-E2FE-CB8E-9EFFFE926950}"/>
                </a:ext>
              </a:extLst>
            </p:cNvPr>
            <p:cNvSpPr/>
            <p:nvPr/>
          </p:nvSpPr>
          <p:spPr>
            <a:xfrm>
              <a:off x="5028213" y="2927123"/>
              <a:ext cx="504000" cy="504000"/>
            </a:xfrm>
            <a:prstGeom prst="rect">
              <a:avLst/>
            </a:prstGeom>
            <a:solidFill>
              <a:srgbClr val="198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1F7BB33-2D49-8E7E-3A9A-56DAB9E995B0}"/>
              </a:ext>
            </a:extLst>
          </p:cNvPr>
          <p:cNvGrpSpPr/>
          <p:nvPr/>
        </p:nvGrpSpPr>
        <p:grpSpPr>
          <a:xfrm>
            <a:off x="987075" y="3958211"/>
            <a:ext cx="6531024" cy="600369"/>
            <a:chOff x="987075" y="3729489"/>
            <a:chExt cx="6531024" cy="600369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AD0B3852-718E-FD24-4E71-021E349156CE}"/>
                </a:ext>
              </a:extLst>
            </p:cNvPr>
            <p:cNvSpPr txBox="1"/>
            <p:nvPr/>
          </p:nvSpPr>
          <p:spPr>
            <a:xfrm>
              <a:off x="987075" y="3806638"/>
              <a:ext cx="6098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nhỏ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rủ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viện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A9877683-8B81-D3EA-26EA-EBD91B7D7D79}"/>
                </a:ext>
              </a:extLst>
            </p:cNvPr>
            <p:cNvSpPr/>
            <p:nvPr/>
          </p:nvSpPr>
          <p:spPr>
            <a:xfrm>
              <a:off x="7014099" y="3729489"/>
              <a:ext cx="504000" cy="504000"/>
            </a:xfrm>
            <a:prstGeom prst="rect">
              <a:avLst/>
            </a:prstGeom>
            <a:solidFill>
              <a:srgbClr val="198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737E9170-B7ED-DACF-82BE-E53BC965962E}"/>
              </a:ext>
            </a:extLst>
          </p:cNvPr>
          <p:cNvGrpSpPr/>
          <p:nvPr/>
        </p:nvGrpSpPr>
        <p:grpSpPr>
          <a:xfrm>
            <a:off x="8845772" y="1413692"/>
            <a:ext cx="2122353" cy="3973668"/>
            <a:chOff x="8845772" y="1413692"/>
            <a:chExt cx="2122353" cy="3973668"/>
          </a:xfrm>
        </p:grpSpPr>
        <p:grpSp>
          <p:nvGrpSpPr>
            <p:cNvPr id="26" name="Đồ họa 24">
              <a:extLst>
                <a:ext uri="{FF2B5EF4-FFF2-40B4-BE49-F238E27FC236}">
                  <a16:creationId xmlns:a16="http://schemas.microsoft.com/office/drawing/2014/main" id="{0DA41A2C-9BF1-73ED-1DFB-5C6BAF616687}"/>
                </a:ext>
              </a:extLst>
            </p:cNvPr>
            <p:cNvGrpSpPr/>
            <p:nvPr/>
          </p:nvGrpSpPr>
          <p:grpSpPr>
            <a:xfrm flipH="1">
              <a:off x="8845772" y="1434908"/>
              <a:ext cx="1748290" cy="3952452"/>
              <a:chOff x="4572691" y="433593"/>
              <a:chExt cx="2841437" cy="6423785"/>
            </a:xfrm>
          </p:grpSpPr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1503157D-7F33-76DA-0A88-E58C6A56D5AD}"/>
                  </a:ext>
                </a:extLst>
              </p:cNvPr>
              <p:cNvSpPr/>
              <p:nvPr/>
            </p:nvSpPr>
            <p:spPr>
              <a:xfrm>
                <a:off x="4924606" y="6506706"/>
                <a:ext cx="2489522" cy="350672"/>
              </a:xfrm>
              <a:custGeom>
                <a:avLst/>
                <a:gdLst>
                  <a:gd name="connsiteX0" fmla="*/ 0 w 2489522"/>
                  <a:gd name="connsiteY0" fmla="*/ 175336 h 350672"/>
                  <a:gd name="connsiteX1" fmla="*/ 1244761 w 2489522"/>
                  <a:gd name="connsiteY1" fmla="*/ 350672 h 350672"/>
                  <a:gd name="connsiteX2" fmla="*/ 2489522 w 2489522"/>
                  <a:gd name="connsiteY2" fmla="*/ 175336 h 350672"/>
                  <a:gd name="connsiteX3" fmla="*/ 1244761 w 2489522"/>
                  <a:gd name="connsiteY3" fmla="*/ 0 h 350672"/>
                  <a:gd name="connsiteX4" fmla="*/ 0 w 2489522"/>
                  <a:gd name="connsiteY4" fmla="*/ 175336 h 35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522" h="350672">
                    <a:moveTo>
                      <a:pt x="0" y="175336"/>
                    </a:moveTo>
                    <a:cubicBezTo>
                      <a:pt x="0" y="272331"/>
                      <a:pt x="557096" y="350672"/>
                      <a:pt x="1244761" y="350672"/>
                    </a:cubicBezTo>
                    <a:cubicBezTo>
                      <a:pt x="1932426" y="350672"/>
                      <a:pt x="2489522" y="272331"/>
                      <a:pt x="2489522" y="175336"/>
                    </a:cubicBezTo>
                    <a:cubicBezTo>
                      <a:pt x="2489522" y="78341"/>
                      <a:pt x="1932426" y="0"/>
                      <a:pt x="1244761" y="0"/>
                    </a:cubicBezTo>
                    <a:cubicBezTo>
                      <a:pt x="557096" y="0"/>
                      <a:pt x="0" y="78341"/>
                      <a:pt x="0" y="175336"/>
                    </a:cubicBezTo>
                    <a:close/>
                  </a:path>
                </a:pathLst>
              </a:custGeom>
              <a:solidFill>
                <a:srgbClr val="000000">
                  <a:alpha val="16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336FA68E-698A-757F-D5AD-9B02C6338E3F}"/>
                  </a:ext>
                </a:extLst>
              </p:cNvPr>
              <p:cNvSpPr/>
              <p:nvPr/>
            </p:nvSpPr>
            <p:spPr>
              <a:xfrm>
                <a:off x="5632134" y="4632724"/>
                <a:ext cx="626766" cy="1886892"/>
              </a:xfrm>
              <a:custGeom>
                <a:avLst/>
                <a:gdLst>
                  <a:gd name="connsiteX0" fmla="*/ 222623 w 626766"/>
                  <a:gd name="connsiteY0" fmla="*/ 1874603 h 1886892"/>
                  <a:gd name="connsiteX1" fmla="*/ 34 w 626766"/>
                  <a:gd name="connsiteY1" fmla="*/ 1819266 h 1886892"/>
                  <a:gd name="connsiteX2" fmla="*/ 129981 w 626766"/>
                  <a:gd name="connsiteY2" fmla="*/ 0 h 1886892"/>
                  <a:gd name="connsiteX3" fmla="*/ 626767 w 626766"/>
                  <a:gd name="connsiteY3" fmla="*/ 90777 h 1886892"/>
                  <a:gd name="connsiteX4" fmla="*/ 222623 w 626766"/>
                  <a:gd name="connsiteY4" fmla="*/ 1874603 h 18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766" h="1886892">
                    <a:moveTo>
                      <a:pt x="222623" y="1874603"/>
                    </a:moveTo>
                    <a:cubicBezTo>
                      <a:pt x="209567" y="1911287"/>
                      <a:pt x="-3075" y="1857816"/>
                      <a:pt x="34" y="1819266"/>
                    </a:cubicBezTo>
                    <a:cubicBezTo>
                      <a:pt x="37339" y="1315020"/>
                      <a:pt x="118790" y="126217"/>
                      <a:pt x="129981" y="0"/>
                    </a:cubicBezTo>
                    <a:lnTo>
                      <a:pt x="626767" y="90777"/>
                    </a:lnTo>
                    <a:cubicBezTo>
                      <a:pt x="626767" y="90777"/>
                      <a:pt x="286043" y="1697402"/>
                      <a:pt x="222623" y="187460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9" name="Đồ họa 24">
                <a:extLst>
                  <a:ext uri="{FF2B5EF4-FFF2-40B4-BE49-F238E27FC236}">
                    <a16:creationId xmlns:a16="http://schemas.microsoft.com/office/drawing/2014/main" id="{B457EDFC-6289-4B0F-4C0C-DD4ED05160A6}"/>
                  </a:ext>
                </a:extLst>
              </p:cNvPr>
              <p:cNvGrpSpPr/>
              <p:nvPr/>
            </p:nvGrpSpPr>
            <p:grpSpPr>
              <a:xfrm>
                <a:off x="5033242" y="6056552"/>
                <a:ext cx="953950" cy="604061"/>
                <a:chOff x="5033242" y="6056552"/>
                <a:chExt cx="953950" cy="604061"/>
              </a:xfrm>
            </p:grpSpPr>
            <p:sp>
              <p:nvSpPr>
                <p:cNvPr id="30" name="Hình tự do: Hình 29">
                  <a:extLst>
                    <a:ext uri="{FF2B5EF4-FFF2-40B4-BE49-F238E27FC236}">
                      <a16:creationId xmlns:a16="http://schemas.microsoft.com/office/drawing/2014/main" id="{0624D1AA-FE94-AC4C-CB28-C7AB6CAFCC4A}"/>
                    </a:ext>
                  </a:extLst>
                </p:cNvPr>
                <p:cNvSpPr/>
                <p:nvPr/>
              </p:nvSpPr>
              <p:spPr>
                <a:xfrm>
                  <a:off x="5585425" y="6056552"/>
                  <a:ext cx="401766" cy="413542"/>
                </a:xfrm>
                <a:custGeom>
                  <a:avLst/>
                  <a:gdLst>
                    <a:gd name="connsiteX0" fmla="*/ 333995 w 401766"/>
                    <a:gd name="connsiteY0" fmla="*/ 412226 h 413542"/>
                    <a:gd name="connsiteX1" fmla="*/ 1975 w 401766"/>
                    <a:gd name="connsiteY1" fmla="*/ 366838 h 413542"/>
                    <a:gd name="connsiteX2" fmla="*/ 1354 w 401766"/>
                    <a:gd name="connsiteY2" fmla="*/ 0 h 413542"/>
                    <a:gd name="connsiteX3" fmla="*/ 401766 w 401766"/>
                    <a:gd name="connsiteY3" fmla="*/ 47876 h 413542"/>
                    <a:gd name="connsiteX4" fmla="*/ 333995 w 401766"/>
                    <a:gd name="connsiteY4" fmla="*/ 412226 h 41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66" h="413542">
                      <a:moveTo>
                        <a:pt x="333995" y="412226"/>
                      </a:moveTo>
                      <a:cubicBezTo>
                        <a:pt x="332129" y="421553"/>
                        <a:pt x="2597" y="378651"/>
                        <a:pt x="1975" y="366838"/>
                      </a:cubicBezTo>
                      <a:cubicBezTo>
                        <a:pt x="-2999" y="267978"/>
                        <a:pt x="3219" y="43523"/>
                        <a:pt x="1354" y="0"/>
                      </a:cubicBezTo>
                      <a:lnTo>
                        <a:pt x="401766" y="47876"/>
                      </a:lnTo>
                      <a:cubicBezTo>
                        <a:pt x="381870" y="148601"/>
                        <a:pt x="347673" y="351294"/>
                        <a:pt x="333995" y="412226"/>
                      </a:cubicBezTo>
                      <a:close/>
                    </a:path>
                  </a:pathLst>
                </a:custGeom>
                <a:solidFill>
                  <a:srgbClr val="9DCEC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" name="Đồ họa 24">
                  <a:extLst>
                    <a:ext uri="{FF2B5EF4-FFF2-40B4-BE49-F238E27FC236}">
                      <a16:creationId xmlns:a16="http://schemas.microsoft.com/office/drawing/2014/main" id="{7AC6DBD3-58E9-EEDF-BAA0-354C985F109D}"/>
                    </a:ext>
                  </a:extLst>
                </p:cNvPr>
                <p:cNvGrpSpPr/>
                <p:nvPr/>
              </p:nvGrpSpPr>
              <p:grpSpPr>
                <a:xfrm>
                  <a:off x="5033242" y="6262134"/>
                  <a:ext cx="934951" cy="398479"/>
                  <a:chOff x="5033242" y="6262134"/>
                  <a:chExt cx="934951" cy="398479"/>
                </a:xfrm>
              </p:grpSpPr>
              <p:sp>
                <p:nvSpPr>
                  <p:cNvPr id="32" name="Hình tự do: Hình 31">
                    <a:extLst>
                      <a:ext uri="{FF2B5EF4-FFF2-40B4-BE49-F238E27FC236}">
                        <a16:creationId xmlns:a16="http://schemas.microsoft.com/office/drawing/2014/main" id="{9CD9A30A-9D92-2E7F-037E-BCDF8AF868C0}"/>
                      </a:ext>
                    </a:extLst>
                  </p:cNvPr>
                  <p:cNvSpPr/>
                  <p:nvPr/>
                </p:nvSpPr>
                <p:spPr>
                  <a:xfrm>
                    <a:off x="5033576" y="6262134"/>
                    <a:ext cx="934616" cy="398479"/>
                  </a:xfrm>
                  <a:custGeom>
                    <a:avLst/>
                    <a:gdLst>
                      <a:gd name="connsiteX0" fmla="*/ 426986 w 934616"/>
                      <a:gd name="connsiteY0" fmla="*/ 84158 h 398479"/>
                      <a:gd name="connsiteX1" fmla="*/ 454343 w 934616"/>
                      <a:gd name="connsiteY1" fmla="*/ 10791 h 398479"/>
                      <a:gd name="connsiteX2" fmla="*/ 642114 w 934616"/>
                      <a:gd name="connsiteY2" fmla="*/ 39392 h 398479"/>
                      <a:gd name="connsiteX3" fmla="*/ 640871 w 934616"/>
                      <a:gd name="connsiteY3" fmla="*/ 69858 h 398479"/>
                      <a:gd name="connsiteX4" fmla="*/ 740352 w 934616"/>
                      <a:gd name="connsiteY4" fmla="*/ 68614 h 398479"/>
                      <a:gd name="connsiteX5" fmla="*/ 933719 w 934616"/>
                      <a:gd name="connsiteY5" fmla="*/ 51827 h 398479"/>
                      <a:gd name="connsiteX6" fmla="*/ 933719 w 934616"/>
                      <a:gd name="connsiteY6" fmla="*/ 320426 h 398479"/>
                      <a:gd name="connsiteX7" fmla="*/ 4190 w 934616"/>
                      <a:gd name="connsiteY7" fmla="*/ 354002 h 398479"/>
                      <a:gd name="connsiteX8" fmla="*/ 426986 w 934616"/>
                      <a:gd name="connsiteY8" fmla="*/ 84158 h 39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616" h="398479">
                        <a:moveTo>
                          <a:pt x="426986" y="84158"/>
                        </a:moveTo>
                        <a:cubicBezTo>
                          <a:pt x="432581" y="63019"/>
                          <a:pt x="445017" y="35661"/>
                          <a:pt x="454343" y="10791"/>
                        </a:cubicBezTo>
                        <a:cubicBezTo>
                          <a:pt x="461182" y="-7862"/>
                          <a:pt x="641492" y="-4753"/>
                          <a:pt x="642114" y="39392"/>
                        </a:cubicBezTo>
                        <a:cubicBezTo>
                          <a:pt x="642114" y="50583"/>
                          <a:pt x="641492" y="60532"/>
                          <a:pt x="640871" y="69858"/>
                        </a:cubicBezTo>
                        <a:cubicBezTo>
                          <a:pt x="671959" y="69858"/>
                          <a:pt x="704912" y="69858"/>
                          <a:pt x="740352" y="68614"/>
                        </a:cubicBezTo>
                        <a:cubicBezTo>
                          <a:pt x="816828" y="66127"/>
                          <a:pt x="885844" y="59288"/>
                          <a:pt x="933719" y="51827"/>
                        </a:cubicBezTo>
                        <a:cubicBezTo>
                          <a:pt x="936828" y="121464"/>
                          <a:pt x="930610" y="242707"/>
                          <a:pt x="933719" y="320426"/>
                        </a:cubicBezTo>
                        <a:cubicBezTo>
                          <a:pt x="933719" y="320426"/>
                          <a:pt x="130407" y="470893"/>
                          <a:pt x="4190" y="354002"/>
                        </a:cubicBezTo>
                        <a:cubicBezTo>
                          <a:pt x="-31872" y="321670"/>
                          <a:pt x="169577" y="176179"/>
                          <a:pt x="426986" y="84158"/>
                        </a:cubicBezTo>
                        <a:close/>
                      </a:path>
                    </a:pathLst>
                  </a:custGeom>
                  <a:solidFill>
                    <a:srgbClr val="2D8F91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" name="Hình tự do: Hình 32">
                    <a:extLst>
                      <a:ext uri="{FF2B5EF4-FFF2-40B4-BE49-F238E27FC236}">
                        <a16:creationId xmlns:a16="http://schemas.microsoft.com/office/drawing/2014/main" id="{8D16DFBD-57EC-06D4-8303-55B2DED54B8C}"/>
                      </a:ext>
                    </a:extLst>
                  </p:cNvPr>
                  <p:cNvSpPr/>
                  <p:nvPr/>
                </p:nvSpPr>
                <p:spPr>
                  <a:xfrm>
                    <a:off x="5033242" y="6534063"/>
                    <a:ext cx="933432" cy="126549"/>
                  </a:xfrm>
                  <a:custGeom>
                    <a:avLst/>
                    <a:gdLst>
                      <a:gd name="connsiteX0" fmla="*/ 932810 w 933432"/>
                      <a:gd name="connsiteY0" fmla="*/ 0 h 126549"/>
                      <a:gd name="connsiteX1" fmla="*/ 933432 w 933432"/>
                      <a:gd name="connsiteY1" fmla="*/ 48497 h 126549"/>
                      <a:gd name="connsiteX2" fmla="*/ 3903 w 933432"/>
                      <a:gd name="connsiteY2" fmla="*/ 82072 h 126549"/>
                      <a:gd name="connsiteX3" fmla="*/ 2659 w 933432"/>
                      <a:gd name="connsiteY3" fmla="*/ 62176 h 126549"/>
                      <a:gd name="connsiteX4" fmla="*/ 932810 w 933432"/>
                      <a:gd name="connsiteY4" fmla="*/ 0 h 126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3432" h="126549">
                        <a:moveTo>
                          <a:pt x="932810" y="0"/>
                        </a:moveTo>
                        <a:cubicBezTo>
                          <a:pt x="932810" y="17409"/>
                          <a:pt x="932810" y="34197"/>
                          <a:pt x="933432" y="48497"/>
                        </a:cubicBezTo>
                        <a:cubicBezTo>
                          <a:pt x="933432" y="48497"/>
                          <a:pt x="130120" y="198963"/>
                          <a:pt x="3903" y="82072"/>
                        </a:cubicBezTo>
                        <a:cubicBezTo>
                          <a:pt x="-1071" y="77720"/>
                          <a:pt x="-1071" y="70258"/>
                          <a:pt x="2659" y="62176"/>
                        </a:cubicBezTo>
                        <a:cubicBezTo>
                          <a:pt x="224005" y="110673"/>
                          <a:pt x="733226" y="33575"/>
                          <a:pt x="932810" y="0"/>
                        </a:cubicBezTo>
                        <a:close/>
                      </a:path>
                    </a:pathLst>
                  </a:custGeom>
                  <a:solidFill>
                    <a:srgbClr val="19555B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" name="Hình tự do: Hình 33">
                    <a:extLst>
                      <a:ext uri="{FF2B5EF4-FFF2-40B4-BE49-F238E27FC236}">
                        <a16:creationId xmlns:a16="http://schemas.microsoft.com/office/drawing/2014/main" id="{E829F2A0-DCE3-367A-22AC-E0F175582BDF}"/>
                      </a:ext>
                    </a:extLst>
                  </p:cNvPr>
                  <p:cNvSpPr/>
                  <p:nvPr/>
                </p:nvSpPr>
                <p:spPr>
                  <a:xfrm>
                    <a:off x="5265262" y="6344481"/>
                    <a:ext cx="268349" cy="130515"/>
                  </a:xfrm>
                  <a:custGeom>
                    <a:avLst/>
                    <a:gdLst>
                      <a:gd name="connsiteX0" fmla="*/ 248149 w 268349"/>
                      <a:gd name="connsiteY0" fmla="*/ 68961 h 130515"/>
                      <a:gd name="connsiteX1" fmla="*/ 257475 w 268349"/>
                      <a:gd name="connsiteY1" fmla="*/ 73313 h 130515"/>
                      <a:gd name="connsiteX2" fmla="*/ 263693 w 268349"/>
                      <a:gd name="connsiteY2" fmla="*/ 70827 h 130515"/>
                      <a:gd name="connsiteX3" fmla="*/ 266180 w 268349"/>
                      <a:gd name="connsiteY3" fmla="*/ 55283 h 130515"/>
                      <a:gd name="connsiteX4" fmla="*/ 133745 w 268349"/>
                      <a:gd name="connsiteY4" fmla="*/ 2433 h 130515"/>
                      <a:gd name="connsiteX5" fmla="*/ 125041 w 268349"/>
                      <a:gd name="connsiteY5" fmla="*/ 16111 h 130515"/>
                      <a:gd name="connsiteX6" fmla="*/ 138719 w 268349"/>
                      <a:gd name="connsiteY6" fmla="*/ 24816 h 130515"/>
                      <a:gd name="connsiteX7" fmla="*/ 248149 w 268349"/>
                      <a:gd name="connsiteY7" fmla="*/ 68961 h 130515"/>
                      <a:gd name="connsiteX8" fmla="*/ 191569 w 268349"/>
                      <a:gd name="connsiteY8" fmla="*/ 96318 h 130515"/>
                      <a:gd name="connsiteX9" fmla="*/ 200274 w 268349"/>
                      <a:gd name="connsiteY9" fmla="*/ 100049 h 130515"/>
                      <a:gd name="connsiteX10" fmla="*/ 207735 w 268349"/>
                      <a:gd name="connsiteY10" fmla="*/ 96940 h 130515"/>
                      <a:gd name="connsiteX11" fmla="*/ 208356 w 268349"/>
                      <a:gd name="connsiteY11" fmla="*/ 80775 h 130515"/>
                      <a:gd name="connsiteX12" fmla="*/ 75300 w 268349"/>
                      <a:gd name="connsiteY12" fmla="*/ 30412 h 130515"/>
                      <a:gd name="connsiteX13" fmla="*/ 65352 w 268349"/>
                      <a:gd name="connsiteY13" fmla="*/ 42847 h 130515"/>
                      <a:gd name="connsiteX14" fmla="*/ 77787 w 268349"/>
                      <a:gd name="connsiteY14" fmla="*/ 52795 h 130515"/>
                      <a:gd name="connsiteX15" fmla="*/ 191569 w 268349"/>
                      <a:gd name="connsiteY15" fmla="*/ 96318 h 130515"/>
                      <a:gd name="connsiteX16" fmla="*/ 67 w 268349"/>
                      <a:gd name="connsiteY16" fmla="*/ 74557 h 130515"/>
                      <a:gd name="connsiteX17" fmla="*/ 13124 w 268349"/>
                      <a:gd name="connsiteY17" fmla="*/ 83883 h 130515"/>
                      <a:gd name="connsiteX18" fmla="*/ 132502 w 268349"/>
                      <a:gd name="connsiteY18" fmla="*/ 127406 h 130515"/>
                      <a:gd name="connsiteX19" fmla="*/ 140585 w 268349"/>
                      <a:gd name="connsiteY19" fmla="*/ 130515 h 130515"/>
                      <a:gd name="connsiteX20" fmla="*/ 148046 w 268349"/>
                      <a:gd name="connsiteY20" fmla="*/ 127406 h 130515"/>
                      <a:gd name="connsiteX21" fmla="*/ 148046 w 268349"/>
                      <a:gd name="connsiteY21" fmla="*/ 111241 h 130515"/>
                      <a:gd name="connsiteX22" fmla="*/ 9394 w 268349"/>
                      <a:gd name="connsiteY22" fmla="*/ 62122 h 130515"/>
                      <a:gd name="connsiteX23" fmla="*/ 67 w 268349"/>
                      <a:gd name="connsiteY23" fmla="*/ 74557 h 130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68349" h="130515">
                        <a:moveTo>
                          <a:pt x="248149" y="68961"/>
                        </a:moveTo>
                        <a:cubicBezTo>
                          <a:pt x="250636" y="72070"/>
                          <a:pt x="253745" y="73313"/>
                          <a:pt x="257475" y="73313"/>
                        </a:cubicBezTo>
                        <a:cubicBezTo>
                          <a:pt x="259962" y="73313"/>
                          <a:pt x="261828" y="72691"/>
                          <a:pt x="263693" y="70827"/>
                        </a:cubicBezTo>
                        <a:cubicBezTo>
                          <a:pt x="268667" y="67095"/>
                          <a:pt x="269911" y="60256"/>
                          <a:pt x="266180" y="55283"/>
                        </a:cubicBezTo>
                        <a:cubicBezTo>
                          <a:pt x="235092" y="13624"/>
                          <a:pt x="180377" y="-7515"/>
                          <a:pt x="133745" y="2433"/>
                        </a:cubicBezTo>
                        <a:cubicBezTo>
                          <a:pt x="127528" y="3676"/>
                          <a:pt x="123797" y="9894"/>
                          <a:pt x="125041" y="16111"/>
                        </a:cubicBezTo>
                        <a:cubicBezTo>
                          <a:pt x="126284" y="22329"/>
                          <a:pt x="132502" y="26059"/>
                          <a:pt x="138719" y="24816"/>
                        </a:cubicBezTo>
                        <a:cubicBezTo>
                          <a:pt x="177269" y="16111"/>
                          <a:pt x="222035" y="34143"/>
                          <a:pt x="248149" y="68961"/>
                        </a:cubicBezTo>
                        <a:close/>
                        <a:moveTo>
                          <a:pt x="191569" y="96318"/>
                        </a:moveTo>
                        <a:cubicBezTo>
                          <a:pt x="194056" y="98806"/>
                          <a:pt x="197165" y="100049"/>
                          <a:pt x="200274" y="100049"/>
                        </a:cubicBezTo>
                        <a:cubicBezTo>
                          <a:pt x="202761" y="100049"/>
                          <a:pt x="205248" y="98806"/>
                          <a:pt x="207735" y="96940"/>
                        </a:cubicBezTo>
                        <a:cubicBezTo>
                          <a:pt x="212087" y="92588"/>
                          <a:pt x="212709" y="85748"/>
                          <a:pt x="208356" y="80775"/>
                        </a:cubicBezTo>
                        <a:cubicBezTo>
                          <a:pt x="172916" y="43469"/>
                          <a:pt x="124419" y="24816"/>
                          <a:pt x="75300" y="30412"/>
                        </a:cubicBezTo>
                        <a:cubicBezTo>
                          <a:pt x="69083" y="31034"/>
                          <a:pt x="64730" y="36630"/>
                          <a:pt x="65352" y="42847"/>
                        </a:cubicBezTo>
                        <a:cubicBezTo>
                          <a:pt x="65974" y="49065"/>
                          <a:pt x="71570" y="54039"/>
                          <a:pt x="77787" y="52795"/>
                        </a:cubicBezTo>
                        <a:cubicBezTo>
                          <a:pt x="102036" y="50308"/>
                          <a:pt x="149289" y="52174"/>
                          <a:pt x="191569" y="96318"/>
                        </a:cubicBezTo>
                        <a:close/>
                        <a:moveTo>
                          <a:pt x="67" y="74557"/>
                        </a:moveTo>
                        <a:cubicBezTo>
                          <a:pt x="1311" y="80775"/>
                          <a:pt x="6907" y="85127"/>
                          <a:pt x="13124" y="83883"/>
                        </a:cubicBezTo>
                        <a:cubicBezTo>
                          <a:pt x="50430" y="77044"/>
                          <a:pt x="99549" y="95075"/>
                          <a:pt x="132502" y="127406"/>
                        </a:cubicBezTo>
                        <a:cubicBezTo>
                          <a:pt x="134989" y="129894"/>
                          <a:pt x="138098" y="130515"/>
                          <a:pt x="140585" y="130515"/>
                        </a:cubicBezTo>
                        <a:cubicBezTo>
                          <a:pt x="143072" y="130515"/>
                          <a:pt x="146181" y="129271"/>
                          <a:pt x="148046" y="127406"/>
                        </a:cubicBezTo>
                        <a:cubicBezTo>
                          <a:pt x="152398" y="123054"/>
                          <a:pt x="152398" y="115593"/>
                          <a:pt x="148046" y="111241"/>
                        </a:cubicBezTo>
                        <a:cubicBezTo>
                          <a:pt x="110740" y="74557"/>
                          <a:pt x="53539" y="54039"/>
                          <a:pt x="9394" y="62122"/>
                        </a:cubicBezTo>
                        <a:cubicBezTo>
                          <a:pt x="3176" y="62743"/>
                          <a:pt x="-554" y="68961"/>
                          <a:pt x="67" y="74557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7387EA7F-243E-6864-D23A-F005862B8088}"/>
                  </a:ext>
                </a:extLst>
              </p:cNvPr>
              <p:cNvSpPr/>
              <p:nvPr/>
            </p:nvSpPr>
            <p:spPr>
              <a:xfrm>
                <a:off x="6413027" y="4704849"/>
                <a:ext cx="534782" cy="1856588"/>
              </a:xfrm>
              <a:custGeom>
                <a:avLst/>
                <a:gdLst>
                  <a:gd name="connsiteX0" fmla="*/ 5044 w 534782"/>
                  <a:gd name="connsiteY0" fmla="*/ 1828593 h 1856588"/>
                  <a:gd name="connsiteX1" fmla="*/ 234473 w 534782"/>
                  <a:gd name="connsiteY1" fmla="*/ 1826727 h 1856588"/>
                  <a:gd name="connsiteX2" fmla="*/ 534782 w 534782"/>
                  <a:gd name="connsiteY2" fmla="*/ 27979 h 1856588"/>
                  <a:gd name="connsiteX3" fmla="*/ 30536 w 534782"/>
                  <a:gd name="connsiteY3" fmla="*/ 0 h 1856588"/>
                  <a:gd name="connsiteX4" fmla="*/ 5044 w 534782"/>
                  <a:gd name="connsiteY4" fmla="*/ 1828593 h 185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782" h="1856588">
                    <a:moveTo>
                      <a:pt x="5044" y="1828593"/>
                    </a:moveTo>
                    <a:cubicBezTo>
                      <a:pt x="9396" y="1867142"/>
                      <a:pt x="228255" y="1865276"/>
                      <a:pt x="234473" y="1826727"/>
                    </a:cubicBezTo>
                    <a:cubicBezTo>
                      <a:pt x="316545" y="1328077"/>
                      <a:pt x="516751" y="152953"/>
                      <a:pt x="534782" y="27979"/>
                    </a:cubicBezTo>
                    <a:lnTo>
                      <a:pt x="30536" y="0"/>
                    </a:lnTo>
                    <a:cubicBezTo>
                      <a:pt x="30536" y="0"/>
                      <a:pt x="-14852" y="1641443"/>
                      <a:pt x="5044" y="182859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408E326E-253E-ECAF-090B-73CAFB8B4F6A}"/>
                  </a:ext>
                </a:extLst>
              </p:cNvPr>
              <p:cNvSpPr/>
              <p:nvPr/>
            </p:nvSpPr>
            <p:spPr>
              <a:xfrm>
                <a:off x="5487919" y="4243504"/>
                <a:ext cx="1519511" cy="1157102"/>
              </a:xfrm>
              <a:custGeom>
                <a:avLst/>
                <a:gdLst>
                  <a:gd name="connsiteX0" fmla="*/ 212020 w 1519511"/>
                  <a:gd name="connsiteY0" fmla="*/ 0 h 1157102"/>
                  <a:gd name="connsiteX1" fmla="*/ 0 w 1519511"/>
                  <a:gd name="connsiteY1" fmla="*/ 1014089 h 1157102"/>
                  <a:gd name="connsiteX2" fmla="*/ 689531 w 1519511"/>
                  <a:gd name="connsiteY2" fmla="*/ 1125384 h 1157102"/>
                  <a:gd name="connsiteX3" fmla="*/ 861136 w 1519511"/>
                  <a:gd name="connsiteY3" fmla="*/ 724349 h 1157102"/>
                  <a:gd name="connsiteX4" fmla="*/ 866110 w 1519511"/>
                  <a:gd name="connsiteY4" fmla="*/ 1140306 h 1157102"/>
                  <a:gd name="connsiteX5" fmla="*/ 1513361 w 1519511"/>
                  <a:gd name="connsiteY5" fmla="*/ 1056368 h 1157102"/>
                  <a:gd name="connsiteX6" fmla="*/ 1513361 w 1519511"/>
                  <a:gd name="connsiteY6" fmla="*/ 0 h 1157102"/>
                  <a:gd name="connsiteX7" fmla="*/ 212020 w 1519511"/>
                  <a:gd name="connsiteY7" fmla="*/ 0 h 115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511" h="1157102">
                    <a:moveTo>
                      <a:pt x="212020" y="0"/>
                    </a:moveTo>
                    <a:cubicBezTo>
                      <a:pt x="212020" y="0"/>
                      <a:pt x="79585" y="682691"/>
                      <a:pt x="0" y="1014089"/>
                    </a:cubicBezTo>
                    <a:cubicBezTo>
                      <a:pt x="126839" y="1080617"/>
                      <a:pt x="498651" y="1186938"/>
                      <a:pt x="689531" y="1125384"/>
                    </a:cubicBezTo>
                    <a:cubicBezTo>
                      <a:pt x="698857" y="1086213"/>
                      <a:pt x="759789" y="704453"/>
                      <a:pt x="861136" y="724349"/>
                    </a:cubicBezTo>
                    <a:cubicBezTo>
                      <a:pt x="897198" y="731188"/>
                      <a:pt x="858649" y="1066938"/>
                      <a:pt x="866110" y="1140306"/>
                    </a:cubicBezTo>
                    <a:cubicBezTo>
                      <a:pt x="1041446" y="1182585"/>
                      <a:pt x="1342377" y="1141549"/>
                      <a:pt x="1513361" y="1056368"/>
                    </a:cubicBezTo>
                    <a:cubicBezTo>
                      <a:pt x="1509630" y="894711"/>
                      <a:pt x="1528905" y="198341"/>
                      <a:pt x="1513361" y="0"/>
                    </a:cubicBezTo>
                    <a:lnTo>
                      <a:pt x="212020" y="0"/>
                    </a:lnTo>
                    <a:close/>
                  </a:path>
                </a:pathLst>
              </a:custGeom>
              <a:solidFill>
                <a:srgbClr val="1B616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A169D3D7-3854-B14C-2E15-1D738C2D38EE}"/>
                  </a:ext>
                </a:extLst>
              </p:cNvPr>
              <p:cNvSpPr/>
              <p:nvPr/>
            </p:nvSpPr>
            <p:spPr>
              <a:xfrm>
                <a:off x="5614136" y="4251586"/>
                <a:ext cx="1393983" cy="562248"/>
              </a:xfrm>
              <a:custGeom>
                <a:avLst/>
                <a:gdLst>
                  <a:gd name="connsiteX0" fmla="*/ 1393983 w 1393983"/>
                  <a:gd name="connsiteY0" fmla="*/ 271709 h 562248"/>
                  <a:gd name="connsiteX1" fmla="*/ 1282688 w 1393983"/>
                  <a:gd name="connsiteY1" fmla="*/ 0 h 562248"/>
                  <a:gd name="connsiteX2" fmla="*/ 86424 w 1393983"/>
                  <a:gd name="connsiteY2" fmla="*/ 29223 h 562248"/>
                  <a:gd name="connsiteX3" fmla="*/ 81450 w 1393983"/>
                  <a:gd name="connsiteY3" fmla="*/ 38549 h 562248"/>
                  <a:gd name="connsiteX4" fmla="*/ 0 w 1393983"/>
                  <a:gd name="connsiteY4" fmla="*/ 422796 h 562248"/>
                  <a:gd name="connsiteX5" fmla="*/ 1392118 w 1393983"/>
                  <a:gd name="connsiteY5" fmla="*/ 475646 h 562248"/>
                  <a:gd name="connsiteX6" fmla="*/ 1393983 w 1393983"/>
                  <a:gd name="connsiteY6" fmla="*/ 271709 h 56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3983" h="562248">
                    <a:moveTo>
                      <a:pt x="1393983" y="271709"/>
                    </a:moveTo>
                    <a:cubicBezTo>
                      <a:pt x="1337403" y="123108"/>
                      <a:pt x="1282688" y="0"/>
                      <a:pt x="1282688" y="0"/>
                    </a:cubicBezTo>
                    <a:lnTo>
                      <a:pt x="86424" y="29223"/>
                    </a:lnTo>
                    <a:cubicBezTo>
                      <a:pt x="85181" y="31710"/>
                      <a:pt x="83316" y="35440"/>
                      <a:pt x="81450" y="38549"/>
                    </a:cubicBezTo>
                    <a:cubicBezTo>
                      <a:pt x="73989" y="107564"/>
                      <a:pt x="18653" y="251191"/>
                      <a:pt x="0" y="422796"/>
                    </a:cubicBezTo>
                    <a:cubicBezTo>
                      <a:pt x="474402" y="591915"/>
                      <a:pt x="1147145" y="604350"/>
                      <a:pt x="1392118" y="475646"/>
                    </a:cubicBezTo>
                    <a:cubicBezTo>
                      <a:pt x="1393362" y="406008"/>
                      <a:pt x="1393983" y="336372"/>
                      <a:pt x="1393983" y="271709"/>
                    </a:cubicBez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8" name="Đồ họa 24">
                <a:extLst>
                  <a:ext uri="{FF2B5EF4-FFF2-40B4-BE49-F238E27FC236}">
                    <a16:creationId xmlns:a16="http://schemas.microsoft.com/office/drawing/2014/main" id="{E5A19EBE-5560-05ED-5086-4AE7F902D3BD}"/>
                  </a:ext>
                </a:extLst>
              </p:cNvPr>
              <p:cNvGrpSpPr/>
              <p:nvPr/>
            </p:nvGrpSpPr>
            <p:grpSpPr>
              <a:xfrm>
                <a:off x="6367976" y="6097589"/>
                <a:ext cx="934037" cy="584046"/>
                <a:chOff x="6367976" y="6097589"/>
                <a:chExt cx="934037" cy="584046"/>
              </a:xfrm>
            </p:grpSpPr>
            <p:sp>
              <p:nvSpPr>
                <p:cNvPr id="39" name="Hình tự do: Hình 38">
                  <a:extLst>
                    <a:ext uri="{FF2B5EF4-FFF2-40B4-BE49-F238E27FC236}">
                      <a16:creationId xmlns:a16="http://schemas.microsoft.com/office/drawing/2014/main" id="{C6E90FEB-3D1B-04D4-4538-932CCF9CDF8B}"/>
                    </a:ext>
                  </a:extLst>
                </p:cNvPr>
                <p:cNvSpPr/>
                <p:nvPr/>
              </p:nvSpPr>
              <p:spPr>
                <a:xfrm>
                  <a:off x="6371439" y="6097589"/>
                  <a:ext cx="402899" cy="376905"/>
                </a:xfrm>
                <a:custGeom>
                  <a:avLst/>
                  <a:gdLst>
                    <a:gd name="connsiteX0" fmla="*/ 20518 w 402899"/>
                    <a:gd name="connsiteY0" fmla="*/ 369946 h 376905"/>
                    <a:gd name="connsiteX1" fmla="*/ 355024 w 402899"/>
                    <a:gd name="connsiteY1" fmla="*/ 367460 h 376905"/>
                    <a:gd name="connsiteX2" fmla="*/ 402900 w 402899"/>
                    <a:gd name="connsiteY2" fmla="*/ 3730 h 376905"/>
                    <a:gd name="connsiteX3" fmla="*/ 0 w 402899"/>
                    <a:gd name="connsiteY3" fmla="*/ 0 h 376905"/>
                    <a:gd name="connsiteX4" fmla="*/ 20518 w 402899"/>
                    <a:gd name="connsiteY4" fmla="*/ 369946 h 37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899" h="376905">
                      <a:moveTo>
                        <a:pt x="20518" y="369946"/>
                      </a:moveTo>
                      <a:cubicBezTo>
                        <a:pt x="21140" y="379895"/>
                        <a:pt x="353159" y="379273"/>
                        <a:pt x="355024" y="367460"/>
                      </a:cubicBezTo>
                      <a:cubicBezTo>
                        <a:pt x="372434" y="269843"/>
                        <a:pt x="395439" y="46632"/>
                        <a:pt x="402900" y="3730"/>
                      </a:cubicBezTo>
                      <a:lnTo>
                        <a:pt x="0" y="0"/>
                      </a:lnTo>
                      <a:cubicBezTo>
                        <a:pt x="6839" y="101968"/>
                        <a:pt x="14301" y="307149"/>
                        <a:pt x="20518" y="369946"/>
                      </a:cubicBezTo>
                      <a:close/>
                    </a:path>
                  </a:pathLst>
                </a:custGeom>
                <a:solidFill>
                  <a:srgbClr val="9DCEC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0" name="Đồ họa 24">
                  <a:extLst>
                    <a:ext uri="{FF2B5EF4-FFF2-40B4-BE49-F238E27FC236}">
                      <a16:creationId xmlns:a16="http://schemas.microsoft.com/office/drawing/2014/main" id="{7AC63595-0D90-5BA5-5546-073CC71057B2}"/>
                    </a:ext>
                  </a:extLst>
                </p:cNvPr>
                <p:cNvGrpSpPr/>
                <p:nvPr/>
              </p:nvGrpSpPr>
              <p:grpSpPr>
                <a:xfrm>
                  <a:off x="6367976" y="6282490"/>
                  <a:ext cx="934037" cy="399144"/>
                  <a:chOff x="6367976" y="6282490"/>
                  <a:chExt cx="934037" cy="399144"/>
                </a:xfrm>
              </p:grpSpPr>
              <p:sp>
                <p:nvSpPr>
                  <p:cNvPr id="41" name="Hình tự do: Hình 40">
                    <a:extLst>
                      <a:ext uri="{FF2B5EF4-FFF2-40B4-BE49-F238E27FC236}">
                        <a16:creationId xmlns:a16="http://schemas.microsoft.com/office/drawing/2014/main" id="{9892F34A-0F6D-1C44-144A-9C1FACA0325F}"/>
                      </a:ext>
                    </a:extLst>
                  </p:cNvPr>
                  <p:cNvSpPr/>
                  <p:nvPr/>
                </p:nvSpPr>
                <p:spPr>
                  <a:xfrm>
                    <a:off x="6367976" y="6282490"/>
                    <a:ext cx="933949" cy="399144"/>
                  </a:xfrm>
                  <a:custGeom>
                    <a:avLst/>
                    <a:gdLst>
                      <a:gd name="connsiteX0" fmla="*/ 507709 w 933949"/>
                      <a:gd name="connsiteY0" fmla="*/ 84320 h 399144"/>
                      <a:gd name="connsiteX1" fmla="*/ 480352 w 933949"/>
                      <a:gd name="connsiteY1" fmla="*/ 10952 h 399144"/>
                      <a:gd name="connsiteX2" fmla="*/ 292580 w 933949"/>
                      <a:gd name="connsiteY2" fmla="*/ 39553 h 399144"/>
                      <a:gd name="connsiteX3" fmla="*/ 293824 w 933949"/>
                      <a:gd name="connsiteY3" fmla="*/ 70019 h 399144"/>
                      <a:gd name="connsiteX4" fmla="*/ 194343 w 933949"/>
                      <a:gd name="connsiteY4" fmla="*/ 68154 h 399144"/>
                      <a:gd name="connsiteX5" fmla="*/ 976 w 933949"/>
                      <a:gd name="connsiteY5" fmla="*/ 50744 h 399144"/>
                      <a:gd name="connsiteX6" fmla="*/ 354 w 933949"/>
                      <a:gd name="connsiteY6" fmla="*/ 319345 h 399144"/>
                      <a:gd name="connsiteX7" fmla="*/ 929883 w 933949"/>
                      <a:gd name="connsiteY7" fmla="*/ 355406 h 399144"/>
                      <a:gd name="connsiteX8" fmla="*/ 507709 w 933949"/>
                      <a:gd name="connsiteY8" fmla="*/ 84320 h 399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3949" h="399144">
                        <a:moveTo>
                          <a:pt x="507709" y="84320"/>
                        </a:moveTo>
                        <a:cubicBezTo>
                          <a:pt x="502113" y="63180"/>
                          <a:pt x="489678" y="35822"/>
                          <a:pt x="480352" y="10952"/>
                        </a:cubicBezTo>
                        <a:cubicBezTo>
                          <a:pt x="473512" y="-7701"/>
                          <a:pt x="293202" y="-5214"/>
                          <a:pt x="292580" y="39553"/>
                        </a:cubicBezTo>
                        <a:cubicBezTo>
                          <a:pt x="292580" y="50744"/>
                          <a:pt x="292580" y="60693"/>
                          <a:pt x="293824" y="70019"/>
                        </a:cubicBezTo>
                        <a:cubicBezTo>
                          <a:pt x="262736" y="70019"/>
                          <a:pt x="229783" y="70019"/>
                          <a:pt x="194343" y="68154"/>
                        </a:cubicBezTo>
                        <a:cubicBezTo>
                          <a:pt x="117866" y="65045"/>
                          <a:pt x="48851" y="58828"/>
                          <a:pt x="976" y="50744"/>
                        </a:cubicBezTo>
                        <a:cubicBezTo>
                          <a:pt x="-2133" y="120382"/>
                          <a:pt x="3463" y="241625"/>
                          <a:pt x="354" y="319345"/>
                        </a:cubicBezTo>
                        <a:cubicBezTo>
                          <a:pt x="354" y="319345"/>
                          <a:pt x="803044" y="471676"/>
                          <a:pt x="929883" y="355406"/>
                        </a:cubicBezTo>
                        <a:cubicBezTo>
                          <a:pt x="965324" y="323075"/>
                          <a:pt x="764495" y="176340"/>
                          <a:pt x="507709" y="84320"/>
                        </a:cubicBezTo>
                        <a:close/>
                      </a:path>
                    </a:pathLst>
                  </a:custGeom>
                  <a:solidFill>
                    <a:srgbClr val="2D8F91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" name="Hình tự do: Hình 41">
                    <a:extLst>
                      <a:ext uri="{FF2B5EF4-FFF2-40B4-BE49-F238E27FC236}">
                        <a16:creationId xmlns:a16="http://schemas.microsoft.com/office/drawing/2014/main" id="{742DDA23-5DF0-A81E-30C1-2AC8F2266B29}"/>
                      </a:ext>
                    </a:extLst>
                  </p:cNvPr>
                  <p:cNvSpPr/>
                  <p:nvPr/>
                </p:nvSpPr>
                <p:spPr>
                  <a:xfrm>
                    <a:off x="6368330" y="6553338"/>
                    <a:ext cx="933683" cy="128297"/>
                  </a:xfrm>
                  <a:custGeom>
                    <a:avLst/>
                    <a:gdLst>
                      <a:gd name="connsiteX0" fmla="*/ 622 w 933683"/>
                      <a:gd name="connsiteY0" fmla="*/ 0 h 128297"/>
                      <a:gd name="connsiteX1" fmla="*/ 0 w 933683"/>
                      <a:gd name="connsiteY1" fmla="*/ 48497 h 128297"/>
                      <a:gd name="connsiteX2" fmla="*/ 929529 w 933683"/>
                      <a:gd name="connsiteY2" fmla="*/ 84559 h 128297"/>
                      <a:gd name="connsiteX3" fmla="*/ 930773 w 933683"/>
                      <a:gd name="connsiteY3" fmla="*/ 64663 h 128297"/>
                      <a:gd name="connsiteX4" fmla="*/ 622 w 933683"/>
                      <a:gd name="connsiteY4" fmla="*/ 0 h 128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3683" h="128297">
                        <a:moveTo>
                          <a:pt x="622" y="0"/>
                        </a:moveTo>
                        <a:cubicBezTo>
                          <a:pt x="622" y="17410"/>
                          <a:pt x="622" y="34197"/>
                          <a:pt x="0" y="48497"/>
                        </a:cubicBezTo>
                        <a:cubicBezTo>
                          <a:pt x="0" y="48497"/>
                          <a:pt x="802691" y="200828"/>
                          <a:pt x="929529" y="84559"/>
                        </a:cubicBezTo>
                        <a:cubicBezTo>
                          <a:pt x="934504" y="80207"/>
                          <a:pt x="935125" y="72745"/>
                          <a:pt x="930773" y="64663"/>
                        </a:cubicBezTo>
                        <a:cubicBezTo>
                          <a:pt x="709427" y="111917"/>
                          <a:pt x="200206" y="34197"/>
                          <a:pt x="622" y="0"/>
                        </a:cubicBezTo>
                        <a:close/>
                      </a:path>
                    </a:pathLst>
                  </a:custGeom>
                  <a:solidFill>
                    <a:srgbClr val="19555B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3" name="Hình tự do: Hình 42">
                    <a:extLst>
                      <a:ext uri="{FF2B5EF4-FFF2-40B4-BE49-F238E27FC236}">
                        <a16:creationId xmlns:a16="http://schemas.microsoft.com/office/drawing/2014/main" id="{5819F68C-72F8-45D5-3413-45A6E9A09B0E}"/>
                      </a:ext>
                    </a:extLst>
                  </p:cNvPr>
                  <p:cNvSpPr/>
                  <p:nvPr/>
                </p:nvSpPr>
                <p:spPr>
                  <a:xfrm>
                    <a:off x="6801974" y="6364158"/>
                    <a:ext cx="268534" cy="131355"/>
                  </a:xfrm>
                  <a:custGeom>
                    <a:avLst/>
                    <a:gdLst>
                      <a:gd name="connsiteX0" fmla="*/ 129669 w 268534"/>
                      <a:gd name="connsiteY0" fmla="*/ 25035 h 131355"/>
                      <a:gd name="connsiteX1" fmla="*/ 143348 w 268534"/>
                      <a:gd name="connsiteY1" fmla="*/ 16330 h 131355"/>
                      <a:gd name="connsiteX2" fmla="*/ 134644 w 268534"/>
                      <a:gd name="connsiteY2" fmla="*/ 2652 h 131355"/>
                      <a:gd name="connsiteX3" fmla="*/ 2209 w 268534"/>
                      <a:gd name="connsiteY3" fmla="*/ 54880 h 131355"/>
                      <a:gd name="connsiteX4" fmla="*/ 4074 w 268534"/>
                      <a:gd name="connsiteY4" fmla="*/ 70424 h 131355"/>
                      <a:gd name="connsiteX5" fmla="*/ 10292 w 268534"/>
                      <a:gd name="connsiteY5" fmla="*/ 72911 h 131355"/>
                      <a:gd name="connsiteX6" fmla="*/ 19618 w 268534"/>
                      <a:gd name="connsiteY6" fmla="*/ 68558 h 131355"/>
                      <a:gd name="connsiteX7" fmla="*/ 129669 w 268534"/>
                      <a:gd name="connsiteY7" fmla="*/ 25035 h 131355"/>
                      <a:gd name="connsiteX8" fmla="*/ 191224 w 268534"/>
                      <a:gd name="connsiteY8" fmla="*/ 53636 h 131355"/>
                      <a:gd name="connsiteX9" fmla="*/ 203659 w 268534"/>
                      <a:gd name="connsiteY9" fmla="*/ 43688 h 131355"/>
                      <a:gd name="connsiteX10" fmla="*/ 193711 w 268534"/>
                      <a:gd name="connsiteY10" fmla="*/ 31252 h 131355"/>
                      <a:gd name="connsiteX11" fmla="*/ 60033 w 268534"/>
                      <a:gd name="connsiteY11" fmla="*/ 80993 h 131355"/>
                      <a:gd name="connsiteX12" fmla="*/ 60654 w 268534"/>
                      <a:gd name="connsiteY12" fmla="*/ 97159 h 131355"/>
                      <a:gd name="connsiteX13" fmla="*/ 68115 w 268534"/>
                      <a:gd name="connsiteY13" fmla="*/ 100268 h 131355"/>
                      <a:gd name="connsiteX14" fmla="*/ 76820 w 268534"/>
                      <a:gd name="connsiteY14" fmla="*/ 96537 h 131355"/>
                      <a:gd name="connsiteX15" fmla="*/ 191224 w 268534"/>
                      <a:gd name="connsiteY15" fmla="*/ 53636 h 131355"/>
                      <a:gd name="connsiteX16" fmla="*/ 258995 w 268534"/>
                      <a:gd name="connsiteY16" fmla="*/ 62962 h 131355"/>
                      <a:gd name="connsiteX17" fmla="*/ 120343 w 268534"/>
                      <a:gd name="connsiteY17" fmla="*/ 112081 h 131355"/>
                      <a:gd name="connsiteX18" fmla="*/ 120343 w 268534"/>
                      <a:gd name="connsiteY18" fmla="*/ 128247 h 131355"/>
                      <a:gd name="connsiteX19" fmla="*/ 127804 w 268534"/>
                      <a:gd name="connsiteY19" fmla="*/ 131355 h 131355"/>
                      <a:gd name="connsiteX20" fmla="*/ 135887 w 268534"/>
                      <a:gd name="connsiteY20" fmla="*/ 128247 h 131355"/>
                      <a:gd name="connsiteX21" fmla="*/ 255265 w 268534"/>
                      <a:gd name="connsiteY21" fmla="*/ 85346 h 131355"/>
                      <a:gd name="connsiteX22" fmla="*/ 268322 w 268534"/>
                      <a:gd name="connsiteY22" fmla="*/ 76020 h 131355"/>
                      <a:gd name="connsiteX23" fmla="*/ 258995 w 268534"/>
                      <a:gd name="connsiteY23" fmla="*/ 62962 h 13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68534" h="131355">
                        <a:moveTo>
                          <a:pt x="129669" y="25035"/>
                        </a:moveTo>
                        <a:cubicBezTo>
                          <a:pt x="135887" y="26279"/>
                          <a:pt x="141483" y="22548"/>
                          <a:pt x="143348" y="16330"/>
                        </a:cubicBezTo>
                        <a:cubicBezTo>
                          <a:pt x="144592" y="10113"/>
                          <a:pt x="140861" y="4517"/>
                          <a:pt x="134644" y="2652"/>
                        </a:cubicBezTo>
                        <a:cubicBezTo>
                          <a:pt x="88012" y="-7918"/>
                          <a:pt x="33919" y="13844"/>
                          <a:pt x="2209" y="54880"/>
                        </a:cubicBezTo>
                        <a:cubicBezTo>
                          <a:pt x="-1522" y="59853"/>
                          <a:pt x="-278" y="66693"/>
                          <a:pt x="4074" y="70424"/>
                        </a:cubicBezTo>
                        <a:cubicBezTo>
                          <a:pt x="5940" y="71667"/>
                          <a:pt x="8427" y="72911"/>
                          <a:pt x="10292" y="72911"/>
                        </a:cubicBezTo>
                        <a:cubicBezTo>
                          <a:pt x="14022" y="72911"/>
                          <a:pt x="17131" y="71667"/>
                          <a:pt x="19618" y="68558"/>
                        </a:cubicBezTo>
                        <a:cubicBezTo>
                          <a:pt x="46354" y="34983"/>
                          <a:pt x="91121" y="16330"/>
                          <a:pt x="129669" y="25035"/>
                        </a:cubicBezTo>
                        <a:close/>
                        <a:moveTo>
                          <a:pt x="191224" y="53636"/>
                        </a:moveTo>
                        <a:cubicBezTo>
                          <a:pt x="197441" y="54880"/>
                          <a:pt x="203037" y="49905"/>
                          <a:pt x="203659" y="43688"/>
                        </a:cubicBezTo>
                        <a:cubicBezTo>
                          <a:pt x="204281" y="37470"/>
                          <a:pt x="199928" y="31874"/>
                          <a:pt x="193711" y="31252"/>
                        </a:cubicBezTo>
                        <a:cubicBezTo>
                          <a:pt x="144592" y="25035"/>
                          <a:pt x="96095" y="43688"/>
                          <a:pt x="60033" y="80993"/>
                        </a:cubicBezTo>
                        <a:cubicBezTo>
                          <a:pt x="55680" y="85346"/>
                          <a:pt x="55680" y="92807"/>
                          <a:pt x="60654" y="97159"/>
                        </a:cubicBezTo>
                        <a:cubicBezTo>
                          <a:pt x="62520" y="99024"/>
                          <a:pt x="65628" y="100268"/>
                          <a:pt x="68115" y="100268"/>
                        </a:cubicBezTo>
                        <a:cubicBezTo>
                          <a:pt x="71224" y="100268"/>
                          <a:pt x="74333" y="99024"/>
                          <a:pt x="76820" y="96537"/>
                        </a:cubicBezTo>
                        <a:cubicBezTo>
                          <a:pt x="119100" y="52392"/>
                          <a:pt x="166353" y="51149"/>
                          <a:pt x="191224" y="53636"/>
                        </a:cubicBezTo>
                        <a:close/>
                        <a:moveTo>
                          <a:pt x="258995" y="62962"/>
                        </a:moveTo>
                        <a:cubicBezTo>
                          <a:pt x="214851" y="54880"/>
                          <a:pt x="157649" y="75397"/>
                          <a:pt x="120343" y="112081"/>
                        </a:cubicBezTo>
                        <a:cubicBezTo>
                          <a:pt x="115991" y="116434"/>
                          <a:pt x="115991" y="123273"/>
                          <a:pt x="120343" y="128247"/>
                        </a:cubicBezTo>
                        <a:cubicBezTo>
                          <a:pt x="122208" y="130112"/>
                          <a:pt x="125317" y="131355"/>
                          <a:pt x="127804" y="131355"/>
                        </a:cubicBezTo>
                        <a:cubicBezTo>
                          <a:pt x="130913" y="131355"/>
                          <a:pt x="134022" y="130734"/>
                          <a:pt x="135887" y="128247"/>
                        </a:cubicBezTo>
                        <a:cubicBezTo>
                          <a:pt x="168840" y="96537"/>
                          <a:pt x="217959" y="77884"/>
                          <a:pt x="255265" y="85346"/>
                        </a:cubicBezTo>
                        <a:cubicBezTo>
                          <a:pt x="261482" y="86589"/>
                          <a:pt x="267078" y="82237"/>
                          <a:pt x="268322" y="76020"/>
                        </a:cubicBezTo>
                        <a:cubicBezTo>
                          <a:pt x="269565" y="69802"/>
                          <a:pt x="265213" y="64206"/>
                          <a:pt x="258995" y="62962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186174A5-3CCC-6FE8-CE79-7FA80510EE40}"/>
                  </a:ext>
                </a:extLst>
              </p:cNvPr>
              <p:cNvSpPr/>
              <p:nvPr/>
            </p:nvSpPr>
            <p:spPr>
              <a:xfrm>
                <a:off x="5488541" y="3004910"/>
                <a:ext cx="1633360" cy="1669995"/>
              </a:xfrm>
              <a:custGeom>
                <a:avLst/>
                <a:gdLst>
                  <a:gd name="connsiteX0" fmla="*/ 59067 w 1633360"/>
                  <a:gd name="connsiteY0" fmla="*/ 1525846 h 1669995"/>
                  <a:gd name="connsiteX1" fmla="*/ 1633360 w 1633360"/>
                  <a:gd name="connsiteY1" fmla="*/ 1469888 h 1669995"/>
                  <a:gd name="connsiteX2" fmla="*/ 1096161 w 1633360"/>
                  <a:gd name="connsiteY2" fmla="*/ 672 h 1669995"/>
                  <a:gd name="connsiteX3" fmla="*/ 0 w 1633360"/>
                  <a:gd name="connsiteY3" fmla="*/ 266163 h 1669995"/>
                  <a:gd name="connsiteX4" fmla="*/ 59067 w 1633360"/>
                  <a:gd name="connsiteY4" fmla="*/ 1525846 h 166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3360" h="1669995">
                    <a:moveTo>
                      <a:pt x="59067" y="1525846"/>
                    </a:moveTo>
                    <a:cubicBezTo>
                      <a:pt x="881032" y="1839213"/>
                      <a:pt x="1555640" y="1556934"/>
                      <a:pt x="1633360" y="1469888"/>
                    </a:cubicBezTo>
                    <a:cubicBezTo>
                      <a:pt x="1494708" y="767301"/>
                      <a:pt x="1349217" y="194660"/>
                      <a:pt x="1096161" y="672"/>
                    </a:cubicBezTo>
                    <a:cubicBezTo>
                      <a:pt x="747976" y="-11763"/>
                      <a:pt x="192745" y="151137"/>
                      <a:pt x="0" y="266163"/>
                    </a:cubicBezTo>
                    <a:cubicBezTo>
                      <a:pt x="415957" y="841290"/>
                      <a:pt x="152331" y="1285847"/>
                      <a:pt x="59067" y="1525846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4C03EC6B-19A5-AE5B-8C95-D7F7DAE9791E}"/>
                  </a:ext>
                </a:extLst>
              </p:cNvPr>
              <p:cNvSpPr/>
              <p:nvPr/>
            </p:nvSpPr>
            <p:spPr>
              <a:xfrm>
                <a:off x="5883980" y="3007447"/>
                <a:ext cx="607811" cy="315091"/>
              </a:xfrm>
              <a:custGeom>
                <a:avLst/>
                <a:gdLst>
                  <a:gd name="connsiteX0" fmla="*/ 606215 w 607811"/>
                  <a:gd name="connsiteY0" fmla="*/ 96373 h 315091"/>
                  <a:gd name="connsiteX1" fmla="*/ 586940 w 607811"/>
                  <a:gd name="connsiteY1" fmla="*/ 0 h 315091"/>
                  <a:gd name="connsiteX2" fmla="*/ 0 w 607811"/>
                  <a:gd name="connsiteY2" fmla="*/ 108808 h 315091"/>
                  <a:gd name="connsiteX3" fmla="*/ 20518 w 607811"/>
                  <a:gd name="connsiteY3" fmla="*/ 212642 h 315091"/>
                  <a:gd name="connsiteX4" fmla="*/ 343211 w 607811"/>
                  <a:gd name="connsiteY4" fmla="*/ 304040 h 315091"/>
                  <a:gd name="connsiteX5" fmla="*/ 606215 w 607811"/>
                  <a:gd name="connsiteY5" fmla="*/ 96373 h 31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811" h="315091">
                    <a:moveTo>
                      <a:pt x="606215" y="96373"/>
                    </a:moveTo>
                    <a:lnTo>
                      <a:pt x="586940" y="0"/>
                    </a:lnTo>
                    <a:cubicBezTo>
                      <a:pt x="404143" y="9948"/>
                      <a:pt x="189015" y="54093"/>
                      <a:pt x="0" y="108808"/>
                    </a:cubicBezTo>
                    <a:lnTo>
                      <a:pt x="20518" y="212642"/>
                    </a:lnTo>
                    <a:cubicBezTo>
                      <a:pt x="37306" y="295335"/>
                      <a:pt x="181554" y="336371"/>
                      <a:pt x="343211" y="304040"/>
                    </a:cubicBezTo>
                    <a:cubicBezTo>
                      <a:pt x="505490" y="272952"/>
                      <a:pt x="623002" y="179066"/>
                      <a:pt x="606215" y="96373"/>
                    </a:cubicBezTo>
                    <a:close/>
                  </a:path>
                </a:pathLst>
              </a:custGeom>
              <a:solidFill>
                <a:srgbClr val="9E330D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3DFF45AC-3203-53B2-A960-4A1D2445D6DC}"/>
                  </a:ext>
                </a:extLst>
              </p:cNvPr>
              <p:cNvSpPr/>
              <p:nvPr/>
            </p:nvSpPr>
            <p:spPr>
              <a:xfrm>
                <a:off x="5904498" y="2790453"/>
                <a:ext cx="517923" cy="471679"/>
              </a:xfrm>
              <a:custGeom>
                <a:avLst/>
                <a:gdLst>
                  <a:gd name="connsiteX0" fmla="*/ 0 w 517923"/>
                  <a:gd name="connsiteY0" fmla="*/ 91399 h 471679"/>
                  <a:gd name="connsiteX1" fmla="*/ 60311 w 517923"/>
                  <a:gd name="connsiteY1" fmla="*/ 391708 h 471679"/>
                  <a:gd name="connsiteX2" fmla="*/ 312123 w 517923"/>
                  <a:gd name="connsiteY2" fmla="*/ 463210 h 471679"/>
                  <a:gd name="connsiteX3" fmla="*/ 516682 w 517923"/>
                  <a:gd name="connsiteY3" fmla="*/ 300310 h 471679"/>
                  <a:gd name="connsiteX4" fmla="*/ 456371 w 517923"/>
                  <a:gd name="connsiteY4" fmla="*/ 0 h 471679"/>
                  <a:gd name="connsiteX5" fmla="*/ 0 w 517923"/>
                  <a:gd name="connsiteY5" fmla="*/ 91399 h 47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923" h="471679">
                    <a:moveTo>
                      <a:pt x="0" y="91399"/>
                    </a:moveTo>
                    <a:lnTo>
                      <a:pt x="60311" y="391708"/>
                    </a:lnTo>
                    <a:cubicBezTo>
                      <a:pt x="73368" y="456371"/>
                      <a:pt x="185906" y="488081"/>
                      <a:pt x="312123" y="463210"/>
                    </a:cubicBezTo>
                    <a:cubicBezTo>
                      <a:pt x="438340" y="437718"/>
                      <a:pt x="529738" y="364973"/>
                      <a:pt x="516682" y="300310"/>
                    </a:cubicBezTo>
                    <a:lnTo>
                      <a:pt x="456371" y="0"/>
                    </a:lnTo>
                    <a:lnTo>
                      <a:pt x="0" y="91399"/>
                    </a:lnTo>
                    <a:close/>
                  </a:path>
                </a:pathLst>
              </a:custGeom>
              <a:solidFill>
                <a:srgbClr val="E0956C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7" name="Đồ họa 24">
                <a:extLst>
                  <a:ext uri="{FF2B5EF4-FFF2-40B4-BE49-F238E27FC236}">
                    <a16:creationId xmlns:a16="http://schemas.microsoft.com/office/drawing/2014/main" id="{25DBB1CA-3474-F5C2-9D73-E3F15889D06F}"/>
                  </a:ext>
                </a:extLst>
              </p:cNvPr>
              <p:cNvGrpSpPr/>
              <p:nvPr/>
            </p:nvGrpSpPr>
            <p:grpSpPr>
              <a:xfrm>
                <a:off x="4589803" y="433593"/>
                <a:ext cx="2625170" cy="2566417"/>
                <a:chOff x="4589803" y="433593"/>
                <a:chExt cx="2625170" cy="2566417"/>
              </a:xfrm>
            </p:grpSpPr>
            <p:sp>
              <p:nvSpPr>
                <p:cNvPr id="48" name="Hình tự do: Hình 47">
                  <a:extLst>
                    <a:ext uri="{FF2B5EF4-FFF2-40B4-BE49-F238E27FC236}">
                      <a16:creationId xmlns:a16="http://schemas.microsoft.com/office/drawing/2014/main" id="{CE72B0EC-8BFF-9121-ECC2-5920FD75627F}"/>
                    </a:ext>
                  </a:extLst>
                </p:cNvPr>
                <p:cNvSpPr/>
                <p:nvPr/>
              </p:nvSpPr>
              <p:spPr>
                <a:xfrm>
                  <a:off x="6614351" y="1571163"/>
                  <a:ext cx="600623" cy="813790"/>
                </a:xfrm>
                <a:custGeom>
                  <a:avLst/>
                  <a:gdLst>
                    <a:gd name="connsiteX0" fmla="*/ 600193 w 600623"/>
                    <a:gd name="connsiteY0" fmla="*/ 359398 h 813790"/>
                    <a:gd name="connsiteX1" fmla="*/ 285583 w 600623"/>
                    <a:gd name="connsiteY1" fmla="*/ 812038 h 813790"/>
                    <a:gd name="connsiteX2" fmla="*/ 7035 w 600623"/>
                    <a:gd name="connsiteY2" fmla="*/ 440227 h 813790"/>
                    <a:gd name="connsiteX3" fmla="*/ 233977 w 600623"/>
                    <a:gd name="connsiteY3" fmla="*/ 3130 h 813790"/>
                    <a:gd name="connsiteX4" fmla="*/ 600193 w 600623"/>
                    <a:gd name="connsiteY4" fmla="*/ 359398 h 813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23" h="813790">
                      <a:moveTo>
                        <a:pt x="600193" y="359398"/>
                      </a:moveTo>
                      <a:cubicBezTo>
                        <a:pt x="610141" y="595045"/>
                        <a:pt x="445997" y="790899"/>
                        <a:pt x="285583" y="812038"/>
                      </a:cubicBezTo>
                      <a:cubicBezTo>
                        <a:pt x="125169" y="833178"/>
                        <a:pt x="42475" y="660329"/>
                        <a:pt x="7035" y="440227"/>
                      </a:cubicBezTo>
                      <a:cubicBezTo>
                        <a:pt x="-28405" y="220124"/>
                        <a:pt x="73563" y="23648"/>
                        <a:pt x="233977" y="3130"/>
                      </a:cubicBezTo>
                      <a:cubicBezTo>
                        <a:pt x="453458" y="-24849"/>
                        <a:pt x="590867" y="138052"/>
                        <a:pt x="600193" y="359398"/>
                      </a:cubicBezTo>
                      <a:close/>
                    </a:path>
                  </a:pathLst>
                </a:custGeom>
                <a:solidFill>
                  <a:srgbClr val="F4B18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9" name="Hình tự do: Hình 48">
                  <a:extLst>
                    <a:ext uri="{FF2B5EF4-FFF2-40B4-BE49-F238E27FC236}">
                      <a16:creationId xmlns:a16="http://schemas.microsoft.com/office/drawing/2014/main" id="{2D45437B-7F38-F1FE-F4F0-26D6050FEE5E}"/>
                    </a:ext>
                  </a:extLst>
                </p:cNvPr>
                <p:cNvSpPr/>
                <p:nvPr/>
              </p:nvSpPr>
              <p:spPr>
                <a:xfrm>
                  <a:off x="4589803" y="433593"/>
                  <a:ext cx="2459918" cy="2311522"/>
                </a:xfrm>
                <a:custGeom>
                  <a:avLst/>
                  <a:gdLst>
                    <a:gd name="connsiteX0" fmla="*/ 21436 w 2459918"/>
                    <a:gd name="connsiteY0" fmla="*/ 1248264 h 2311522"/>
                    <a:gd name="connsiteX1" fmla="*/ 1639252 w 2459918"/>
                    <a:gd name="connsiteY1" fmla="*/ 2259866 h 2311522"/>
                    <a:gd name="connsiteX2" fmla="*/ 2349923 w 2459918"/>
                    <a:gd name="connsiteY2" fmla="*/ 590443 h 2311522"/>
                    <a:gd name="connsiteX3" fmla="*/ 932313 w 2459918"/>
                    <a:gd name="connsiteY3" fmla="*/ 60083 h 2311522"/>
                    <a:gd name="connsiteX4" fmla="*/ 21436 w 2459918"/>
                    <a:gd name="connsiteY4" fmla="*/ 1248264 h 2311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59918" h="2311522">
                      <a:moveTo>
                        <a:pt x="21436" y="1248264"/>
                      </a:moveTo>
                      <a:cubicBezTo>
                        <a:pt x="165684" y="2080799"/>
                        <a:pt x="960914" y="2457585"/>
                        <a:pt x="1639252" y="2259866"/>
                      </a:cubicBezTo>
                      <a:cubicBezTo>
                        <a:pt x="2317591" y="2062146"/>
                        <a:pt x="2647745" y="1355828"/>
                        <a:pt x="2349923" y="590443"/>
                      </a:cubicBezTo>
                      <a:cubicBezTo>
                        <a:pt x="2184535" y="165782"/>
                        <a:pt x="1578942" y="-133284"/>
                        <a:pt x="932313" y="60083"/>
                      </a:cubicBezTo>
                      <a:cubicBezTo>
                        <a:pt x="243404" y="265885"/>
                        <a:pt x="-91102" y="602878"/>
                        <a:pt x="21436" y="1248264"/>
                      </a:cubicBezTo>
                      <a:close/>
                    </a:path>
                  </a:pathLst>
                </a:custGeom>
                <a:solidFill>
                  <a:srgbClr val="75291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0" name="Hình tự do: Hình 49">
                  <a:extLst>
                    <a:ext uri="{FF2B5EF4-FFF2-40B4-BE49-F238E27FC236}">
                      <a16:creationId xmlns:a16="http://schemas.microsoft.com/office/drawing/2014/main" id="{C1099755-87AF-65AE-D95F-54C32DEADBCF}"/>
                    </a:ext>
                  </a:extLst>
                </p:cNvPr>
                <p:cNvSpPr/>
                <p:nvPr/>
              </p:nvSpPr>
              <p:spPr>
                <a:xfrm>
                  <a:off x="4892748" y="700313"/>
                  <a:ext cx="2201816" cy="2299697"/>
                </a:xfrm>
                <a:custGeom>
                  <a:avLst/>
                  <a:gdLst>
                    <a:gd name="connsiteX0" fmla="*/ 770 w 2201816"/>
                    <a:gd name="connsiteY0" fmla="*/ 740301 h 2299697"/>
                    <a:gd name="connsiteX1" fmla="*/ 611337 w 2201816"/>
                    <a:gd name="connsiteY1" fmla="*/ 2202678 h 2299697"/>
                    <a:gd name="connsiteX2" fmla="*/ 1599934 w 2201816"/>
                    <a:gd name="connsiteY2" fmla="*/ 2267341 h 2299697"/>
                    <a:gd name="connsiteX3" fmla="*/ 2190605 w 2201816"/>
                    <a:gd name="connsiteY3" fmla="*/ 1707137 h 2299697"/>
                    <a:gd name="connsiteX4" fmla="*/ 1924492 w 2201816"/>
                    <a:gd name="connsiteY4" fmla="*/ 273982 h 2299697"/>
                    <a:gd name="connsiteX5" fmla="*/ 788538 w 2201816"/>
                    <a:gd name="connsiteY5" fmla="*/ 123517 h 2299697"/>
                    <a:gd name="connsiteX6" fmla="*/ 770 w 2201816"/>
                    <a:gd name="connsiteY6" fmla="*/ 740301 h 229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01816" h="2299697">
                      <a:moveTo>
                        <a:pt x="770" y="740301"/>
                      </a:moveTo>
                      <a:cubicBezTo>
                        <a:pt x="-20991" y="894498"/>
                        <a:pt x="424188" y="2075839"/>
                        <a:pt x="611337" y="2202678"/>
                      </a:cubicBezTo>
                      <a:cubicBezTo>
                        <a:pt x="810300" y="2336978"/>
                        <a:pt x="1474338" y="2304025"/>
                        <a:pt x="1599934" y="2267341"/>
                      </a:cubicBezTo>
                      <a:cubicBezTo>
                        <a:pt x="1734234" y="2228170"/>
                        <a:pt x="2133403" y="1935322"/>
                        <a:pt x="2190605" y="1707137"/>
                      </a:cubicBezTo>
                      <a:cubicBezTo>
                        <a:pt x="2257755" y="1437293"/>
                        <a:pt x="2004699" y="388386"/>
                        <a:pt x="1924492" y="273982"/>
                      </a:cubicBezTo>
                      <a:cubicBezTo>
                        <a:pt x="1654027" y="-112752"/>
                        <a:pt x="1276619" y="-18244"/>
                        <a:pt x="788538" y="123517"/>
                      </a:cubicBezTo>
                      <a:cubicBezTo>
                        <a:pt x="332168" y="256573"/>
                        <a:pt x="56728" y="340510"/>
                        <a:pt x="770" y="740301"/>
                      </a:cubicBezTo>
                      <a:close/>
                    </a:path>
                  </a:pathLst>
                </a:custGeom>
                <a:solidFill>
                  <a:srgbClr val="FFC19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>
                  <a:extLst>
                    <a:ext uri="{FF2B5EF4-FFF2-40B4-BE49-F238E27FC236}">
                      <a16:creationId xmlns:a16="http://schemas.microsoft.com/office/drawing/2014/main" id="{4DEA0574-8ECC-1506-52CF-D20BD48E4446}"/>
                    </a:ext>
                  </a:extLst>
                </p:cNvPr>
                <p:cNvSpPr/>
                <p:nvPr/>
              </p:nvSpPr>
              <p:spPr>
                <a:xfrm>
                  <a:off x="5478791" y="2471257"/>
                  <a:ext cx="310484" cy="195699"/>
                </a:xfrm>
                <a:custGeom>
                  <a:avLst/>
                  <a:gdLst>
                    <a:gd name="connsiteX0" fmla="*/ 1668 w 310484"/>
                    <a:gd name="connsiteY0" fmla="*/ 137021 h 195699"/>
                    <a:gd name="connsiteX1" fmla="*/ 178247 w 310484"/>
                    <a:gd name="connsiteY1" fmla="*/ 187383 h 195699"/>
                    <a:gd name="connsiteX2" fmla="*/ 308817 w 310484"/>
                    <a:gd name="connsiteY2" fmla="*/ 58679 h 195699"/>
                    <a:gd name="connsiteX3" fmla="*/ 132237 w 310484"/>
                    <a:gd name="connsiteY3" fmla="*/ 8317 h 195699"/>
                    <a:gd name="connsiteX4" fmla="*/ 1668 w 310484"/>
                    <a:gd name="connsiteY4" fmla="*/ 137021 h 195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484" h="195699">
                      <a:moveTo>
                        <a:pt x="1668" y="137021"/>
                      </a:moveTo>
                      <a:cubicBezTo>
                        <a:pt x="14103" y="186761"/>
                        <a:pt x="93066" y="209145"/>
                        <a:pt x="178247" y="187383"/>
                      </a:cubicBezTo>
                      <a:cubicBezTo>
                        <a:pt x="262806" y="165622"/>
                        <a:pt x="321252" y="107798"/>
                        <a:pt x="308817" y="58679"/>
                      </a:cubicBezTo>
                      <a:cubicBezTo>
                        <a:pt x="296381" y="8938"/>
                        <a:pt x="217418" y="-13445"/>
                        <a:pt x="132237" y="8317"/>
                      </a:cubicBezTo>
                      <a:cubicBezTo>
                        <a:pt x="47678" y="30078"/>
                        <a:pt x="-10767" y="87902"/>
                        <a:pt x="1668" y="137021"/>
                      </a:cubicBezTo>
                      <a:close/>
                    </a:path>
                  </a:pathLst>
                </a:custGeom>
                <a:solidFill>
                  <a:srgbClr val="FF9797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2" name="Hình tự do: Hình 51">
                  <a:extLst>
                    <a:ext uri="{FF2B5EF4-FFF2-40B4-BE49-F238E27FC236}">
                      <a16:creationId xmlns:a16="http://schemas.microsoft.com/office/drawing/2014/main" id="{A2670C91-4ECE-DED9-53EF-DCC6F5C8CC1F}"/>
                    </a:ext>
                  </a:extLst>
                </p:cNvPr>
                <p:cNvSpPr/>
                <p:nvPr/>
              </p:nvSpPr>
              <p:spPr>
                <a:xfrm>
                  <a:off x="6778397" y="2081803"/>
                  <a:ext cx="238100" cy="176269"/>
                </a:xfrm>
                <a:custGeom>
                  <a:avLst/>
                  <a:gdLst>
                    <a:gd name="connsiteX0" fmla="*/ 3403 w 238100"/>
                    <a:gd name="connsiteY0" fmla="*/ 130414 h 176269"/>
                    <a:gd name="connsiteX1" fmla="*/ 147029 w 238100"/>
                    <a:gd name="connsiteY1" fmla="*/ 165233 h 176269"/>
                    <a:gd name="connsiteX2" fmla="*/ 234697 w 238100"/>
                    <a:gd name="connsiteY2" fmla="*/ 45855 h 176269"/>
                    <a:gd name="connsiteX3" fmla="*/ 91071 w 238100"/>
                    <a:gd name="connsiteY3" fmla="*/ 11037 h 176269"/>
                    <a:gd name="connsiteX4" fmla="*/ 3403 w 238100"/>
                    <a:gd name="connsiteY4" fmla="*/ 130414 h 17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00" h="176269">
                      <a:moveTo>
                        <a:pt x="3403" y="130414"/>
                      </a:moveTo>
                      <a:cubicBezTo>
                        <a:pt x="18947" y="173316"/>
                        <a:pt x="83610" y="188860"/>
                        <a:pt x="147029" y="165233"/>
                      </a:cubicBezTo>
                      <a:cubicBezTo>
                        <a:pt x="211070" y="142228"/>
                        <a:pt x="250241" y="88757"/>
                        <a:pt x="234697" y="45855"/>
                      </a:cubicBezTo>
                      <a:cubicBezTo>
                        <a:pt x="219153" y="2954"/>
                        <a:pt x="154490" y="-12590"/>
                        <a:pt x="91071" y="11037"/>
                      </a:cubicBezTo>
                      <a:cubicBezTo>
                        <a:pt x="27030" y="34042"/>
                        <a:pt x="-12141" y="87513"/>
                        <a:pt x="3403" y="130414"/>
                      </a:cubicBezTo>
                      <a:close/>
                    </a:path>
                  </a:pathLst>
                </a:custGeom>
                <a:solidFill>
                  <a:srgbClr val="FF9797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3" name="Hình tự do: Hình 52">
                  <a:extLst>
                    <a:ext uri="{FF2B5EF4-FFF2-40B4-BE49-F238E27FC236}">
                      <a16:creationId xmlns:a16="http://schemas.microsoft.com/office/drawing/2014/main" id="{ED350A04-468D-26E0-C25F-031B475C475C}"/>
                    </a:ext>
                  </a:extLst>
                </p:cNvPr>
                <p:cNvSpPr/>
                <p:nvPr/>
              </p:nvSpPr>
              <p:spPr>
                <a:xfrm>
                  <a:off x="6172310" y="2121828"/>
                  <a:ext cx="203468" cy="127073"/>
                </a:xfrm>
                <a:custGeom>
                  <a:avLst/>
                  <a:gdLst>
                    <a:gd name="connsiteX0" fmla="*/ 16331 w 203468"/>
                    <a:gd name="connsiteY0" fmla="*/ 127074 h 127073"/>
                    <a:gd name="connsiteX1" fmla="*/ 24414 w 203468"/>
                    <a:gd name="connsiteY1" fmla="*/ 114638 h 127073"/>
                    <a:gd name="connsiteX2" fmla="*/ 84103 w 203468"/>
                    <a:gd name="connsiteY2" fmla="*/ 27592 h 127073"/>
                    <a:gd name="connsiteX3" fmla="*/ 181097 w 203468"/>
                    <a:gd name="connsiteY3" fmla="*/ 68628 h 127073"/>
                    <a:gd name="connsiteX4" fmla="*/ 196641 w 203468"/>
                    <a:gd name="connsiteY4" fmla="*/ 74224 h 127073"/>
                    <a:gd name="connsiteX5" fmla="*/ 202237 w 203468"/>
                    <a:gd name="connsiteY5" fmla="*/ 58680 h 127073"/>
                    <a:gd name="connsiteX6" fmla="*/ 77264 w 203468"/>
                    <a:gd name="connsiteY6" fmla="*/ 4587 h 127073"/>
                    <a:gd name="connsiteX7" fmla="*/ 787 w 203468"/>
                    <a:gd name="connsiteY7" fmla="*/ 116504 h 127073"/>
                    <a:gd name="connsiteX8" fmla="*/ 13844 w 203468"/>
                    <a:gd name="connsiteY8" fmla="*/ 126452 h 127073"/>
                    <a:gd name="connsiteX9" fmla="*/ 16331 w 203468"/>
                    <a:gd name="connsiteY9" fmla="*/ 127074 h 127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3468" h="127073">
                      <a:moveTo>
                        <a:pt x="16331" y="127074"/>
                      </a:moveTo>
                      <a:cubicBezTo>
                        <a:pt x="21927" y="125208"/>
                        <a:pt x="25036" y="120234"/>
                        <a:pt x="24414" y="114638"/>
                      </a:cubicBezTo>
                      <a:cubicBezTo>
                        <a:pt x="19440" y="73602"/>
                        <a:pt x="43067" y="39406"/>
                        <a:pt x="84103" y="27592"/>
                      </a:cubicBezTo>
                      <a:cubicBezTo>
                        <a:pt x="125761" y="15779"/>
                        <a:pt x="164310" y="31944"/>
                        <a:pt x="181097" y="68628"/>
                      </a:cubicBezTo>
                      <a:cubicBezTo>
                        <a:pt x="183584" y="74224"/>
                        <a:pt x="190424" y="77333"/>
                        <a:pt x="196641" y="74224"/>
                      </a:cubicBezTo>
                      <a:cubicBezTo>
                        <a:pt x="202237" y="71737"/>
                        <a:pt x="205346" y="64898"/>
                        <a:pt x="202237" y="58680"/>
                      </a:cubicBezTo>
                      <a:cubicBezTo>
                        <a:pt x="181097" y="12048"/>
                        <a:pt x="129491" y="-10335"/>
                        <a:pt x="77264" y="4587"/>
                      </a:cubicBezTo>
                      <a:cubicBezTo>
                        <a:pt x="25658" y="19509"/>
                        <a:pt x="-5430" y="64898"/>
                        <a:pt x="787" y="116504"/>
                      </a:cubicBezTo>
                      <a:cubicBezTo>
                        <a:pt x="1409" y="122721"/>
                        <a:pt x="7627" y="127695"/>
                        <a:pt x="13844" y="126452"/>
                      </a:cubicBezTo>
                      <a:lnTo>
                        <a:pt x="16331" y="127074"/>
                      </a:lnTo>
                      <a:close/>
                    </a:path>
                  </a:pathLst>
                </a:custGeom>
                <a:solidFill>
                  <a:srgbClr val="C67F75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4" name="Hình tự do: Hình 53">
                  <a:extLst>
                    <a:ext uri="{FF2B5EF4-FFF2-40B4-BE49-F238E27FC236}">
                      <a16:creationId xmlns:a16="http://schemas.microsoft.com/office/drawing/2014/main" id="{C33F6CDA-E028-C674-C802-9093F3975AE3}"/>
                    </a:ext>
                  </a:extLst>
                </p:cNvPr>
                <p:cNvSpPr/>
                <p:nvPr/>
              </p:nvSpPr>
              <p:spPr>
                <a:xfrm>
                  <a:off x="5311895" y="1545416"/>
                  <a:ext cx="370098" cy="313709"/>
                </a:xfrm>
                <a:custGeom>
                  <a:avLst/>
                  <a:gdLst>
                    <a:gd name="connsiteX0" fmla="*/ 320273 w 370098"/>
                    <a:gd name="connsiteY0" fmla="*/ 5250 h 313709"/>
                    <a:gd name="connsiteX1" fmla="*/ 305972 w 370098"/>
                    <a:gd name="connsiteY1" fmla="*/ 23903 h 313709"/>
                    <a:gd name="connsiteX2" fmla="*/ 26802 w 370098"/>
                    <a:gd name="connsiteY2" fmla="*/ 248358 h 313709"/>
                    <a:gd name="connsiteX3" fmla="*/ 689 w 370098"/>
                    <a:gd name="connsiteY3" fmla="*/ 286907 h 313709"/>
                    <a:gd name="connsiteX4" fmla="*/ 39238 w 370098"/>
                    <a:gd name="connsiteY4" fmla="*/ 313021 h 313709"/>
                    <a:gd name="connsiteX5" fmla="*/ 368770 w 370098"/>
                    <a:gd name="connsiteY5" fmla="*/ 42556 h 313709"/>
                    <a:gd name="connsiteX6" fmla="*/ 346386 w 370098"/>
                    <a:gd name="connsiteY6" fmla="*/ 1520 h 313709"/>
                    <a:gd name="connsiteX7" fmla="*/ 320273 w 370098"/>
                    <a:gd name="connsiteY7" fmla="*/ 5250 h 313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098" h="313709">
                      <a:moveTo>
                        <a:pt x="320273" y="5250"/>
                      </a:moveTo>
                      <a:cubicBezTo>
                        <a:pt x="313433" y="9603"/>
                        <a:pt x="308459" y="15820"/>
                        <a:pt x="305972" y="23903"/>
                      </a:cubicBezTo>
                      <a:cubicBezTo>
                        <a:pt x="274884" y="127115"/>
                        <a:pt x="154885" y="223488"/>
                        <a:pt x="26802" y="248358"/>
                      </a:cubicBezTo>
                      <a:cubicBezTo>
                        <a:pt x="8771" y="251467"/>
                        <a:pt x="-3042" y="268876"/>
                        <a:pt x="689" y="286907"/>
                      </a:cubicBezTo>
                      <a:cubicBezTo>
                        <a:pt x="4419" y="304938"/>
                        <a:pt x="21207" y="316752"/>
                        <a:pt x="39238" y="313021"/>
                      </a:cubicBezTo>
                      <a:cubicBezTo>
                        <a:pt x="192190" y="283177"/>
                        <a:pt x="330843" y="169395"/>
                        <a:pt x="368770" y="42556"/>
                      </a:cubicBezTo>
                      <a:cubicBezTo>
                        <a:pt x="373744" y="25147"/>
                        <a:pt x="364417" y="6494"/>
                        <a:pt x="346386" y="1520"/>
                      </a:cubicBezTo>
                      <a:cubicBezTo>
                        <a:pt x="337682" y="-1589"/>
                        <a:pt x="328355" y="276"/>
                        <a:pt x="320273" y="5250"/>
                      </a:cubicBezTo>
                      <a:close/>
                    </a:path>
                  </a:pathLst>
                </a:custGeom>
                <a:solidFill>
                  <a:srgbClr val="8C2F2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5" name="Hình tự do: Hình 54">
                  <a:extLst>
                    <a:ext uri="{FF2B5EF4-FFF2-40B4-BE49-F238E27FC236}">
                      <a16:creationId xmlns:a16="http://schemas.microsoft.com/office/drawing/2014/main" id="{17C9CBB6-5A95-62C3-A375-835CFB226F2E}"/>
                    </a:ext>
                  </a:extLst>
                </p:cNvPr>
                <p:cNvSpPr/>
                <p:nvPr/>
              </p:nvSpPr>
              <p:spPr>
                <a:xfrm>
                  <a:off x="6358796" y="1166531"/>
                  <a:ext cx="441582" cy="120095"/>
                </a:xfrm>
                <a:custGeom>
                  <a:avLst/>
                  <a:gdLst>
                    <a:gd name="connsiteX0" fmla="*/ 414920 w 441582"/>
                    <a:gd name="connsiteY0" fmla="*/ 104344 h 120095"/>
                    <a:gd name="connsiteX1" fmla="*/ 436682 w 441582"/>
                    <a:gd name="connsiteY1" fmla="*/ 90043 h 120095"/>
                    <a:gd name="connsiteX2" fmla="*/ 426734 w 441582"/>
                    <a:gd name="connsiteY2" fmla="*/ 46520 h 120095"/>
                    <a:gd name="connsiteX3" fmla="*/ 15751 w 441582"/>
                    <a:gd name="connsiteY3" fmla="*/ 60821 h 120095"/>
                    <a:gd name="connsiteX4" fmla="*/ 4560 w 441582"/>
                    <a:gd name="connsiteY4" fmla="*/ 104344 h 120095"/>
                    <a:gd name="connsiteX5" fmla="*/ 48083 w 441582"/>
                    <a:gd name="connsiteY5" fmla="*/ 115536 h 120095"/>
                    <a:gd name="connsiteX6" fmla="*/ 393159 w 441582"/>
                    <a:gd name="connsiteY6" fmla="*/ 99992 h 120095"/>
                    <a:gd name="connsiteX7" fmla="*/ 414920 w 441582"/>
                    <a:gd name="connsiteY7" fmla="*/ 104344 h 12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1582" h="120095">
                      <a:moveTo>
                        <a:pt x="414920" y="104344"/>
                      </a:moveTo>
                      <a:cubicBezTo>
                        <a:pt x="423625" y="103100"/>
                        <a:pt x="431708" y="97505"/>
                        <a:pt x="436682" y="90043"/>
                      </a:cubicBezTo>
                      <a:cubicBezTo>
                        <a:pt x="446008" y="75121"/>
                        <a:pt x="441656" y="55225"/>
                        <a:pt x="426734" y="46520"/>
                      </a:cubicBezTo>
                      <a:cubicBezTo>
                        <a:pt x="317926" y="-20630"/>
                        <a:pt x="145699" y="-14412"/>
                        <a:pt x="15751" y="60821"/>
                      </a:cubicBezTo>
                      <a:cubicBezTo>
                        <a:pt x="829" y="69525"/>
                        <a:pt x="-4767" y="89422"/>
                        <a:pt x="4560" y="104344"/>
                      </a:cubicBezTo>
                      <a:cubicBezTo>
                        <a:pt x="13264" y="119266"/>
                        <a:pt x="33161" y="124862"/>
                        <a:pt x="48083" y="115536"/>
                      </a:cubicBezTo>
                      <a:cubicBezTo>
                        <a:pt x="156269" y="52116"/>
                        <a:pt x="304869" y="45277"/>
                        <a:pt x="393159" y="99992"/>
                      </a:cubicBezTo>
                      <a:cubicBezTo>
                        <a:pt x="399376" y="104344"/>
                        <a:pt x="407459" y="105587"/>
                        <a:pt x="414920" y="104344"/>
                      </a:cubicBezTo>
                      <a:close/>
                    </a:path>
                  </a:pathLst>
                </a:custGeom>
                <a:solidFill>
                  <a:srgbClr val="8C2F2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56" name="Đồ họa 24">
                  <a:extLst>
                    <a:ext uri="{FF2B5EF4-FFF2-40B4-BE49-F238E27FC236}">
                      <a16:creationId xmlns:a16="http://schemas.microsoft.com/office/drawing/2014/main" id="{A06C450B-DF08-4D49-52D3-57DC42D1BBB3}"/>
                    </a:ext>
                  </a:extLst>
                </p:cNvPr>
                <p:cNvGrpSpPr/>
                <p:nvPr/>
              </p:nvGrpSpPr>
              <p:grpSpPr>
                <a:xfrm>
                  <a:off x="6445065" y="1561639"/>
                  <a:ext cx="454962" cy="525831"/>
                  <a:chOff x="6445065" y="1561639"/>
                  <a:chExt cx="454962" cy="525831"/>
                </a:xfrm>
              </p:grpSpPr>
              <p:sp>
                <p:nvSpPr>
                  <p:cNvPr id="57" name="Hình tự do: Hình 56">
                    <a:extLst>
                      <a:ext uri="{FF2B5EF4-FFF2-40B4-BE49-F238E27FC236}">
                        <a16:creationId xmlns:a16="http://schemas.microsoft.com/office/drawing/2014/main" id="{BD8C17DF-45F7-E599-E546-5822DC840A62}"/>
                      </a:ext>
                    </a:extLst>
                  </p:cNvPr>
                  <p:cNvSpPr/>
                  <p:nvPr/>
                </p:nvSpPr>
                <p:spPr>
                  <a:xfrm>
                    <a:off x="6445065" y="1582629"/>
                    <a:ext cx="447320" cy="504841"/>
                  </a:xfrm>
                  <a:custGeom>
                    <a:avLst/>
                    <a:gdLst>
                      <a:gd name="connsiteX0" fmla="*/ 62539 w 447320"/>
                      <a:gd name="connsiteY0" fmla="*/ 503993 h 504841"/>
                      <a:gd name="connsiteX1" fmla="*/ 436216 w 447320"/>
                      <a:gd name="connsiteY1" fmla="*/ 317465 h 504841"/>
                      <a:gd name="connsiteX2" fmla="*/ 127202 w 447320"/>
                      <a:gd name="connsiteY2" fmla="*/ 21508 h 504841"/>
                      <a:gd name="connsiteX3" fmla="*/ 62539 w 447320"/>
                      <a:gd name="connsiteY3" fmla="*/ 503993 h 504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7320" h="504841">
                        <a:moveTo>
                          <a:pt x="62539" y="503993"/>
                        </a:moveTo>
                        <a:cubicBezTo>
                          <a:pt x="62539" y="503993"/>
                          <a:pt x="380879" y="528241"/>
                          <a:pt x="436216" y="317465"/>
                        </a:cubicBezTo>
                        <a:cubicBezTo>
                          <a:pt x="503366" y="61300"/>
                          <a:pt x="249066" y="-50616"/>
                          <a:pt x="127202" y="21508"/>
                        </a:cubicBezTo>
                        <a:cubicBezTo>
                          <a:pt x="14663" y="88658"/>
                          <a:pt x="-58704" y="245963"/>
                          <a:pt x="62539" y="503993"/>
                        </a:cubicBezTo>
                        <a:close/>
                      </a:path>
                    </a:pathLst>
                  </a:custGeom>
                  <a:solidFill>
                    <a:srgbClr val="F9FEFF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58" name="Hình tự do: Hình 57">
                    <a:extLst>
                      <a:ext uri="{FF2B5EF4-FFF2-40B4-BE49-F238E27FC236}">
                        <a16:creationId xmlns:a16="http://schemas.microsoft.com/office/drawing/2014/main" id="{3CF4EF39-3DAC-7629-F252-027D085C962F}"/>
                      </a:ext>
                    </a:extLst>
                  </p:cNvPr>
                  <p:cNvSpPr/>
                  <p:nvPr/>
                </p:nvSpPr>
                <p:spPr>
                  <a:xfrm>
                    <a:off x="6451646" y="1561639"/>
                    <a:ext cx="448381" cy="345916"/>
                  </a:xfrm>
                  <a:custGeom>
                    <a:avLst/>
                    <a:gdLst>
                      <a:gd name="connsiteX0" fmla="*/ 367459 w 448381"/>
                      <a:gd name="connsiteY0" fmla="*/ 54933 h 345916"/>
                      <a:gd name="connsiteX1" fmla="*/ 138030 w 448381"/>
                      <a:gd name="connsiteY1" fmla="*/ 19493 h 345916"/>
                      <a:gd name="connsiteX2" fmla="*/ 0 w 448381"/>
                      <a:gd name="connsiteY2" fmla="*/ 217212 h 345916"/>
                      <a:gd name="connsiteX3" fmla="*/ 126217 w 448381"/>
                      <a:gd name="connsiteY3" fmla="*/ 53068 h 345916"/>
                      <a:gd name="connsiteX4" fmla="*/ 366216 w 448381"/>
                      <a:gd name="connsiteY4" fmla="*/ 89130 h 345916"/>
                      <a:gd name="connsiteX5" fmla="*/ 428392 w 448381"/>
                      <a:gd name="connsiteY5" fmla="*/ 345916 h 345916"/>
                      <a:gd name="connsiteX6" fmla="*/ 367459 w 448381"/>
                      <a:gd name="connsiteY6" fmla="*/ 54933 h 345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8381" h="345916">
                        <a:moveTo>
                          <a:pt x="367459" y="54933"/>
                        </a:moveTo>
                        <a:cubicBezTo>
                          <a:pt x="290983" y="-8486"/>
                          <a:pt x="212020" y="-12217"/>
                          <a:pt x="138030" y="19493"/>
                        </a:cubicBezTo>
                        <a:cubicBezTo>
                          <a:pt x="62176" y="51824"/>
                          <a:pt x="1865" y="141979"/>
                          <a:pt x="0" y="217212"/>
                        </a:cubicBezTo>
                        <a:cubicBezTo>
                          <a:pt x="19274" y="127679"/>
                          <a:pt x="83937" y="77938"/>
                          <a:pt x="126217" y="53068"/>
                        </a:cubicBezTo>
                        <a:cubicBezTo>
                          <a:pt x="193367" y="13275"/>
                          <a:pt x="299688" y="23845"/>
                          <a:pt x="366216" y="89130"/>
                        </a:cubicBezTo>
                        <a:cubicBezTo>
                          <a:pt x="425283" y="146953"/>
                          <a:pt x="452640" y="251409"/>
                          <a:pt x="428392" y="345916"/>
                        </a:cubicBezTo>
                        <a:cubicBezTo>
                          <a:pt x="468806" y="273792"/>
                          <a:pt x="447666" y="120840"/>
                          <a:pt x="367459" y="54933"/>
                        </a:cubicBezTo>
                        <a:close/>
                      </a:path>
                    </a:pathLst>
                  </a:custGeom>
                  <a:solidFill>
                    <a:srgbClr val="773220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59" name="Hình tự do: Hình 58">
                    <a:extLst>
                      <a:ext uri="{FF2B5EF4-FFF2-40B4-BE49-F238E27FC236}">
                        <a16:creationId xmlns:a16="http://schemas.microsoft.com/office/drawing/2014/main" id="{C2F36F91-04E9-713E-8966-6DA2E5C2E9F1}"/>
                      </a:ext>
                    </a:extLst>
                  </p:cNvPr>
                  <p:cNvSpPr/>
                  <p:nvPr/>
                </p:nvSpPr>
                <p:spPr>
                  <a:xfrm>
                    <a:off x="6598304" y="1638721"/>
                    <a:ext cx="272483" cy="313835"/>
                  </a:xfrm>
                  <a:custGeom>
                    <a:avLst/>
                    <a:gdLst>
                      <a:gd name="connsiteX0" fmla="*/ 77 w 272483"/>
                      <a:gd name="connsiteY0" fmla="*/ 135778 h 313835"/>
                      <a:gd name="connsiteX1" fmla="*/ 131268 w 272483"/>
                      <a:gd name="connsiteY1" fmla="*/ 312357 h 313835"/>
                      <a:gd name="connsiteX2" fmla="*/ 272407 w 272483"/>
                      <a:gd name="connsiteY2" fmla="*/ 178058 h 313835"/>
                      <a:gd name="connsiteX3" fmla="*/ 141216 w 272483"/>
                      <a:gd name="connsiteY3" fmla="*/ 1478 h 313835"/>
                      <a:gd name="connsiteX4" fmla="*/ 77 w 272483"/>
                      <a:gd name="connsiteY4" fmla="*/ 135778 h 31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2483" h="313835">
                        <a:moveTo>
                          <a:pt x="77" y="135778"/>
                        </a:moveTo>
                        <a:cubicBezTo>
                          <a:pt x="-2410" y="221581"/>
                          <a:pt x="56035" y="300544"/>
                          <a:pt x="131268" y="312357"/>
                        </a:cubicBezTo>
                        <a:cubicBezTo>
                          <a:pt x="206501" y="324171"/>
                          <a:pt x="269920" y="263860"/>
                          <a:pt x="272407" y="178058"/>
                        </a:cubicBezTo>
                        <a:cubicBezTo>
                          <a:pt x="274894" y="92255"/>
                          <a:pt x="216449" y="13291"/>
                          <a:pt x="141216" y="1478"/>
                        </a:cubicBezTo>
                        <a:cubicBezTo>
                          <a:pt x="65983" y="-10335"/>
                          <a:pt x="2564" y="49975"/>
                          <a:pt x="77" y="135778"/>
                        </a:cubicBezTo>
                        <a:close/>
                      </a:path>
                    </a:pathLst>
                  </a:custGeom>
                  <a:solidFill>
                    <a:srgbClr val="63190D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0" name="Hình tự do: Hình 59">
                    <a:extLst>
                      <a:ext uri="{FF2B5EF4-FFF2-40B4-BE49-F238E27FC236}">
                        <a16:creationId xmlns:a16="http://schemas.microsoft.com/office/drawing/2014/main" id="{CF1AC3E5-0046-D97D-21C1-4824C396DA3D}"/>
                      </a:ext>
                    </a:extLst>
                  </p:cNvPr>
                  <p:cNvSpPr/>
                  <p:nvPr/>
                </p:nvSpPr>
                <p:spPr>
                  <a:xfrm>
                    <a:off x="6601472" y="1709466"/>
                    <a:ext cx="75889" cy="87166"/>
                  </a:xfrm>
                  <a:custGeom>
                    <a:avLst/>
                    <a:gdLst>
                      <a:gd name="connsiteX0" fmla="*/ 17 w 75889"/>
                      <a:gd name="connsiteY0" fmla="*/ 37676 h 87166"/>
                      <a:gd name="connsiteX1" fmla="*/ 36701 w 75889"/>
                      <a:gd name="connsiteY1" fmla="*/ 86795 h 87166"/>
                      <a:gd name="connsiteX2" fmla="*/ 75872 w 75889"/>
                      <a:gd name="connsiteY2" fmla="*/ 49490 h 87166"/>
                      <a:gd name="connsiteX3" fmla="*/ 39188 w 75889"/>
                      <a:gd name="connsiteY3" fmla="*/ 371 h 87166"/>
                      <a:gd name="connsiteX4" fmla="*/ 17 w 75889"/>
                      <a:gd name="connsiteY4" fmla="*/ 37676 h 87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889" h="87166">
                        <a:moveTo>
                          <a:pt x="17" y="37676"/>
                        </a:moveTo>
                        <a:cubicBezTo>
                          <a:pt x="-604" y="61303"/>
                          <a:pt x="15561" y="83686"/>
                          <a:pt x="36701" y="86795"/>
                        </a:cubicBezTo>
                        <a:cubicBezTo>
                          <a:pt x="57841" y="89904"/>
                          <a:pt x="75250" y="73117"/>
                          <a:pt x="75872" y="49490"/>
                        </a:cubicBezTo>
                        <a:cubicBezTo>
                          <a:pt x="76494" y="25863"/>
                          <a:pt x="60328" y="3480"/>
                          <a:pt x="39188" y="371"/>
                        </a:cubicBezTo>
                        <a:cubicBezTo>
                          <a:pt x="18048" y="-2738"/>
                          <a:pt x="639" y="14050"/>
                          <a:pt x="17" y="37676"/>
                        </a:cubicBezTo>
                        <a:close/>
                      </a:path>
                    </a:pathLst>
                  </a:custGeom>
                  <a:solidFill>
                    <a:srgbClr val="FEFFFE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1" name="Đồ họa 24">
                  <a:extLst>
                    <a:ext uri="{FF2B5EF4-FFF2-40B4-BE49-F238E27FC236}">
                      <a16:creationId xmlns:a16="http://schemas.microsoft.com/office/drawing/2014/main" id="{E8D388F5-59CD-DFFE-6125-D589087F0445}"/>
                    </a:ext>
                  </a:extLst>
                </p:cNvPr>
                <p:cNvGrpSpPr/>
                <p:nvPr/>
              </p:nvGrpSpPr>
              <p:grpSpPr>
                <a:xfrm>
                  <a:off x="5388269" y="1868009"/>
                  <a:ext cx="608871" cy="488816"/>
                  <a:chOff x="5388269" y="1868009"/>
                  <a:chExt cx="608871" cy="488816"/>
                </a:xfrm>
              </p:grpSpPr>
              <p:sp>
                <p:nvSpPr>
                  <p:cNvPr id="62" name="Hình tự do: Hình 61">
                    <a:extLst>
                      <a:ext uri="{FF2B5EF4-FFF2-40B4-BE49-F238E27FC236}">
                        <a16:creationId xmlns:a16="http://schemas.microsoft.com/office/drawing/2014/main" id="{DEFB43DB-3E9D-936B-D12E-2B8EF21A9327}"/>
                      </a:ext>
                    </a:extLst>
                  </p:cNvPr>
                  <p:cNvSpPr/>
                  <p:nvPr/>
                </p:nvSpPr>
                <p:spPr>
                  <a:xfrm>
                    <a:off x="5407505" y="1880397"/>
                    <a:ext cx="589635" cy="476428"/>
                  </a:xfrm>
                  <a:custGeom>
                    <a:avLst/>
                    <a:gdLst>
                      <a:gd name="connsiteX0" fmla="*/ 589635 w 589635"/>
                      <a:gd name="connsiteY0" fmla="*/ 359178 h 476428"/>
                      <a:gd name="connsiteX1" fmla="*/ 100933 w 589635"/>
                      <a:gd name="connsiteY1" fmla="*/ 428193 h 476428"/>
                      <a:gd name="connsiteX2" fmla="*/ 234611 w 589635"/>
                      <a:gd name="connsiteY2" fmla="*/ 1045 h 476428"/>
                      <a:gd name="connsiteX3" fmla="*/ 589635 w 589635"/>
                      <a:gd name="connsiteY3" fmla="*/ 359178 h 47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9635" h="476428">
                        <a:moveTo>
                          <a:pt x="589635" y="359178"/>
                        </a:moveTo>
                        <a:cubicBezTo>
                          <a:pt x="589635" y="359178"/>
                          <a:pt x="283108" y="568089"/>
                          <a:pt x="100933" y="428193"/>
                        </a:cubicBezTo>
                        <a:cubicBezTo>
                          <a:pt x="-121035" y="257209"/>
                          <a:pt x="68601" y="14102"/>
                          <a:pt x="234611" y="1045"/>
                        </a:cubicBezTo>
                        <a:cubicBezTo>
                          <a:pt x="388807" y="-10769"/>
                          <a:pt x="557304" y="75656"/>
                          <a:pt x="589635" y="359178"/>
                        </a:cubicBezTo>
                        <a:close/>
                      </a:path>
                    </a:pathLst>
                  </a:custGeom>
                  <a:solidFill>
                    <a:srgbClr val="F9FEFF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3" name="Hình tự do: Hình 62">
                    <a:extLst>
                      <a:ext uri="{FF2B5EF4-FFF2-40B4-BE49-F238E27FC236}">
                        <a16:creationId xmlns:a16="http://schemas.microsoft.com/office/drawing/2014/main" id="{7BEB3A14-0F10-37F8-648C-DDD2E2217BCB}"/>
                      </a:ext>
                    </a:extLst>
                  </p:cNvPr>
                  <p:cNvSpPr/>
                  <p:nvPr/>
                </p:nvSpPr>
                <p:spPr>
                  <a:xfrm>
                    <a:off x="5388269" y="1868009"/>
                    <a:ext cx="480789" cy="444933"/>
                  </a:xfrm>
                  <a:custGeom>
                    <a:avLst/>
                    <a:gdLst>
                      <a:gd name="connsiteX0" fmla="*/ 11983 w 480789"/>
                      <a:gd name="connsiteY0" fmla="*/ 170738 h 444933"/>
                      <a:gd name="connsiteX1" fmla="*/ 222759 w 480789"/>
                      <a:gd name="connsiteY1" fmla="*/ 4728 h 444933"/>
                      <a:gd name="connsiteX2" fmla="*/ 480789 w 480789"/>
                      <a:gd name="connsiteY2" fmla="*/ 84935 h 444933"/>
                      <a:gd name="connsiteX3" fmla="*/ 255091 w 480789"/>
                      <a:gd name="connsiteY3" fmla="*/ 24625 h 444933"/>
                      <a:gd name="connsiteX4" fmla="*/ 34366 w 480789"/>
                      <a:gd name="connsiteY4" fmla="*/ 196852 h 444933"/>
                      <a:gd name="connsiteX5" fmla="*/ 125765 w 480789"/>
                      <a:gd name="connsiteY5" fmla="*/ 444934 h 444933"/>
                      <a:gd name="connsiteX6" fmla="*/ 11983 w 480789"/>
                      <a:gd name="connsiteY6" fmla="*/ 170738 h 444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0789" h="444933">
                        <a:moveTo>
                          <a:pt x="11983" y="170738"/>
                        </a:moveTo>
                        <a:cubicBezTo>
                          <a:pt x="51154" y="73122"/>
                          <a:pt x="128252" y="23381"/>
                          <a:pt x="222759" y="4728"/>
                        </a:cubicBezTo>
                        <a:cubicBezTo>
                          <a:pt x="319132" y="-13924"/>
                          <a:pt x="433535" y="24625"/>
                          <a:pt x="480789" y="84935"/>
                        </a:cubicBezTo>
                        <a:cubicBezTo>
                          <a:pt x="407422" y="22759"/>
                          <a:pt x="312292" y="20272"/>
                          <a:pt x="255091" y="24625"/>
                        </a:cubicBezTo>
                        <a:cubicBezTo>
                          <a:pt x="163692" y="31464"/>
                          <a:pt x="62345" y="103588"/>
                          <a:pt x="34366" y="196852"/>
                        </a:cubicBezTo>
                        <a:cubicBezTo>
                          <a:pt x="10118" y="279546"/>
                          <a:pt x="44314" y="382136"/>
                          <a:pt x="125765" y="444934"/>
                        </a:cubicBezTo>
                        <a:cubicBezTo>
                          <a:pt x="41827" y="411359"/>
                          <a:pt x="-29053" y="272706"/>
                          <a:pt x="11983" y="170738"/>
                        </a:cubicBezTo>
                        <a:close/>
                      </a:path>
                    </a:pathLst>
                  </a:custGeom>
                  <a:solidFill>
                    <a:srgbClr val="773220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4" name="Hình tự do: Hình 63">
                    <a:extLst>
                      <a:ext uri="{FF2B5EF4-FFF2-40B4-BE49-F238E27FC236}">
                        <a16:creationId xmlns:a16="http://schemas.microsoft.com/office/drawing/2014/main" id="{B0F96064-CDC5-0009-48A4-FB154B7C871D}"/>
                      </a:ext>
                    </a:extLst>
                  </p:cNvPr>
                  <p:cNvSpPr/>
                  <p:nvPr/>
                </p:nvSpPr>
                <p:spPr>
                  <a:xfrm>
                    <a:off x="5588584" y="1929970"/>
                    <a:ext cx="317839" cy="317748"/>
                  </a:xfrm>
                  <a:custGeom>
                    <a:avLst/>
                    <a:gdLst>
                      <a:gd name="connsiteX0" fmla="*/ 682 w 317839"/>
                      <a:gd name="connsiteY0" fmla="*/ 144839 h 317748"/>
                      <a:gd name="connsiteX1" fmla="*/ 144930 w 317839"/>
                      <a:gd name="connsiteY1" fmla="*/ 317066 h 317748"/>
                      <a:gd name="connsiteX2" fmla="*/ 317158 w 317839"/>
                      <a:gd name="connsiteY2" fmla="*/ 172818 h 317748"/>
                      <a:gd name="connsiteX3" fmla="*/ 172910 w 317839"/>
                      <a:gd name="connsiteY3" fmla="*/ 591 h 317748"/>
                      <a:gd name="connsiteX4" fmla="*/ 682 w 317839"/>
                      <a:gd name="connsiteY4" fmla="*/ 144839 h 317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839" h="317748">
                        <a:moveTo>
                          <a:pt x="682" y="144839"/>
                        </a:moveTo>
                        <a:cubicBezTo>
                          <a:pt x="-7401" y="232507"/>
                          <a:pt x="57262" y="309605"/>
                          <a:pt x="144930" y="317066"/>
                        </a:cubicBezTo>
                        <a:cubicBezTo>
                          <a:pt x="232598" y="325149"/>
                          <a:pt x="309696" y="260486"/>
                          <a:pt x="317158" y="172818"/>
                        </a:cubicBezTo>
                        <a:cubicBezTo>
                          <a:pt x="325240" y="85150"/>
                          <a:pt x="260578" y="8052"/>
                          <a:pt x="172910" y="591"/>
                        </a:cubicBezTo>
                        <a:cubicBezTo>
                          <a:pt x="85863" y="-6870"/>
                          <a:pt x="8765" y="57171"/>
                          <a:pt x="682" y="144839"/>
                        </a:cubicBezTo>
                        <a:close/>
                      </a:path>
                    </a:pathLst>
                  </a:custGeom>
                  <a:solidFill>
                    <a:srgbClr val="63190D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5" name="Hình tự do: Hình 64">
                    <a:extLst>
                      <a:ext uri="{FF2B5EF4-FFF2-40B4-BE49-F238E27FC236}">
                        <a16:creationId xmlns:a16="http://schemas.microsoft.com/office/drawing/2014/main" id="{5DB07E8D-41C3-F420-B7F4-DEA5094F4DC3}"/>
                      </a:ext>
                    </a:extLst>
                  </p:cNvPr>
                  <p:cNvSpPr/>
                  <p:nvPr/>
                </p:nvSpPr>
                <p:spPr>
                  <a:xfrm>
                    <a:off x="5594011" y="2006808"/>
                    <a:ext cx="88126" cy="88126"/>
                  </a:xfrm>
                  <a:custGeom>
                    <a:avLst/>
                    <a:gdLst>
                      <a:gd name="connsiteX0" fmla="*/ 229 w 88126"/>
                      <a:gd name="connsiteY0" fmla="*/ 40022 h 88126"/>
                      <a:gd name="connsiteX1" fmla="*/ 40022 w 88126"/>
                      <a:gd name="connsiteY1" fmla="*/ 87897 h 88126"/>
                      <a:gd name="connsiteX2" fmla="*/ 87897 w 88126"/>
                      <a:gd name="connsiteY2" fmla="*/ 48105 h 88126"/>
                      <a:gd name="connsiteX3" fmla="*/ 48105 w 88126"/>
                      <a:gd name="connsiteY3" fmla="*/ 229 h 88126"/>
                      <a:gd name="connsiteX4" fmla="*/ 229 w 88126"/>
                      <a:gd name="connsiteY4" fmla="*/ 40022 h 88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26" h="88126">
                        <a:moveTo>
                          <a:pt x="229" y="40022"/>
                        </a:moveTo>
                        <a:cubicBezTo>
                          <a:pt x="-2258" y="64271"/>
                          <a:pt x="15773" y="85410"/>
                          <a:pt x="40022" y="87897"/>
                        </a:cubicBezTo>
                        <a:cubicBezTo>
                          <a:pt x="64271" y="90384"/>
                          <a:pt x="85410" y="72353"/>
                          <a:pt x="87897" y="48105"/>
                        </a:cubicBezTo>
                        <a:cubicBezTo>
                          <a:pt x="90384" y="23856"/>
                          <a:pt x="72353" y="2717"/>
                          <a:pt x="48105" y="229"/>
                        </a:cubicBezTo>
                        <a:cubicBezTo>
                          <a:pt x="23856" y="-2258"/>
                          <a:pt x="2716" y="15773"/>
                          <a:pt x="229" y="40022"/>
                        </a:cubicBezTo>
                        <a:close/>
                      </a:path>
                    </a:pathLst>
                  </a:custGeom>
                  <a:solidFill>
                    <a:srgbClr val="FEFFFE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id="{93CDD7C1-CBA1-EDD6-F93D-0C7D136C3584}"/>
                    </a:ext>
                  </a:extLst>
                </p:cNvPr>
                <p:cNvSpPr/>
                <p:nvPr/>
              </p:nvSpPr>
              <p:spPr>
                <a:xfrm>
                  <a:off x="4793163" y="2161450"/>
                  <a:ext cx="685601" cy="754604"/>
                </a:xfrm>
                <a:custGeom>
                  <a:avLst/>
                  <a:gdLst>
                    <a:gd name="connsiteX0" fmla="*/ 69267 w 685601"/>
                    <a:gd name="connsiteY0" fmla="*/ 507760 h 754604"/>
                    <a:gd name="connsiteX1" fmla="*/ 631337 w 685601"/>
                    <a:gd name="connsiteY1" fmla="*/ 727863 h 754604"/>
                    <a:gd name="connsiteX2" fmla="*/ 244603 w 685601"/>
                    <a:gd name="connsiteY2" fmla="*/ 1027 h 754604"/>
                    <a:gd name="connsiteX3" fmla="*/ 69267 w 685601"/>
                    <a:gd name="connsiteY3" fmla="*/ 507760 h 75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601" h="754604">
                      <a:moveTo>
                        <a:pt x="69267" y="507760"/>
                      </a:moveTo>
                      <a:cubicBezTo>
                        <a:pt x="198593" y="722267"/>
                        <a:pt x="468437" y="801231"/>
                        <a:pt x="631337" y="727863"/>
                      </a:cubicBezTo>
                      <a:cubicBezTo>
                        <a:pt x="794238" y="654495"/>
                        <a:pt x="568540" y="-30061"/>
                        <a:pt x="244603" y="1027"/>
                      </a:cubicBezTo>
                      <a:cubicBezTo>
                        <a:pt x="-25240" y="26519"/>
                        <a:pt x="-52597" y="306311"/>
                        <a:pt x="69267" y="507760"/>
                      </a:cubicBezTo>
                      <a:close/>
                    </a:path>
                  </a:pathLst>
                </a:custGeom>
                <a:solidFill>
                  <a:srgbClr val="FFC19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id="{36497814-ADED-1E1B-7F03-9A6BF9A66CF9}"/>
                    </a:ext>
                  </a:extLst>
                </p:cNvPr>
                <p:cNvSpPr/>
                <p:nvPr/>
              </p:nvSpPr>
              <p:spPr>
                <a:xfrm>
                  <a:off x="5029216" y="2364674"/>
                  <a:ext cx="275167" cy="352537"/>
                </a:xfrm>
                <a:custGeom>
                  <a:avLst/>
                  <a:gdLst>
                    <a:gd name="connsiteX0" fmla="*/ 19119 w 275167"/>
                    <a:gd name="connsiteY0" fmla="*/ 238630 h 352537"/>
                    <a:gd name="connsiteX1" fmla="*/ 271554 w 275167"/>
                    <a:gd name="connsiteY1" fmla="*/ 331894 h 352537"/>
                    <a:gd name="connsiteX2" fmla="*/ 93109 w 275167"/>
                    <a:gd name="connsiteY2" fmla="*/ 496 h 352537"/>
                    <a:gd name="connsiteX3" fmla="*/ 19119 w 275167"/>
                    <a:gd name="connsiteY3" fmla="*/ 238630 h 352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167" h="352537">
                      <a:moveTo>
                        <a:pt x="19119" y="238630"/>
                      </a:moveTo>
                      <a:cubicBezTo>
                        <a:pt x="61399" y="333137"/>
                        <a:pt x="196321" y="383500"/>
                        <a:pt x="271554" y="331894"/>
                      </a:cubicBezTo>
                      <a:cubicBezTo>
                        <a:pt x="300776" y="311997"/>
                        <a:pt x="144715" y="-14426"/>
                        <a:pt x="93109" y="496"/>
                      </a:cubicBezTo>
                      <a:cubicBezTo>
                        <a:pt x="6063" y="25988"/>
                        <a:pt x="-23160" y="144123"/>
                        <a:pt x="19119" y="238630"/>
                      </a:cubicBezTo>
                      <a:close/>
                    </a:path>
                  </a:pathLst>
                </a:custGeom>
                <a:solidFill>
                  <a:srgbClr val="E0956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id="{4F3C55F3-C163-6096-F948-D30ED1277D5E}"/>
                    </a:ext>
                  </a:extLst>
                </p:cNvPr>
                <p:cNvSpPr/>
                <p:nvPr/>
              </p:nvSpPr>
              <p:spPr>
                <a:xfrm>
                  <a:off x="6130426" y="2399367"/>
                  <a:ext cx="233981" cy="173919"/>
                </a:xfrm>
                <a:custGeom>
                  <a:avLst/>
                  <a:gdLst>
                    <a:gd name="connsiteX0" fmla="*/ 121013 w 233981"/>
                    <a:gd name="connsiteY0" fmla="*/ 0 h 173919"/>
                    <a:gd name="connsiteX1" fmla="*/ 113552 w 233981"/>
                    <a:gd name="connsiteY1" fmla="*/ 0 h 173919"/>
                    <a:gd name="connsiteX2" fmla="*/ 392 w 233981"/>
                    <a:gd name="connsiteY2" fmla="*/ 146113 h 173919"/>
                    <a:gd name="connsiteX3" fmla="*/ 11583 w 233981"/>
                    <a:gd name="connsiteY3" fmla="*/ 173471 h 173919"/>
                    <a:gd name="connsiteX4" fmla="*/ 28371 w 233981"/>
                    <a:gd name="connsiteY4" fmla="*/ 154818 h 173919"/>
                    <a:gd name="connsiteX5" fmla="*/ 114795 w 233981"/>
                    <a:gd name="connsiteY5" fmla="*/ 31088 h 173919"/>
                    <a:gd name="connsiteX6" fmla="*/ 206194 w 233981"/>
                    <a:gd name="connsiteY6" fmla="*/ 142383 h 173919"/>
                    <a:gd name="connsiteX7" fmla="*/ 223603 w 233981"/>
                    <a:gd name="connsiteY7" fmla="*/ 157927 h 173919"/>
                    <a:gd name="connsiteX8" fmla="*/ 233551 w 233981"/>
                    <a:gd name="connsiteY8" fmla="*/ 128704 h 173919"/>
                    <a:gd name="connsiteX9" fmla="*/ 121013 w 233981"/>
                    <a:gd name="connsiteY9" fmla="*/ 0 h 17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981" h="173919">
                      <a:moveTo>
                        <a:pt x="121013" y="0"/>
                      </a:moveTo>
                      <a:cubicBezTo>
                        <a:pt x="118526" y="0"/>
                        <a:pt x="116039" y="0"/>
                        <a:pt x="113552" y="0"/>
                      </a:cubicBezTo>
                      <a:cubicBezTo>
                        <a:pt x="58215" y="4974"/>
                        <a:pt x="12205" y="55958"/>
                        <a:pt x="392" y="146113"/>
                      </a:cubicBezTo>
                      <a:cubicBezTo>
                        <a:pt x="-1474" y="159170"/>
                        <a:pt x="3500" y="170984"/>
                        <a:pt x="11583" y="173471"/>
                      </a:cubicBezTo>
                      <a:cubicBezTo>
                        <a:pt x="19044" y="175958"/>
                        <a:pt x="27127" y="167875"/>
                        <a:pt x="28371" y="154818"/>
                      </a:cubicBezTo>
                      <a:cubicBezTo>
                        <a:pt x="37697" y="85803"/>
                        <a:pt x="73137" y="34819"/>
                        <a:pt x="114795" y="31088"/>
                      </a:cubicBezTo>
                      <a:cubicBezTo>
                        <a:pt x="158318" y="28601"/>
                        <a:pt x="192515" y="59689"/>
                        <a:pt x="206194" y="142383"/>
                      </a:cubicBezTo>
                      <a:cubicBezTo>
                        <a:pt x="208059" y="154818"/>
                        <a:pt x="216142" y="161657"/>
                        <a:pt x="223603" y="157927"/>
                      </a:cubicBezTo>
                      <a:cubicBezTo>
                        <a:pt x="231064" y="154196"/>
                        <a:pt x="235416" y="141139"/>
                        <a:pt x="233551" y="128704"/>
                      </a:cubicBezTo>
                      <a:cubicBezTo>
                        <a:pt x="214277" y="12435"/>
                        <a:pt x="154588" y="0"/>
                        <a:pt x="121013" y="0"/>
                      </a:cubicBezTo>
                      <a:close/>
                    </a:path>
                  </a:pathLst>
                </a:custGeom>
                <a:solidFill>
                  <a:srgbClr val="934341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5C24AA8D-C0C3-07D0-D85E-F791F17A1BD4}"/>
                  </a:ext>
                </a:extLst>
              </p:cNvPr>
              <p:cNvSpPr/>
              <p:nvPr/>
            </p:nvSpPr>
            <p:spPr>
              <a:xfrm>
                <a:off x="5499753" y="3339466"/>
                <a:ext cx="1021529" cy="745098"/>
              </a:xfrm>
              <a:custGeom>
                <a:avLst/>
                <a:gdLst>
                  <a:gd name="connsiteX0" fmla="*/ 1021529 w 1021529"/>
                  <a:gd name="connsiteY0" fmla="*/ 106943 h 745098"/>
                  <a:gd name="connsiteX1" fmla="*/ 806401 w 1021529"/>
                  <a:gd name="connsiteY1" fmla="*/ 39793 h 745098"/>
                  <a:gd name="connsiteX2" fmla="*/ 544019 w 1021529"/>
                  <a:gd name="connsiteY2" fmla="*/ 443314 h 745098"/>
                  <a:gd name="connsiteX3" fmla="*/ 11793 w 1021529"/>
                  <a:gd name="connsiteY3" fmla="*/ 0 h 745098"/>
                  <a:gd name="connsiteX4" fmla="*/ 40394 w 1021529"/>
                  <a:gd name="connsiteY4" fmla="*/ 341346 h 745098"/>
                  <a:gd name="connsiteX5" fmla="*/ 591272 w 1021529"/>
                  <a:gd name="connsiteY5" fmla="*/ 743002 h 745098"/>
                  <a:gd name="connsiteX6" fmla="*/ 1021529 w 1021529"/>
                  <a:gd name="connsiteY6" fmla="*/ 106943 h 74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1529" h="745098">
                    <a:moveTo>
                      <a:pt x="1021529" y="106943"/>
                    </a:moveTo>
                    <a:cubicBezTo>
                      <a:pt x="1004742" y="87668"/>
                      <a:pt x="900908" y="97616"/>
                      <a:pt x="806401" y="39793"/>
                    </a:cubicBezTo>
                    <a:cubicBezTo>
                      <a:pt x="713759" y="277926"/>
                      <a:pt x="677697" y="424040"/>
                      <a:pt x="544019" y="443314"/>
                    </a:cubicBezTo>
                    <a:cubicBezTo>
                      <a:pt x="389201" y="465698"/>
                      <a:pt x="202673" y="210155"/>
                      <a:pt x="11793" y="0"/>
                    </a:cubicBezTo>
                    <a:cubicBezTo>
                      <a:pt x="-11834" y="62798"/>
                      <a:pt x="1223" y="214507"/>
                      <a:pt x="40394" y="341346"/>
                    </a:cubicBezTo>
                    <a:cubicBezTo>
                      <a:pt x="124953" y="616163"/>
                      <a:pt x="416558" y="764763"/>
                      <a:pt x="591272" y="743002"/>
                    </a:cubicBezTo>
                    <a:cubicBezTo>
                      <a:pt x="839976" y="711914"/>
                      <a:pt x="1019664" y="419066"/>
                      <a:pt x="1021529" y="106943"/>
                    </a:cubicBezTo>
                    <a:close/>
                  </a:path>
                </a:pathLst>
              </a:custGeom>
              <a:solidFill>
                <a:srgbClr val="000000">
                  <a:alpha val="24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id="{B5F6EA69-217D-94EC-659F-ACC8D0E2ED8D}"/>
                  </a:ext>
                </a:extLst>
              </p:cNvPr>
              <p:cNvSpPr/>
              <p:nvPr/>
            </p:nvSpPr>
            <p:spPr>
              <a:xfrm>
                <a:off x="5488052" y="3304648"/>
                <a:ext cx="1002142" cy="727029"/>
              </a:xfrm>
              <a:custGeom>
                <a:avLst/>
                <a:gdLst>
                  <a:gd name="connsiteX0" fmla="*/ 1002142 w 1002142"/>
                  <a:gd name="connsiteY0" fmla="*/ 133057 h 727029"/>
                  <a:gd name="connsiteX1" fmla="*/ 787014 w 1002142"/>
                  <a:gd name="connsiteY1" fmla="*/ 21762 h 727029"/>
                  <a:gd name="connsiteX2" fmla="*/ 520901 w 1002142"/>
                  <a:gd name="connsiteY2" fmla="*/ 383003 h 727029"/>
                  <a:gd name="connsiteX3" fmla="*/ 15411 w 1002142"/>
                  <a:gd name="connsiteY3" fmla="*/ 0 h 727029"/>
                  <a:gd name="connsiteX4" fmla="*/ 39038 w 1002142"/>
                  <a:gd name="connsiteY4" fmla="*/ 359377 h 727029"/>
                  <a:gd name="connsiteX5" fmla="*/ 601108 w 1002142"/>
                  <a:gd name="connsiteY5" fmla="*/ 724971 h 727029"/>
                  <a:gd name="connsiteX6" fmla="*/ 1002142 w 1002142"/>
                  <a:gd name="connsiteY6" fmla="*/ 133057 h 72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2142" h="727029">
                    <a:moveTo>
                      <a:pt x="1002142" y="133057"/>
                    </a:moveTo>
                    <a:cubicBezTo>
                      <a:pt x="984733" y="113160"/>
                      <a:pt x="883387" y="81450"/>
                      <a:pt x="787014" y="21762"/>
                    </a:cubicBezTo>
                    <a:cubicBezTo>
                      <a:pt x="687533" y="274817"/>
                      <a:pt x="659553" y="360620"/>
                      <a:pt x="520901" y="383003"/>
                    </a:cubicBezTo>
                    <a:cubicBezTo>
                      <a:pt x="360487" y="409117"/>
                      <a:pt x="208778" y="218859"/>
                      <a:pt x="15411" y="0"/>
                    </a:cubicBezTo>
                    <a:cubicBezTo>
                      <a:pt x="-10081" y="66528"/>
                      <a:pt x="-5107" y="228186"/>
                      <a:pt x="39038" y="359377"/>
                    </a:cubicBezTo>
                    <a:cubicBezTo>
                      <a:pt x="129193" y="628598"/>
                      <a:pt x="419555" y="744245"/>
                      <a:pt x="601108" y="724971"/>
                    </a:cubicBezTo>
                    <a:cubicBezTo>
                      <a:pt x="816858" y="701344"/>
                      <a:pt x="945562" y="425283"/>
                      <a:pt x="1002142" y="133057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id="{2E9851DB-8BAB-B4FF-BF53-ED6806BA827B}"/>
                  </a:ext>
                </a:extLst>
              </p:cNvPr>
              <p:cNvSpPr/>
              <p:nvPr/>
            </p:nvSpPr>
            <p:spPr>
              <a:xfrm>
                <a:off x="6404392" y="3125581"/>
                <a:ext cx="758390" cy="1248171"/>
              </a:xfrm>
              <a:custGeom>
                <a:avLst/>
                <a:gdLst>
                  <a:gd name="connsiteX0" fmla="*/ 120621 w 758390"/>
                  <a:gd name="connsiteY0" fmla="*/ 1247248 h 1248171"/>
                  <a:gd name="connsiteX1" fmla="*/ 0 w 758390"/>
                  <a:gd name="connsiteY1" fmla="*/ 1085591 h 1248171"/>
                  <a:gd name="connsiteX2" fmla="*/ 442071 w 758390"/>
                  <a:gd name="connsiteY2" fmla="*/ 759789 h 1248171"/>
                  <a:gd name="connsiteX3" fmla="*/ 406008 w 758390"/>
                  <a:gd name="connsiteY3" fmla="*/ 0 h 1248171"/>
                  <a:gd name="connsiteX4" fmla="*/ 619272 w 758390"/>
                  <a:gd name="connsiteY4" fmla="*/ 180932 h 1248171"/>
                  <a:gd name="connsiteX5" fmla="*/ 746111 w 758390"/>
                  <a:gd name="connsiteY5" fmla="*/ 809530 h 1248171"/>
                  <a:gd name="connsiteX6" fmla="*/ 120621 w 758390"/>
                  <a:gd name="connsiteY6" fmla="*/ 1247248 h 124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8390" h="1248171">
                    <a:moveTo>
                      <a:pt x="120621" y="1247248"/>
                    </a:moveTo>
                    <a:cubicBezTo>
                      <a:pt x="42901" y="1258440"/>
                      <a:pt x="44767" y="1165798"/>
                      <a:pt x="0" y="1085591"/>
                    </a:cubicBezTo>
                    <a:cubicBezTo>
                      <a:pt x="308392" y="956887"/>
                      <a:pt x="414091" y="860514"/>
                      <a:pt x="442071" y="759789"/>
                    </a:cubicBezTo>
                    <a:cubicBezTo>
                      <a:pt x="476267" y="639790"/>
                      <a:pt x="486837" y="280413"/>
                      <a:pt x="406008" y="0"/>
                    </a:cubicBezTo>
                    <a:cubicBezTo>
                      <a:pt x="475645" y="14300"/>
                      <a:pt x="572018" y="103212"/>
                      <a:pt x="619272" y="180932"/>
                    </a:cubicBezTo>
                    <a:cubicBezTo>
                      <a:pt x="748598" y="393573"/>
                      <a:pt x="779064" y="611811"/>
                      <a:pt x="746111" y="809530"/>
                    </a:cubicBezTo>
                    <a:cubicBezTo>
                      <a:pt x="710670" y="1024659"/>
                      <a:pt x="447045" y="1219891"/>
                      <a:pt x="120621" y="1247248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id="{6F7A607F-3FB1-35AD-551D-33D6B6B01B61}"/>
                  </a:ext>
                </a:extLst>
              </p:cNvPr>
              <p:cNvSpPr/>
              <p:nvPr/>
            </p:nvSpPr>
            <p:spPr>
              <a:xfrm>
                <a:off x="6549262" y="3003230"/>
                <a:ext cx="677095" cy="686907"/>
              </a:xfrm>
              <a:custGeom>
                <a:avLst/>
                <a:gdLst>
                  <a:gd name="connsiteX0" fmla="*/ 259273 w 677095"/>
                  <a:gd name="connsiteY0" fmla="*/ 686908 h 686907"/>
                  <a:gd name="connsiteX1" fmla="*/ 677095 w 677095"/>
                  <a:gd name="connsiteY1" fmla="*/ 541416 h 686907"/>
                  <a:gd name="connsiteX2" fmla="*/ 340102 w 677095"/>
                  <a:gd name="connsiteY2" fmla="*/ 53958 h 686907"/>
                  <a:gd name="connsiteX3" fmla="*/ 0 w 677095"/>
                  <a:gd name="connsiteY3" fmla="*/ 2973 h 686907"/>
                  <a:gd name="connsiteX4" fmla="*/ 259273 w 677095"/>
                  <a:gd name="connsiteY4" fmla="*/ 686908 h 68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7095" h="686907">
                    <a:moveTo>
                      <a:pt x="259273" y="686908"/>
                    </a:moveTo>
                    <a:cubicBezTo>
                      <a:pt x="398547" y="675094"/>
                      <a:pt x="613054" y="579965"/>
                      <a:pt x="677095" y="541416"/>
                    </a:cubicBezTo>
                    <a:cubicBezTo>
                      <a:pt x="613054" y="418308"/>
                      <a:pt x="422174" y="111159"/>
                      <a:pt x="340102" y="53958"/>
                    </a:cubicBezTo>
                    <a:cubicBezTo>
                      <a:pt x="254299" y="-5110"/>
                      <a:pt x="69015" y="-3244"/>
                      <a:pt x="0" y="2973"/>
                    </a:cubicBezTo>
                    <a:cubicBezTo>
                      <a:pt x="61554" y="238620"/>
                      <a:pt x="259273" y="686908"/>
                      <a:pt x="259273" y="686908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id="{60AA8C0D-896F-0D2B-96DC-29F679E9D7CD}"/>
                  </a:ext>
                </a:extLst>
              </p:cNvPr>
              <p:cNvSpPr/>
              <p:nvPr/>
            </p:nvSpPr>
            <p:spPr>
              <a:xfrm>
                <a:off x="6170899" y="2723660"/>
                <a:ext cx="576582" cy="729611"/>
              </a:xfrm>
              <a:custGeom>
                <a:avLst/>
                <a:gdLst>
                  <a:gd name="connsiteX0" fmla="*/ 524476 w 576582"/>
                  <a:gd name="connsiteY0" fmla="*/ 520677 h 729611"/>
                  <a:gd name="connsiteX1" fmla="*/ 494010 w 576582"/>
                  <a:gd name="connsiteY1" fmla="*/ 409382 h 729611"/>
                  <a:gd name="connsiteX2" fmla="*/ 450487 w 576582"/>
                  <a:gd name="connsiteY2" fmla="*/ 304927 h 729611"/>
                  <a:gd name="connsiteX3" fmla="*/ 549347 w 576582"/>
                  <a:gd name="connsiteY3" fmla="*/ 1508 h 729611"/>
                  <a:gd name="connsiteX4" fmla="*/ 196810 w 576582"/>
                  <a:gd name="connsiteY4" fmla="*/ 257673 h 729611"/>
                  <a:gd name="connsiteX5" fmla="*/ 27691 w 576582"/>
                  <a:gd name="connsiteY5" fmla="*/ 129591 h 729611"/>
                  <a:gd name="connsiteX6" fmla="*/ 32665 w 576582"/>
                  <a:gd name="connsiteY6" fmla="*/ 518190 h 729611"/>
                  <a:gd name="connsiteX7" fmla="*/ 364684 w 576582"/>
                  <a:gd name="connsiteY7" fmla="*/ 728345 h 729611"/>
                  <a:gd name="connsiteX8" fmla="*/ 524476 w 576582"/>
                  <a:gd name="connsiteY8" fmla="*/ 520677 h 72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582" h="729611">
                    <a:moveTo>
                      <a:pt x="524476" y="520677"/>
                    </a:moveTo>
                    <a:cubicBezTo>
                      <a:pt x="554942" y="486480"/>
                      <a:pt x="563025" y="417465"/>
                      <a:pt x="494010" y="409382"/>
                    </a:cubicBezTo>
                    <a:cubicBezTo>
                      <a:pt x="497119" y="349693"/>
                      <a:pt x="492767" y="316118"/>
                      <a:pt x="450487" y="304927"/>
                    </a:cubicBezTo>
                    <a:cubicBezTo>
                      <a:pt x="548725" y="211663"/>
                      <a:pt x="617118" y="68659"/>
                      <a:pt x="549347" y="1508"/>
                    </a:cubicBezTo>
                    <a:cubicBezTo>
                      <a:pt x="524476" y="-22740"/>
                      <a:pt x="229141" y="253321"/>
                      <a:pt x="196810" y="257673"/>
                    </a:cubicBezTo>
                    <a:cubicBezTo>
                      <a:pt x="158882" y="262647"/>
                      <a:pt x="107276" y="130834"/>
                      <a:pt x="27691" y="129591"/>
                    </a:cubicBezTo>
                    <a:cubicBezTo>
                      <a:pt x="-2775" y="128969"/>
                      <a:pt x="-17076" y="395082"/>
                      <a:pt x="32665" y="518190"/>
                    </a:cubicBezTo>
                    <a:cubicBezTo>
                      <a:pt x="66240" y="602128"/>
                      <a:pt x="272042" y="744510"/>
                      <a:pt x="364684" y="728345"/>
                    </a:cubicBezTo>
                    <a:cubicBezTo>
                      <a:pt x="481575" y="708448"/>
                      <a:pt x="643854" y="561091"/>
                      <a:pt x="524476" y="520677"/>
                    </a:cubicBezTo>
                    <a:close/>
                  </a:path>
                </a:pathLst>
              </a:custGeom>
              <a:solidFill>
                <a:srgbClr val="000000">
                  <a:alpha val="24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id="{5727BB68-5AA5-008B-A30E-2BA4BB12E759}"/>
                  </a:ext>
                </a:extLst>
              </p:cNvPr>
              <p:cNvSpPr/>
              <p:nvPr/>
            </p:nvSpPr>
            <p:spPr>
              <a:xfrm>
                <a:off x="6186961" y="2718396"/>
                <a:ext cx="549957" cy="738004"/>
              </a:xfrm>
              <a:custGeom>
                <a:avLst/>
                <a:gdLst>
                  <a:gd name="connsiteX0" fmla="*/ 544476 w 549957"/>
                  <a:gd name="connsiteY0" fmla="*/ 515993 h 738004"/>
                  <a:gd name="connsiteX1" fmla="*/ 485409 w 549957"/>
                  <a:gd name="connsiteY1" fmla="*/ 495475 h 738004"/>
                  <a:gd name="connsiteX2" fmla="*/ 510279 w 549957"/>
                  <a:gd name="connsiteY2" fmla="*/ 406563 h 738004"/>
                  <a:gd name="connsiteX3" fmla="*/ 433181 w 549957"/>
                  <a:gd name="connsiteY3" fmla="*/ 389154 h 738004"/>
                  <a:gd name="connsiteX4" fmla="*/ 454321 w 549957"/>
                  <a:gd name="connsiteY4" fmla="*/ 309569 h 738004"/>
                  <a:gd name="connsiteX5" fmla="*/ 372871 w 549957"/>
                  <a:gd name="connsiteY5" fmla="*/ 296512 h 738004"/>
                  <a:gd name="connsiteX6" fmla="*/ 528310 w 549957"/>
                  <a:gd name="connsiteY6" fmla="*/ 1798 h 738004"/>
                  <a:gd name="connsiteX7" fmla="*/ 204374 w 549957"/>
                  <a:gd name="connsiteY7" fmla="*/ 287186 h 738004"/>
                  <a:gd name="connsiteX8" fmla="*/ 117949 w 549957"/>
                  <a:gd name="connsiteY8" fmla="*/ 255476 h 738004"/>
                  <a:gd name="connsiteX9" fmla="*/ 11629 w 549957"/>
                  <a:gd name="connsiteY9" fmla="*/ 133611 h 738004"/>
                  <a:gd name="connsiteX10" fmla="*/ 30903 w 549957"/>
                  <a:gd name="connsiteY10" fmla="*/ 474957 h 738004"/>
                  <a:gd name="connsiteX11" fmla="*/ 40230 w 549957"/>
                  <a:gd name="connsiteY11" fmla="*/ 547081 h 738004"/>
                  <a:gd name="connsiteX12" fmla="*/ 231109 w 549957"/>
                  <a:gd name="connsiteY12" fmla="*/ 737339 h 738004"/>
                  <a:gd name="connsiteX13" fmla="*/ 474839 w 549957"/>
                  <a:gd name="connsiteY13" fmla="*/ 633505 h 738004"/>
                  <a:gd name="connsiteX14" fmla="*/ 476083 w 549957"/>
                  <a:gd name="connsiteY14" fmla="*/ 632884 h 738004"/>
                  <a:gd name="connsiteX15" fmla="*/ 544476 w 549957"/>
                  <a:gd name="connsiteY15" fmla="*/ 515993 h 73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9957" h="738004">
                    <a:moveTo>
                      <a:pt x="544476" y="515993"/>
                    </a:moveTo>
                    <a:cubicBezTo>
                      <a:pt x="534528" y="499827"/>
                      <a:pt x="512144" y="492988"/>
                      <a:pt x="485409" y="495475"/>
                    </a:cubicBezTo>
                    <a:cubicBezTo>
                      <a:pt x="513388" y="463144"/>
                      <a:pt x="525201" y="428947"/>
                      <a:pt x="510279" y="406563"/>
                    </a:cubicBezTo>
                    <a:cubicBezTo>
                      <a:pt x="497222" y="386667"/>
                      <a:pt x="468000" y="381693"/>
                      <a:pt x="433181" y="389154"/>
                    </a:cubicBezTo>
                    <a:cubicBezTo>
                      <a:pt x="458051" y="359310"/>
                      <a:pt x="467378" y="328844"/>
                      <a:pt x="454321" y="309569"/>
                    </a:cubicBezTo>
                    <a:cubicBezTo>
                      <a:pt x="441264" y="289673"/>
                      <a:pt x="409554" y="286564"/>
                      <a:pt x="372871" y="296512"/>
                    </a:cubicBezTo>
                    <a:cubicBezTo>
                      <a:pt x="464891" y="209466"/>
                      <a:pt x="594838" y="67705"/>
                      <a:pt x="528310" y="1798"/>
                    </a:cubicBezTo>
                    <a:cubicBezTo>
                      <a:pt x="504062" y="-22450"/>
                      <a:pt x="292664" y="205114"/>
                      <a:pt x="204374" y="287186"/>
                    </a:cubicBezTo>
                    <a:cubicBezTo>
                      <a:pt x="169555" y="312056"/>
                      <a:pt x="136602" y="315165"/>
                      <a:pt x="117949" y="255476"/>
                    </a:cubicBezTo>
                    <a:cubicBezTo>
                      <a:pt x="87483" y="179621"/>
                      <a:pt x="53287" y="144181"/>
                      <a:pt x="11629" y="133611"/>
                    </a:cubicBezTo>
                    <a:cubicBezTo>
                      <a:pt x="-16972" y="126150"/>
                      <a:pt x="14116" y="348740"/>
                      <a:pt x="30903" y="474957"/>
                    </a:cubicBezTo>
                    <a:cubicBezTo>
                      <a:pt x="30281" y="497340"/>
                      <a:pt x="32768" y="520967"/>
                      <a:pt x="40230" y="547081"/>
                    </a:cubicBezTo>
                    <a:cubicBezTo>
                      <a:pt x="68831" y="653402"/>
                      <a:pt x="141576" y="728013"/>
                      <a:pt x="231109" y="737339"/>
                    </a:cubicBezTo>
                    <a:cubicBezTo>
                      <a:pt x="277741" y="742313"/>
                      <a:pt x="353596" y="720551"/>
                      <a:pt x="474839" y="633505"/>
                    </a:cubicBezTo>
                    <a:lnTo>
                      <a:pt x="476083" y="632884"/>
                    </a:lnTo>
                    <a:cubicBezTo>
                      <a:pt x="532662" y="599930"/>
                      <a:pt x="563129" y="547081"/>
                      <a:pt x="544476" y="51599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id="{1BAE5641-6A6E-2ABE-57C5-F2F49544EAFB}"/>
                  </a:ext>
                </a:extLst>
              </p:cNvPr>
              <p:cNvSpPr/>
              <p:nvPr/>
            </p:nvSpPr>
            <p:spPr>
              <a:xfrm>
                <a:off x="5452243" y="3272316"/>
                <a:ext cx="521892" cy="688308"/>
              </a:xfrm>
              <a:custGeom>
                <a:avLst/>
                <a:gdLst>
                  <a:gd name="connsiteX0" fmla="*/ 53086 w 521892"/>
                  <a:gd name="connsiteY0" fmla="*/ 682691 h 688308"/>
                  <a:gd name="connsiteX1" fmla="*/ 521892 w 521892"/>
                  <a:gd name="connsiteY1" fmla="*/ 417822 h 688308"/>
                  <a:gd name="connsiteX2" fmla="*/ 35055 w 521892"/>
                  <a:gd name="connsiteY2" fmla="*/ 0 h 688308"/>
                  <a:gd name="connsiteX3" fmla="*/ 53086 w 521892"/>
                  <a:gd name="connsiteY3" fmla="*/ 682691 h 68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892" h="688308">
                    <a:moveTo>
                      <a:pt x="53086" y="682691"/>
                    </a:moveTo>
                    <a:cubicBezTo>
                      <a:pt x="242101" y="724349"/>
                      <a:pt x="500752" y="524143"/>
                      <a:pt x="521892" y="417822"/>
                    </a:cubicBezTo>
                    <a:cubicBezTo>
                      <a:pt x="451633" y="282900"/>
                      <a:pt x="322308" y="44145"/>
                      <a:pt x="35055" y="0"/>
                    </a:cubicBezTo>
                    <a:cubicBezTo>
                      <a:pt x="-53235" y="184662"/>
                      <a:pt x="53086" y="682691"/>
                      <a:pt x="53086" y="682691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6" name="Đồ họa 24">
                <a:extLst>
                  <a:ext uri="{FF2B5EF4-FFF2-40B4-BE49-F238E27FC236}">
                    <a16:creationId xmlns:a16="http://schemas.microsoft.com/office/drawing/2014/main" id="{147E7F63-6FC5-606E-CBBF-A94635864802}"/>
                  </a:ext>
                </a:extLst>
              </p:cNvPr>
              <p:cNvGrpSpPr/>
              <p:nvPr/>
            </p:nvGrpSpPr>
            <p:grpSpPr>
              <a:xfrm>
                <a:off x="5585536" y="4150861"/>
                <a:ext cx="1518956" cy="424039"/>
                <a:chOff x="5585536" y="4150861"/>
                <a:chExt cx="1518956" cy="424039"/>
              </a:xfrm>
              <a:solidFill>
                <a:srgbClr val="FFFFFF"/>
              </a:solidFill>
            </p:grpSpPr>
            <p:sp>
              <p:nvSpPr>
                <p:cNvPr id="77" name="Hình tự do: Hình 76">
                  <a:extLst>
                    <a:ext uri="{FF2B5EF4-FFF2-40B4-BE49-F238E27FC236}">
                      <a16:creationId xmlns:a16="http://schemas.microsoft.com/office/drawing/2014/main" id="{1B68DEBD-761F-DEAD-7077-0D37E26D01A3}"/>
                    </a:ext>
                  </a:extLst>
                </p:cNvPr>
                <p:cNvSpPr/>
                <p:nvPr/>
              </p:nvSpPr>
              <p:spPr>
                <a:xfrm>
                  <a:off x="5651442" y="4150861"/>
                  <a:ext cx="1417610" cy="233159"/>
                </a:xfrm>
                <a:custGeom>
                  <a:avLst/>
                  <a:gdLst>
                    <a:gd name="connsiteX0" fmla="*/ 682691 w 1417610"/>
                    <a:gd name="connsiteY0" fmla="*/ 233160 h 233159"/>
                    <a:gd name="connsiteX1" fmla="*/ 1417610 w 1417610"/>
                    <a:gd name="connsiteY1" fmla="*/ 65285 h 233159"/>
                    <a:gd name="connsiteX2" fmla="*/ 1403310 w 1417610"/>
                    <a:gd name="connsiteY2" fmla="*/ 0 h 233159"/>
                    <a:gd name="connsiteX3" fmla="*/ 682691 w 1417610"/>
                    <a:gd name="connsiteY3" fmla="*/ 169740 h 233159"/>
                    <a:gd name="connsiteX4" fmla="*/ 19275 w 1417610"/>
                    <a:gd name="connsiteY4" fmla="*/ 59067 h 233159"/>
                    <a:gd name="connsiteX5" fmla="*/ 0 w 1417610"/>
                    <a:gd name="connsiteY5" fmla="*/ 120000 h 233159"/>
                    <a:gd name="connsiteX6" fmla="*/ 571396 w 1417610"/>
                    <a:gd name="connsiteY6" fmla="*/ 231294 h 233159"/>
                    <a:gd name="connsiteX7" fmla="*/ 682691 w 1417610"/>
                    <a:gd name="connsiteY7" fmla="*/ 233160 h 233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7610" h="233159">
                      <a:moveTo>
                        <a:pt x="682691" y="233160"/>
                      </a:moveTo>
                      <a:cubicBezTo>
                        <a:pt x="1066938" y="232538"/>
                        <a:pt x="1277093" y="147357"/>
                        <a:pt x="1417610" y="65285"/>
                      </a:cubicBezTo>
                      <a:cubicBezTo>
                        <a:pt x="1412636" y="42902"/>
                        <a:pt x="1408284" y="21762"/>
                        <a:pt x="1403310" y="0"/>
                      </a:cubicBezTo>
                      <a:cubicBezTo>
                        <a:pt x="1269632" y="80829"/>
                        <a:pt x="1066938" y="169118"/>
                        <a:pt x="682691" y="169740"/>
                      </a:cubicBezTo>
                      <a:cubicBezTo>
                        <a:pt x="368081" y="170984"/>
                        <a:pt x="156061" y="113782"/>
                        <a:pt x="19275" y="59067"/>
                      </a:cubicBezTo>
                      <a:cubicBezTo>
                        <a:pt x="13057" y="79585"/>
                        <a:pt x="6839" y="100103"/>
                        <a:pt x="0" y="120000"/>
                      </a:cubicBezTo>
                      <a:cubicBezTo>
                        <a:pt x="124974" y="169740"/>
                        <a:pt x="309014" y="220103"/>
                        <a:pt x="571396" y="231294"/>
                      </a:cubicBezTo>
                      <a:cubicBezTo>
                        <a:pt x="606837" y="232538"/>
                        <a:pt x="643520" y="233160"/>
                        <a:pt x="682691" y="2331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>
                  <a:extLst>
                    <a:ext uri="{FF2B5EF4-FFF2-40B4-BE49-F238E27FC236}">
                      <a16:creationId xmlns:a16="http://schemas.microsoft.com/office/drawing/2014/main" id="{58763EFF-A51B-DB4C-7E06-51F6219A8360}"/>
                    </a:ext>
                  </a:extLst>
                </p:cNvPr>
                <p:cNvSpPr/>
                <p:nvPr/>
              </p:nvSpPr>
              <p:spPr>
                <a:xfrm>
                  <a:off x="5585536" y="4254074"/>
                  <a:ext cx="1518956" cy="320827"/>
                </a:xfrm>
                <a:custGeom>
                  <a:avLst/>
                  <a:gdLst>
                    <a:gd name="connsiteX0" fmla="*/ 741758 w 1518956"/>
                    <a:gd name="connsiteY0" fmla="*/ 320827 h 320827"/>
                    <a:gd name="connsiteX1" fmla="*/ 1518957 w 1518956"/>
                    <a:gd name="connsiteY1" fmla="*/ 133056 h 320827"/>
                    <a:gd name="connsiteX2" fmla="*/ 1491599 w 1518956"/>
                    <a:gd name="connsiteY2" fmla="*/ 0 h 320827"/>
                    <a:gd name="connsiteX3" fmla="*/ 741758 w 1518956"/>
                    <a:gd name="connsiteY3" fmla="*/ 193989 h 320827"/>
                    <a:gd name="connsiteX4" fmla="*/ 47876 w 1518956"/>
                    <a:gd name="connsiteY4" fmla="*/ 67771 h 320827"/>
                    <a:gd name="connsiteX5" fmla="*/ 0 w 1518956"/>
                    <a:gd name="connsiteY5" fmla="*/ 185906 h 320827"/>
                    <a:gd name="connsiteX6" fmla="*/ 628598 w 1518956"/>
                    <a:gd name="connsiteY6" fmla="*/ 318962 h 320827"/>
                    <a:gd name="connsiteX7" fmla="*/ 741758 w 1518956"/>
                    <a:gd name="connsiteY7" fmla="*/ 320827 h 32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8956" h="320827">
                      <a:moveTo>
                        <a:pt x="741758" y="320827"/>
                      </a:moveTo>
                      <a:cubicBezTo>
                        <a:pt x="1158337" y="320206"/>
                        <a:pt x="1375331" y="221968"/>
                        <a:pt x="1518957" y="133056"/>
                      </a:cubicBezTo>
                      <a:cubicBezTo>
                        <a:pt x="1509630" y="87668"/>
                        <a:pt x="1500926" y="43523"/>
                        <a:pt x="1491599" y="0"/>
                      </a:cubicBezTo>
                      <a:cubicBezTo>
                        <a:pt x="1362274" y="85181"/>
                        <a:pt x="1164554" y="192745"/>
                        <a:pt x="741758" y="193989"/>
                      </a:cubicBezTo>
                      <a:cubicBezTo>
                        <a:pt x="396682" y="193989"/>
                        <a:pt x="177823" y="125595"/>
                        <a:pt x="47876" y="67771"/>
                      </a:cubicBezTo>
                      <a:cubicBezTo>
                        <a:pt x="31710" y="110051"/>
                        <a:pt x="15544" y="149844"/>
                        <a:pt x="0" y="185906"/>
                      </a:cubicBezTo>
                      <a:cubicBezTo>
                        <a:pt x="126217" y="241864"/>
                        <a:pt x="327045" y="306527"/>
                        <a:pt x="628598" y="318962"/>
                      </a:cubicBezTo>
                      <a:cubicBezTo>
                        <a:pt x="664660" y="320206"/>
                        <a:pt x="702587" y="320827"/>
                        <a:pt x="741758" y="320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id="{F749F74F-F041-D2F0-80B3-1F92BF564BE4}"/>
                  </a:ext>
                </a:extLst>
              </p:cNvPr>
              <p:cNvSpPr/>
              <p:nvPr/>
            </p:nvSpPr>
            <p:spPr>
              <a:xfrm>
                <a:off x="5993020" y="4012831"/>
                <a:ext cx="511575" cy="416638"/>
              </a:xfrm>
              <a:custGeom>
                <a:avLst/>
                <a:gdLst>
                  <a:gd name="connsiteX0" fmla="*/ 9716 w 511575"/>
                  <a:gd name="connsiteY0" fmla="*/ 281035 h 416638"/>
                  <a:gd name="connsiteX1" fmla="*/ 65052 w 511575"/>
                  <a:gd name="connsiteY1" fmla="*/ 327667 h 416638"/>
                  <a:gd name="connsiteX2" fmla="*/ 55726 w 511575"/>
                  <a:gd name="connsiteY2" fmla="*/ 340102 h 416638"/>
                  <a:gd name="connsiteX3" fmla="*/ 270854 w 511575"/>
                  <a:gd name="connsiteY3" fmla="*/ 415335 h 416638"/>
                  <a:gd name="connsiteX4" fmla="*/ 506501 w 511575"/>
                  <a:gd name="connsiteY4" fmla="*/ 243729 h 416638"/>
                  <a:gd name="connsiteX5" fmla="*/ 215518 w 511575"/>
                  <a:gd name="connsiteY5" fmla="*/ 0 h 416638"/>
                  <a:gd name="connsiteX6" fmla="*/ 285776 w 511575"/>
                  <a:gd name="connsiteY6" fmla="*/ 104455 h 416638"/>
                  <a:gd name="connsiteX7" fmla="*/ 168886 w 511575"/>
                  <a:gd name="connsiteY7" fmla="*/ 109429 h 416638"/>
                  <a:gd name="connsiteX8" fmla="*/ 9716 w 511575"/>
                  <a:gd name="connsiteY8" fmla="*/ 239377 h 416638"/>
                  <a:gd name="connsiteX9" fmla="*/ 204326 w 511575"/>
                  <a:gd name="connsiteY9" fmla="*/ 250569 h 416638"/>
                  <a:gd name="connsiteX10" fmla="*/ 9716 w 511575"/>
                  <a:gd name="connsiteY10" fmla="*/ 281035 h 41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575" h="416638">
                    <a:moveTo>
                      <a:pt x="9716" y="281035"/>
                    </a:moveTo>
                    <a:cubicBezTo>
                      <a:pt x="15311" y="291605"/>
                      <a:pt x="21529" y="318962"/>
                      <a:pt x="65052" y="327667"/>
                    </a:cubicBezTo>
                    <a:cubicBezTo>
                      <a:pt x="78731" y="330154"/>
                      <a:pt x="50752" y="329532"/>
                      <a:pt x="55726" y="340102"/>
                    </a:cubicBezTo>
                    <a:cubicBezTo>
                      <a:pt x="73135" y="379895"/>
                      <a:pt x="169508" y="407252"/>
                      <a:pt x="270854" y="415335"/>
                    </a:cubicBezTo>
                    <a:cubicBezTo>
                      <a:pt x="471682" y="430879"/>
                      <a:pt x="500905" y="303418"/>
                      <a:pt x="506501" y="243729"/>
                    </a:cubicBezTo>
                    <a:cubicBezTo>
                      <a:pt x="511475" y="183419"/>
                      <a:pt x="559972" y="0"/>
                      <a:pt x="215518" y="0"/>
                    </a:cubicBezTo>
                    <a:cubicBezTo>
                      <a:pt x="196243" y="44766"/>
                      <a:pt x="305051" y="105699"/>
                      <a:pt x="285776" y="104455"/>
                    </a:cubicBezTo>
                    <a:cubicBezTo>
                      <a:pt x="244119" y="101968"/>
                      <a:pt x="225466" y="96373"/>
                      <a:pt x="168886" y="109429"/>
                    </a:cubicBezTo>
                    <a:cubicBezTo>
                      <a:pt x="43290" y="137409"/>
                      <a:pt x="-26968" y="208289"/>
                      <a:pt x="9716" y="239377"/>
                    </a:cubicBezTo>
                    <a:cubicBezTo>
                      <a:pt x="22151" y="249947"/>
                      <a:pt x="201839" y="242486"/>
                      <a:pt x="204326" y="250569"/>
                    </a:cubicBezTo>
                    <a:cubicBezTo>
                      <a:pt x="206813" y="256786"/>
                      <a:pt x="5363" y="272952"/>
                      <a:pt x="9716" y="281035"/>
                    </a:cubicBezTo>
                    <a:close/>
                  </a:path>
                </a:pathLst>
              </a:custGeom>
              <a:solidFill>
                <a:srgbClr val="000000">
                  <a:alpha val="17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id="{96B5F2BC-6FF9-CD96-6217-B2B26273664B}"/>
                  </a:ext>
                </a:extLst>
              </p:cNvPr>
              <p:cNvSpPr/>
              <p:nvPr/>
            </p:nvSpPr>
            <p:spPr>
              <a:xfrm>
                <a:off x="6029965" y="4050253"/>
                <a:ext cx="620041" cy="373368"/>
              </a:xfrm>
              <a:custGeom>
                <a:avLst/>
                <a:gdLst>
                  <a:gd name="connsiteX0" fmla="*/ 24998 w 620041"/>
                  <a:gd name="connsiteY0" fmla="*/ 265374 h 373368"/>
                  <a:gd name="connsiteX1" fmla="*/ 122614 w 620041"/>
                  <a:gd name="connsiteY1" fmla="*/ 289623 h 373368"/>
                  <a:gd name="connsiteX2" fmla="*/ 77226 w 620041"/>
                  <a:gd name="connsiteY2" fmla="*/ 314493 h 373368"/>
                  <a:gd name="connsiteX3" fmla="*/ 286759 w 620041"/>
                  <a:gd name="connsiteY3" fmla="*/ 371695 h 373368"/>
                  <a:gd name="connsiteX4" fmla="*/ 620021 w 620041"/>
                  <a:gd name="connsiteY4" fmla="*/ 241747 h 373368"/>
                  <a:gd name="connsiteX5" fmla="*/ 232044 w 620041"/>
                  <a:gd name="connsiteY5" fmla="*/ 2370 h 373368"/>
                  <a:gd name="connsiteX6" fmla="*/ 309142 w 620041"/>
                  <a:gd name="connsiteY6" fmla="*/ 93147 h 373368"/>
                  <a:gd name="connsiteX7" fmla="*/ 184790 w 620041"/>
                  <a:gd name="connsiteY7" fmla="*/ 103717 h 373368"/>
                  <a:gd name="connsiteX8" fmla="*/ 8211 w 620041"/>
                  <a:gd name="connsiteY8" fmla="*/ 203198 h 373368"/>
                  <a:gd name="connsiteX9" fmla="*/ 243236 w 620041"/>
                  <a:gd name="connsiteY9" fmla="*/ 203198 h 373368"/>
                  <a:gd name="connsiteX10" fmla="*/ 24998 w 620041"/>
                  <a:gd name="connsiteY10" fmla="*/ 265374 h 37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0041" h="373368">
                    <a:moveTo>
                      <a:pt x="24998" y="265374"/>
                    </a:moveTo>
                    <a:cubicBezTo>
                      <a:pt x="30594" y="275323"/>
                      <a:pt x="41164" y="295840"/>
                      <a:pt x="122614" y="289623"/>
                    </a:cubicBezTo>
                    <a:cubicBezTo>
                      <a:pt x="136293" y="288379"/>
                      <a:pt x="62926" y="305788"/>
                      <a:pt x="77226" y="314493"/>
                    </a:cubicBezTo>
                    <a:cubicBezTo>
                      <a:pt x="117019" y="339364"/>
                      <a:pt x="185412" y="364856"/>
                      <a:pt x="286759" y="371695"/>
                    </a:cubicBezTo>
                    <a:cubicBezTo>
                      <a:pt x="487587" y="386617"/>
                      <a:pt x="615669" y="298328"/>
                      <a:pt x="620021" y="241747"/>
                    </a:cubicBezTo>
                    <a:cubicBezTo>
                      <a:pt x="622508" y="202577"/>
                      <a:pt x="391214" y="-25609"/>
                      <a:pt x="232044" y="2370"/>
                    </a:cubicBezTo>
                    <a:cubicBezTo>
                      <a:pt x="215878" y="4857"/>
                      <a:pt x="322821" y="81955"/>
                      <a:pt x="309142" y="93147"/>
                    </a:cubicBezTo>
                    <a:cubicBezTo>
                      <a:pt x="290489" y="108691"/>
                      <a:pt x="241370" y="91904"/>
                      <a:pt x="184790" y="103717"/>
                    </a:cubicBezTo>
                    <a:cubicBezTo>
                      <a:pt x="59195" y="129831"/>
                      <a:pt x="-27851" y="175219"/>
                      <a:pt x="8211" y="203198"/>
                    </a:cubicBezTo>
                    <a:cubicBezTo>
                      <a:pt x="20646" y="213147"/>
                      <a:pt x="240127" y="195737"/>
                      <a:pt x="243236" y="203198"/>
                    </a:cubicBezTo>
                    <a:cubicBezTo>
                      <a:pt x="246344" y="211903"/>
                      <a:pt x="20646" y="258535"/>
                      <a:pt x="24998" y="265374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id="{7C6541F0-50E6-1F0D-72DE-690C21293F2F}"/>
                  </a:ext>
                </a:extLst>
              </p:cNvPr>
              <p:cNvSpPr/>
              <p:nvPr/>
            </p:nvSpPr>
            <p:spPr>
              <a:xfrm>
                <a:off x="4572691" y="444055"/>
                <a:ext cx="2681645" cy="2144948"/>
              </a:xfrm>
              <a:custGeom>
                <a:avLst/>
                <a:gdLst>
                  <a:gd name="connsiteX0" fmla="*/ 0 w 2681645"/>
                  <a:gd name="connsiteY0" fmla="*/ 1714691 h 2144948"/>
                  <a:gd name="connsiteX1" fmla="*/ 151087 w 2681645"/>
                  <a:gd name="connsiteY1" fmla="*/ 1277595 h 2144948"/>
                  <a:gd name="connsiteX2" fmla="*/ 427148 w 2681645"/>
                  <a:gd name="connsiteY2" fmla="*/ 365475 h 2144948"/>
                  <a:gd name="connsiteX3" fmla="*/ 1762686 w 2681645"/>
                  <a:gd name="connsiteY3" fmla="*/ 32212 h 2144948"/>
                  <a:gd name="connsiteX4" fmla="*/ 2437916 w 2681645"/>
                  <a:gd name="connsiteY4" fmla="*/ 718634 h 2144948"/>
                  <a:gd name="connsiteX5" fmla="*/ 2674185 w 2681645"/>
                  <a:gd name="connsiteY5" fmla="*/ 1078632 h 2144948"/>
                  <a:gd name="connsiteX6" fmla="*/ 2522476 w 2681645"/>
                  <a:gd name="connsiteY6" fmla="*/ 1117803 h 2144948"/>
                  <a:gd name="connsiteX7" fmla="*/ 2681646 w 2681645"/>
                  <a:gd name="connsiteY7" fmla="*/ 1356558 h 2144948"/>
                  <a:gd name="connsiteX8" fmla="*/ 2421751 w 2681645"/>
                  <a:gd name="connsiteY8" fmla="*/ 1200497 h 2144948"/>
                  <a:gd name="connsiteX9" fmla="*/ 2202270 w 2681645"/>
                  <a:gd name="connsiteY9" fmla="*/ 595525 h 2144948"/>
                  <a:gd name="connsiteX10" fmla="*/ 1844758 w 2681645"/>
                  <a:gd name="connsiteY10" fmla="*/ 394076 h 2144948"/>
                  <a:gd name="connsiteX11" fmla="*/ 1193155 w 2681645"/>
                  <a:gd name="connsiteY11" fmla="*/ 1035109 h 2144948"/>
                  <a:gd name="connsiteX12" fmla="*/ 1487247 w 2681645"/>
                  <a:gd name="connsiteY12" fmla="*/ 475526 h 2144948"/>
                  <a:gd name="connsiteX13" fmla="*/ 1394605 w 2681645"/>
                  <a:gd name="connsiteY13" fmla="*/ 584956 h 2144948"/>
                  <a:gd name="connsiteX14" fmla="*/ 401034 w 2681645"/>
                  <a:gd name="connsiteY14" fmla="*/ 1250859 h 2144948"/>
                  <a:gd name="connsiteX15" fmla="*/ 320828 w 2681645"/>
                  <a:gd name="connsiteY15" fmla="*/ 2144948 h 2144948"/>
                  <a:gd name="connsiteX16" fmla="*/ 241864 w 2681645"/>
                  <a:gd name="connsiteY16" fmla="*/ 1660598 h 2144948"/>
                  <a:gd name="connsiteX17" fmla="*/ 0 w 2681645"/>
                  <a:gd name="connsiteY17" fmla="*/ 1714691 h 214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81645" h="2144948">
                    <a:moveTo>
                      <a:pt x="0" y="1714691"/>
                    </a:moveTo>
                    <a:cubicBezTo>
                      <a:pt x="131191" y="1629510"/>
                      <a:pt x="198341" y="1515107"/>
                      <a:pt x="151087" y="1277595"/>
                    </a:cubicBezTo>
                    <a:cubicBezTo>
                      <a:pt x="68393" y="1280704"/>
                      <a:pt x="67150" y="647753"/>
                      <a:pt x="427148" y="365475"/>
                    </a:cubicBezTo>
                    <a:cubicBezTo>
                      <a:pt x="1030254" y="-43643"/>
                      <a:pt x="1564345" y="-28720"/>
                      <a:pt x="1762686" y="32212"/>
                    </a:cubicBezTo>
                    <a:cubicBezTo>
                      <a:pt x="2128280" y="145372"/>
                      <a:pt x="2347140" y="439464"/>
                      <a:pt x="2437916" y="718634"/>
                    </a:cubicBezTo>
                    <a:cubicBezTo>
                      <a:pt x="2542994" y="966094"/>
                      <a:pt x="2556050" y="1092311"/>
                      <a:pt x="2674185" y="1078632"/>
                    </a:cubicBezTo>
                    <a:cubicBezTo>
                      <a:pt x="2643097" y="1155730"/>
                      <a:pt x="2572838" y="1149512"/>
                      <a:pt x="2522476" y="1117803"/>
                    </a:cubicBezTo>
                    <a:cubicBezTo>
                      <a:pt x="2562268" y="1229720"/>
                      <a:pt x="2581543" y="1328579"/>
                      <a:pt x="2681646" y="1356558"/>
                    </a:cubicBezTo>
                    <a:cubicBezTo>
                      <a:pt x="2515636" y="1445470"/>
                      <a:pt x="2472113" y="1365263"/>
                      <a:pt x="2421751" y="1200497"/>
                    </a:cubicBezTo>
                    <a:cubicBezTo>
                      <a:pt x="2361440" y="1003399"/>
                      <a:pt x="2247658" y="659567"/>
                      <a:pt x="2202270" y="595525"/>
                    </a:cubicBezTo>
                    <a:cubicBezTo>
                      <a:pt x="2176156" y="558220"/>
                      <a:pt x="1906934" y="381640"/>
                      <a:pt x="1844758" y="394076"/>
                    </a:cubicBezTo>
                    <a:cubicBezTo>
                      <a:pt x="1709215" y="422055"/>
                      <a:pt x="1672531" y="930032"/>
                      <a:pt x="1193155" y="1035109"/>
                    </a:cubicBezTo>
                    <a:cubicBezTo>
                      <a:pt x="1361030" y="884643"/>
                      <a:pt x="1431289" y="711794"/>
                      <a:pt x="1487247" y="475526"/>
                    </a:cubicBezTo>
                    <a:cubicBezTo>
                      <a:pt x="1454916" y="506614"/>
                      <a:pt x="1423828" y="543298"/>
                      <a:pt x="1394605" y="584956"/>
                    </a:cubicBezTo>
                    <a:cubicBezTo>
                      <a:pt x="1085591" y="1027648"/>
                      <a:pt x="744867" y="1201119"/>
                      <a:pt x="401034" y="1250859"/>
                    </a:cubicBezTo>
                    <a:cubicBezTo>
                      <a:pt x="540308" y="1595935"/>
                      <a:pt x="696992" y="2038628"/>
                      <a:pt x="320828" y="2144948"/>
                    </a:cubicBezTo>
                    <a:cubicBezTo>
                      <a:pt x="348185" y="2087747"/>
                      <a:pt x="387978" y="1822877"/>
                      <a:pt x="241864" y="1660598"/>
                    </a:cubicBezTo>
                    <a:cubicBezTo>
                      <a:pt x="202693" y="1699147"/>
                      <a:pt x="125595" y="1743914"/>
                      <a:pt x="0" y="1714691"/>
                    </a:cubicBezTo>
                    <a:close/>
                  </a:path>
                </a:pathLst>
              </a:custGeom>
              <a:solidFill>
                <a:srgbClr val="752912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7EB7A8E1-9330-9C12-5DD8-12FBACD48669}"/>
                </a:ext>
              </a:extLst>
            </p:cNvPr>
            <p:cNvSpPr/>
            <p:nvPr/>
          </p:nvSpPr>
          <p:spPr>
            <a:xfrm>
              <a:off x="10610882" y="1413692"/>
              <a:ext cx="357243" cy="581633"/>
            </a:xfrm>
            <a:custGeom>
              <a:avLst/>
              <a:gdLst>
                <a:gd name="connsiteX0" fmla="*/ 181039 w 580615"/>
                <a:gd name="connsiteY0" fmla="*/ 303009 h 945309"/>
                <a:gd name="connsiteX1" fmla="*/ 98345 w 580615"/>
                <a:gd name="connsiteY1" fmla="*/ 286843 h 945309"/>
                <a:gd name="connsiteX2" fmla="*/ 24977 w 580615"/>
                <a:gd name="connsiteY2" fmla="*/ 248294 h 945309"/>
                <a:gd name="connsiteX3" fmla="*/ 1972 w 580615"/>
                <a:gd name="connsiteY3" fmla="*/ 191092 h 945309"/>
                <a:gd name="connsiteX4" fmla="*/ 89018 w 580615"/>
                <a:gd name="connsiteY4" fmla="*/ 62388 h 945309"/>
                <a:gd name="connsiteX5" fmla="*/ 233266 w 580615"/>
                <a:gd name="connsiteY5" fmla="*/ 1456 h 945309"/>
                <a:gd name="connsiteX6" fmla="*/ 404250 w 580615"/>
                <a:gd name="connsiteY6" fmla="*/ 32544 h 945309"/>
                <a:gd name="connsiteX7" fmla="*/ 526737 w 580615"/>
                <a:gd name="connsiteY7" fmla="*/ 136999 h 945309"/>
                <a:gd name="connsiteX8" fmla="*/ 579586 w 580615"/>
                <a:gd name="connsiteY8" fmla="*/ 283113 h 945309"/>
                <a:gd name="connsiteX9" fmla="*/ 540415 w 580615"/>
                <a:gd name="connsiteY9" fmla="*/ 437309 h 945309"/>
                <a:gd name="connsiteX10" fmla="*/ 372540 w 580615"/>
                <a:gd name="connsiteY10" fmla="*/ 545495 h 945309"/>
                <a:gd name="connsiteX11" fmla="*/ 346427 w 580615"/>
                <a:gd name="connsiteY11" fmla="*/ 594614 h 945309"/>
                <a:gd name="connsiteX12" fmla="*/ 314717 w 580615"/>
                <a:gd name="connsiteY12" fmla="*/ 619484 h 945309"/>
                <a:gd name="connsiteX13" fmla="*/ 240728 w 580615"/>
                <a:gd name="connsiteY13" fmla="*/ 628811 h 945309"/>
                <a:gd name="connsiteX14" fmla="*/ 166738 w 580615"/>
                <a:gd name="connsiteY14" fmla="*/ 622593 h 945309"/>
                <a:gd name="connsiteX15" fmla="*/ 136272 w 580615"/>
                <a:gd name="connsiteY15" fmla="*/ 600832 h 945309"/>
                <a:gd name="connsiteX16" fmla="*/ 135029 w 580615"/>
                <a:gd name="connsiteY16" fmla="*/ 481454 h 945309"/>
                <a:gd name="connsiteX17" fmla="*/ 173578 w 580615"/>
                <a:gd name="connsiteY17" fmla="*/ 401869 h 945309"/>
                <a:gd name="connsiteX18" fmla="*/ 265598 w 580615"/>
                <a:gd name="connsiteY18" fmla="*/ 345289 h 945309"/>
                <a:gd name="connsiteX19" fmla="*/ 333991 w 580615"/>
                <a:gd name="connsiteY19" fmla="*/ 309227 h 945309"/>
                <a:gd name="connsiteX20" fmla="*/ 291712 w 580615"/>
                <a:gd name="connsiteY20" fmla="*/ 252025 h 945309"/>
                <a:gd name="connsiteX21" fmla="*/ 219588 w 580615"/>
                <a:gd name="connsiteY21" fmla="*/ 277517 h 945309"/>
                <a:gd name="connsiteX22" fmla="*/ 181039 w 580615"/>
                <a:gd name="connsiteY22" fmla="*/ 303009 h 945309"/>
                <a:gd name="connsiteX23" fmla="*/ 266841 w 580615"/>
                <a:gd name="connsiteY23" fmla="*/ 944664 h 945309"/>
                <a:gd name="connsiteX24" fmla="*/ 163008 w 580615"/>
                <a:gd name="connsiteY24" fmla="*/ 907359 h 945309"/>
                <a:gd name="connsiteX25" fmla="*/ 129433 w 580615"/>
                <a:gd name="connsiteY25" fmla="*/ 804147 h 945309"/>
                <a:gd name="connsiteX26" fmla="*/ 177930 w 580615"/>
                <a:gd name="connsiteY26" fmla="*/ 723940 h 945309"/>
                <a:gd name="connsiteX27" fmla="*/ 269950 w 580615"/>
                <a:gd name="connsiteY27" fmla="*/ 701557 h 945309"/>
                <a:gd name="connsiteX28" fmla="*/ 335857 w 580615"/>
                <a:gd name="connsiteY28" fmla="*/ 730157 h 945309"/>
                <a:gd name="connsiteX29" fmla="*/ 373162 w 580615"/>
                <a:gd name="connsiteY29" fmla="*/ 790468 h 945309"/>
                <a:gd name="connsiteX30" fmla="*/ 353888 w 580615"/>
                <a:gd name="connsiteY30" fmla="*/ 891815 h 945309"/>
                <a:gd name="connsiteX31" fmla="*/ 266841 w 580615"/>
                <a:gd name="connsiteY31" fmla="*/ 944664 h 94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80615" h="945309">
                  <a:moveTo>
                    <a:pt x="181039" y="303009"/>
                  </a:moveTo>
                  <a:cubicBezTo>
                    <a:pt x="156790" y="302387"/>
                    <a:pt x="129433" y="296791"/>
                    <a:pt x="98345" y="286843"/>
                  </a:cubicBezTo>
                  <a:cubicBezTo>
                    <a:pt x="67257" y="276895"/>
                    <a:pt x="43008" y="263838"/>
                    <a:pt x="24977" y="248294"/>
                  </a:cubicBezTo>
                  <a:cubicBezTo>
                    <a:pt x="4459" y="231507"/>
                    <a:pt x="-4246" y="212232"/>
                    <a:pt x="1972" y="191092"/>
                  </a:cubicBezTo>
                  <a:cubicBezTo>
                    <a:pt x="15651" y="140730"/>
                    <a:pt x="45495" y="97829"/>
                    <a:pt x="89018" y="62388"/>
                  </a:cubicBezTo>
                  <a:cubicBezTo>
                    <a:pt x="132541" y="26948"/>
                    <a:pt x="181039" y="6430"/>
                    <a:pt x="233266" y="1456"/>
                  </a:cubicBezTo>
                  <a:cubicBezTo>
                    <a:pt x="295442" y="-4140"/>
                    <a:pt x="352644" y="6430"/>
                    <a:pt x="404250" y="32544"/>
                  </a:cubicBezTo>
                  <a:cubicBezTo>
                    <a:pt x="455234" y="58658"/>
                    <a:pt x="496270" y="93476"/>
                    <a:pt x="526737" y="136999"/>
                  </a:cubicBezTo>
                  <a:cubicBezTo>
                    <a:pt x="557203" y="180523"/>
                    <a:pt x="574612" y="229020"/>
                    <a:pt x="579586" y="283113"/>
                  </a:cubicBezTo>
                  <a:cubicBezTo>
                    <a:pt x="584560" y="336584"/>
                    <a:pt x="571503" y="388190"/>
                    <a:pt x="540415" y="437309"/>
                  </a:cubicBezTo>
                  <a:cubicBezTo>
                    <a:pt x="508705" y="488293"/>
                    <a:pt x="453369" y="524977"/>
                    <a:pt x="372540" y="545495"/>
                  </a:cubicBezTo>
                  <a:cubicBezTo>
                    <a:pt x="353266" y="550469"/>
                    <a:pt x="344561" y="566635"/>
                    <a:pt x="346427" y="594614"/>
                  </a:cubicBezTo>
                  <a:cubicBezTo>
                    <a:pt x="347670" y="605806"/>
                    <a:pt x="337100" y="613888"/>
                    <a:pt x="314717" y="619484"/>
                  </a:cubicBezTo>
                  <a:cubicBezTo>
                    <a:pt x="292333" y="625080"/>
                    <a:pt x="267463" y="628189"/>
                    <a:pt x="240728" y="628811"/>
                  </a:cubicBezTo>
                  <a:cubicBezTo>
                    <a:pt x="213370" y="629432"/>
                    <a:pt x="189121" y="627567"/>
                    <a:pt x="166738" y="622593"/>
                  </a:cubicBezTo>
                  <a:cubicBezTo>
                    <a:pt x="144355" y="618241"/>
                    <a:pt x="134407" y="610780"/>
                    <a:pt x="136272" y="600832"/>
                  </a:cubicBezTo>
                  <a:cubicBezTo>
                    <a:pt x="128189" y="552334"/>
                    <a:pt x="128189" y="512542"/>
                    <a:pt x="135029" y="481454"/>
                  </a:cubicBezTo>
                  <a:cubicBezTo>
                    <a:pt x="141868" y="450366"/>
                    <a:pt x="154925" y="423630"/>
                    <a:pt x="173578" y="401869"/>
                  </a:cubicBezTo>
                  <a:cubicBezTo>
                    <a:pt x="197204" y="374511"/>
                    <a:pt x="227671" y="355237"/>
                    <a:pt x="265598" y="345289"/>
                  </a:cubicBezTo>
                  <a:cubicBezTo>
                    <a:pt x="303525" y="335341"/>
                    <a:pt x="326530" y="323527"/>
                    <a:pt x="333991" y="309227"/>
                  </a:cubicBezTo>
                  <a:cubicBezTo>
                    <a:pt x="348914" y="280626"/>
                    <a:pt x="334613" y="261351"/>
                    <a:pt x="291712" y="252025"/>
                  </a:cubicBezTo>
                  <a:cubicBezTo>
                    <a:pt x="248810" y="242698"/>
                    <a:pt x="224562" y="251403"/>
                    <a:pt x="219588" y="277517"/>
                  </a:cubicBezTo>
                  <a:cubicBezTo>
                    <a:pt x="213992" y="296170"/>
                    <a:pt x="201557" y="304874"/>
                    <a:pt x="181039" y="303009"/>
                  </a:cubicBezTo>
                  <a:close/>
                  <a:moveTo>
                    <a:pt x="266841" y="944664"/>
                  </a:moveTo>
                  <a:cubicBezTo>
                    <a:pt x="226427" y="948395"/>
                    <a:pt x="192230" y="935960"/>
                    <a:pt x="163008" y="907359"/>
                  </a:cubicBezTo>
                  <a:cubicBezTo>
                    <a:pt x="133785" y="878758"/>
                    <a:pt x="122593" y="844561"/>
                    <a:pt x="129433" y="804147"/>
                  </a:cubicBezTo>
                  <a:cubicBezTo>
                    <a:pt x="134407" y="771193"/>
                    <a:pt x="150573" y="744458"/>
                    <a:pt x="177930" y="723940"/>
                  </a:cubicBezTo>
                  <a:cubicBezTo>
                    <a:pt x="204665" y="703422"/>
                    <a:pt x="235753" y="695961"/>
                    <a:pt x="269950" y="701557"/>
                  </a:cubicBezTo>
                  <a:cubicBezTo>
                    <a:pt x="294820" y="705909"/>
                    <a:pt x="317204" y="715857"/>
                    <a:pt x="335857" y="730157"/>
                  </a:cubicBezTo>
                  <a:cubicBezTo>
                    <a:pt x="355131" y="744458"/>
                    <a:pt x="367566" y="764354"/>
                    <a:pt x="373162" y="790468"/>
                  </a:cubicBezTo>
                  <a:cubicBezTo>
                    <a:pt x="381245" y="826530"/>
                    <a:pt x="375027" y="860727"/>
                    <a:pt x="353888" y="891815"/>
                  </a:cubicBezTo>
                  <a:cubicBezTo>
                    <a:pt x="332126" y="922903"/>
                    <a:pt x="303525" y="940312"/>
                    <a:pt x="266841" y="944664"/>
                  </a:cubicBezTo>
                  <a:close/>
                </a:path>
              </a:pathLst>
            </a:custGeom>
            <a:solidFill>
              <a:srgbClr val="969696"/>
            </a:solidFill>
            <a:ln w="6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D9C6836D-607F-60C7-5AA2-9D63416EDFF7}"/>
              </a:ext>
            </a:extLst>
          </p:cNvPr>
          <p:cNvSpPr txBox="1"/>
          <p:nvPr/>
        </p:nvSpPr>
        <p:spPr>
          <a:xfrm>
            <a:off x="3735141" y="2317481"/>
            <a:ext cx="32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!</a:t>
            </a:r>
            <a:endParaRPr lang="vi-VN" sz="36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06BE999F-7C7B-5C56-7C84-C790C524B92F}"/>
              </a:ext>
            </a:extLst>
          </p:cNvPr>
          <p:cNvSpPr txBox="1"/>
          <p:nvPr/>
        </p:nvSpPr>
        <p:spPr>
          <a:xfrm>
            <a:off x="5092096" y="3092993"/>
            <a:ext cx="32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!</a:t>
            </a:r>
            <a:endParaRPr lang="vi-VN" sz="36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24FCA68C-13F0-0252-AC74-659F5F456F78}"/>
              </a:ext>
            </a:extLst>
          </p:cNvPr>
          <p:cNvSpPr txBox="1"/>
          <p:nvPr/>
        </p:nvSpPr>
        <p:spPr>
          <a:xfrm>
            <a:off x="7028596" y="3862927"/>
            <a:ext cx="32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  <a:endParaRPr lang="vi-VN" sz="36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92" name="Đồ họa 91">
            <a:extLst>
              <a:ext uri="{FF2B5EF4-FFF2-40B4-BE49-F238E27FC236}">
                <a16:creationId xmlns:a16="http://schemas.microsoft.com/office/drawing/2014/main" id="{5D775E8C-F6F3-00BC-6082-52036A056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1677" y="700658"/>
            <a:ext cx="1085850" cy="1038225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45E84A25-2D50-D039-A796-E757CE7C0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4" y="782007"/>
            <a:ext cx="185944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Nhóm 43">
            <a:extLst>
              <a:ext uri="{FF2B5EF4-FFF2-40B4-BE49-F238E27FC236}">
                <a16:creationId xmlns:a16="http://schemas.microsoft.com/office/drawing/2014/main" id="{FA2DC361-257D-C6FD-B62C-63E905C422AA}"/>
              </a:ext>
            </a:extLst>
          </p:cNvPr>
          <p:cNvGrpSpPr/>
          <p:nvPr/>
        </p:nvGrpSpPr>
        <p:grpSpPr>
          <a:xfrm>
            <a:off x="855705" y="1403327"/>
            <a:ext cx="6107652" cy="790563"/>
            <a:chOff x="855705" y="1174729"/>
            <a:chExt cx="6107652" cy="790563"/>
          </a:xfrm>
        </p:grpSpPr>
        <p:grpSp>
          <p:nvGrpSpPr>
            <p:cNvPr id="41" name="Nhóm 40">
              <a:extLst>
                <a:ext uri="{FF2B5EF4-FFF2-40B4-BE49-F238E27FC236}">
                  <a16:creationId xmlns:a16="http://schemas.microsoft.com/office/drawing/2014/main" id="{46423987-3F8F-8C8F-AE69-8C7AA4DEC075}"/>
                </a:ext>
              </a:extLst>
            </p:cNvPr>
            <p:cNvGrpSpPr/>
            <p:nvPr/>
          </p:nvGrpSpPr>
          <p:grpSpPr>
            <a:xfrm>
              <a:off x="1316298" y="1213586"/>
              <a:ext cx="5647059" cy="751706"/>
              <a:chOff x="1230527" y="1262270"/>
              <a:chExt cx="5647059" cy="751706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3466C510-9019-60AF-80CE-CBABC44AA485}"/>
                  </a:ext>
                </a:extLst>
              </p:cNvPr>
              <p:cNvSpPr/>
              <p:nvPr/>
            </p:nvSpPr>
            <p:spPr>
              <a:xfrm>
                <a:off x="1230527" y="1262270"/>
                <a:ext cx="5582542" cy="751706"/>
              </a:xfrm>
              <a:prstGeom prst="roundRect">
                <a:avLst/>
              </a:prstGeom>
              <a:solidFill>
                <a:srgbClr val="CEE4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C807FAB-B86C-01CC-FD18-ABB1F50EEFBD}"/>
                  </a:ext>
                </a:extLst>
              </p:cNvPr>
              <p:cNvSpPr txBox="1"/>
              <p:nvPr/>
            </p:nvSpPr>
            <p:spPr>
              <a:xfrm>
                <a:off x="1230527" y="1405710"/>
                <a:ext cx="5647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chấm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Đồ họa 16">
              <a:extLst>
                <a:ext uri="{FF2B5EF4-FFF2-40B4-BE49-F238E27FC236}">
                  <a16:creationId xmlns:a16="http://schemas.microsoft.com/office/drawing/2014/main" id="{16CDF347-377A-CAF9-0066-3883A7E70FBC}"/>
                </a:ext>
              </a:extLst>
            </p:cNvPr>
            <p:cNvGrpSpPr/>
            <p:nvPr/>
          </p:nvGrpSpPr>
          <p:grpSpPr>
            <a:xfrm>
              <a:off x="855705" y="1174729"/>
              <a:ext cx="360085" cy="746473"/>
              <a:chOff x="5914927" y="3057350"/>
              <a:chExt cx="360085" cy="746473"/>
            </a:xfrm>
            <a:noFill/>
          </p:grpSpPr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37E79627-4EB7-C857-0314-4DE8A62121EE}"/>
                  </a:ext>
                </a:extLst>
              </p:cNvPr>
              <p:cNvSpPr/>
              <p:nvPr/>
            </p:nvSpPr>
            <p:spPr>
              <a:xfrm>
                <a:off x="5959792" y="3057350"/>
                <a:ext cx="315220" cy="565007"/>
              </a:xfrm>
              <a:custGeom>
                <a:avLst/>
                <a:gdLst>
                  <a:gd name="connsiteX0" fmla="*/ 0 w 315220"/>
                  <a:gd name="connsiteY0" fmla="*/ 129715 h 565007"/>
                  <a:gd name="connsiteX1" fmla="*/ 156210 w 315220"/>
                  <a:gd name="connsiteY1" fmla="*/ 175 h 565007"/>
                  <a:gd name="connsiteX2" fmla="*/ 311468 w 315220"/>
                  <a:gd name="connsiteY2" fmla="*/ 139240 h 565007"/>
                  <a:gd name="connsiteX3" fmla="*/ 236220 w 315220"/>
                  <a:gd name="connsiteY3" fmla="*/ 338312 h 565007"/>
                  <a:gd name="connsiteX4" fmla="*/ 97155 w 315220"/>
                  <a:gd name="connsiteY4" fmla="*/ 424037 h 565007"/>
                  <a:gd name="connsiteX5" fmla="*/ 40958 w 315220"/>
                  <a:gd name="connsiteY5" fmla="*/ 565007 h 56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220" h="565007">
                    <a:moveTo>
                      <a:pt x="0" y="129715"/>
                    </a:moveTo>
                    <a:cubicBezTo>
                      <a:pt x="6667" y="55420"/>
                      <a:pt x="81915" y="-3635"/>
                      <a:pt x="156210" y="175"/>
                    </a:cubicBezTo>
                    <a:cubicBezTo>
                      <a:pt x="230505" y="3985"/>
                      <a:pt x="296228" y="65897"/>
                      <a:pt x="311468" y="139240"/>
                    </a:cubicBezTo>
                    <a:cubicBezTo>
                      <a:pt x="326708" y="212582"/>
                      <a:pt x="294323" y="291640"/>
                      <a:pt x="236220" y="338312"/>
                    </a:cubicBezTo>
                    <a:cubicBezTo>
                      <a:pt x="194310" y="372602"/>
                      <a:pt x="140018" y="390700"/>
                      <a:pt x="97155" y="424037"/>
                    </a:cubicBezTo>
                    <a:cubicBezTo>
                      <a:pt x="53340" y="456422"/>
                      <a:pt x="20003" y="514525"/>
                      <a:pt x="40958" y="565007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C69654B3-8539-FFDE-0781-3FA279876484}"/>
                  </a:ext>
                </a:extLst>
              </p:cNvPr>
              <p:cNvSpPr/>
              <p:nvPr/>
            </p:nvSpPr>
            <p:spPr>
              <a:xfrm>
                <a:off x="5914927" y="3703223"/>
                <a:ext cx="99201" cy="100600"/>
              </a:xfrm>
              <a:custGeom>
                <a:avLst/>
                <a:gdLst>
                  <a:gd name="connsiteX0" fmla="*/ 62010 w 99201"/>
                  <a:gd name="connsiteY0" fmla="*/ 1049 h 100600"/>
                  <a:gd name="connsiteX1" fmla="*/ 1050 w 99201"/>
                  <a:gd name="connsiteY1" fmla="*/ 62962 h 100600"/>
                  <a:gd name="connsiteX2" fmla="*/ 82965 w 99201"/>
                  <a:gd name="connsiteY2" fmla="*/ 90584 h 100600"/>
                  <a:gd name="connsiteX3" fmla="*/ 70582 w 99201"/>
                  <a:gd name="connsiteY3" fmla="*/ 4859 h 1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201" h="100600">
                    <a:moveTo>
                      <a:pt x="62010" y="1049"/>
                    </a:moveTo>
                    <a:cubicBezTo>
                      <a:pt x="28672" y="-6571"/>
                      <a:pt x="-6570" y="28672"/>
                      <a:pt x="1050" y="62962"/>
                    </a:cubicBezTo>
                    <a:cubicBezTo>
                      <a:pt x="8670" y="96299"/>
                      <a:pt x="56295" y="112492"/>
                      <a:pt x="82965" y="90584"/>
                    </a:cubicBezTo>
                    <a:cubicBezTo>
                      <a:pt x="109635" y="68677"/>
                      <a:pt x="102015" y="19147"/>
                      <a:pt x="70582" y="4859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1868DB67-EB7F-E455-F6DE-3D7060BEF576}"/>
              </a:ext>
            </a:extLst>
          </p:cNvPr>
          <p:cNvGrpSpPr/>
          <p:nvPr/>
        </p:nvGrpSpPr>
        <p:grpSpPr>
          <a:xfrm>
            <a:off x="906233" y="2193890"/>
            <a:ext cx="6257248" cy="810999"/>
            <a:chOff x="906233" y="1965292"/>
            <a:chExt cx="6257248" cy="810999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4A35C242-7BB3-8025-3730-0225875BC11A}"/>
                </a:ext>
              </a:extLst>
            </p:cNvPr>
            <p:cNvSpPr txBox="1"/>
            <p:nvPr/>
          </p:nvSpPr>
          <p:spPr>
            <a:xfrm>
              <a:off x="1989116" y="2185410"/>
              <a:ext cx="517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cuối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grpSp>
          <p:nvGrpSpPr>
            <p:cNvPr id="24" name="Đồ họa 22">
              <a:extLst>
                <a:ext uri="{FF2B5EF4-FFF2-40B4-BE49-F238E27FC236}">
                  <a16:creationId xmlns:a16="http://schemas.microsoft.com/office/drawing/2014/main" id="{985044C6-2D18-9F4F-C9D0-10F5BE29BB32}"/>
                </a:ext>
              </a:extLst>
            </p:cNvPr>
            <p:cNvGrpSpPr/>
            <p:nvPr/>
          </p:nvGrpSpPr>
          <p:grpSpPr>
            <a:xfrm flipH="1">
              <a:off x="906233" y="1965292"/>
              <a:ext cx="1082883" cy="810999"/>
              <a:chOff x="5552774" y="3032363"/>
              <a:chExt cx="1082883" cy="810999"/>
            </a:xfrm>
            <a:solidFill>
              <a:srgbClr val="FC8820"/>
            </a:solidFill>
          </p:grpSpPr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94847140-ECCC-AFA9-05B7-A4D15F9736AA}"/>
                  </a:ext>
                </a:extLst>
              </p:cNvPr>
              <p:cNvSpPr/>
              <p:nvPr/>
            </p:nvSpPr>
            <p:spPr>
              <a:xfrm>
                <a:off x="5552774" y="3032363"/>
                <a:ext cx="1082883" cy="810999"/>
              </a:xfrm>
              <a:custGeom>
                <a:avLst/>
                <a:gdLst>
                  <a:gd name="connsiteX0" fmla="*/ 57450 w 1082883"/>
                  <a:gd name="connsiteY0" fmla="*/ 377586 h 810999"/>
                  <a:gd name="connsiteX1" fmla="*/ 449881 w 1082883"/>
                  <a:gd name="connsiteY1" fmla="*/ 212804 h 810999"/>
                  <a:gd name="connsiteX2" fmla="*/ 414638 w 1082883"/>
                  <a:gd name="connsiteY2" fmla="*/ 177561 h 810999"/>
                  <a:gd name="connsiteX3" fmla="*/ 333676 w 1082883"/>
                  <a:gd name="connsiteY3" fmla="*/ 328056 h 810999"/>
                  <a:gd name="connsiteX4" fmla="*/ 366061 w 1082883"/>
                  <a:gd name="connsiteY4" fmla="*/ 369966 h 810999"/>
                  <a:gd name="connsiteX5" fmla="*/ 828023 w 1082883"/>
                  <a:gd name="connsiteY5" fmla="*/ 36591 h 810999"/>
                  <a:gd name="connsiteX6" fmla="*/ 772778 w 1082883"/>
                  <a:gd name="connsiteY6" fmla="*/ 36591 h 810999"/>
                  <a:gd name="connsiteX7" fmla="*/ 793733 w 1082883"/>
                  <a:gd name="connsiteY7" fmla="*/ 176609 h 810999"/>
                  <a:gd name="connsiteX8" fmla="*/ 829928 w 1082883"/>
                  <a:gd name="connsiteY8" fmla="*/ 228044 h 810999"/>
                  <a:gd name="connsiteX9" fmla="*/ 919463 w 1082883"/>
                  <a:gd name="connsiteY9" fmla="*/ 217566 h 810999"/>
                  <a:gd name="connsiteX10" fmla="*/ 1064243 w 1082883"/>
                  <a:gd name="connsiteY10" fmla="*/ 178514 h 810999"/>
                  <a:gd name="connsiteX11" fmla="*/ 1031858 w 1082883"/>
                  <a:gd name="connsiteY11" fmla="*/ 136604 h 810999"/>
                  <a:gd name="connsiteX12" fmla="*/ 330818 w 1082883"/>
                  <a:gd name="connsiteY12" fmla="*/ 555704 h 810999"/>
                  <a:gd name="connsiteX13" fmla="*/ 303195 w 1082883"/>
                  <a:gd name="connsiteY13" fmla="*/ 591899 h 810999"/>
                  <a:gd name="connsiteX14" fmla="*/ 322245 w 1082883"/>
                  <a:gd name="connsiteY14" fmla="*/ 782399 h 810999"/>
                  <a:gd name="connsiteX15" fmla="*/ 370823 w 1082883"/>
                  <a:gd name="connsiteY15" fmla="*/ 762396 h 810999"/>
                  <a:gd name="connsiteX16" fmla="*/ 54593 w 1082883"/>
                  <a:gd name="connsiteY16" fmla="*/ 368061 h 810999"/>
                  <a:gd name="connsiteX17" fmla="*/ 5063 w 1082883"/>
                  <a:gd name="connsiteY17" fmla="*/ 396636 h 810999"/>
                  <a:gd name="connsiteX18" fmla="*/ 328913 w 1082883"/>
                  <a:gd name="connsiteY18" fmla="*/ 802401 h 810999"/>
                  <a:gd name="connsiteX19" fmla="*/ 377490 w 1082883"/>
                  <a:gd name="connsiteY19" fmla="*/ 782399 h 810999"/>
                  <a:gd name="connsiteX20" fmla="*/ 356536 w 1082883"/>
                  <a:gd name="connsiteY20" fmla="*/ 576659 h 810999"/>
                  <a:gd name="connsiteX21" fmla="*/ 328913 w 1082883"/>
                  <a:gd name="connsiteY21" fmla="*/ 612854 h 810999"/>
                  <a:gd name="connsiteX22" fmla="*/ 1079483 w 1082883"/>
                  <a:gd name="connsiteY22" fmla="*/ 165179 h 810999"/>
                  <a:gd name="connsiteX23" fmla="*/ 1047098 w 1082883"/>
                  <a:gd name="connsiteY23" fmla="*/ 123269 h 810999"/>
                  <a:gd name="connsiteX24" fmla="*/ 956611 w 1082883"/>
                  <a:gd name="connsiteY24" fmla="*/ 147081 h 810999"/>
                  <a:gd name="connsiteX25" fmla="*/ 866123 w 1082883"/>
                  <a:gd name="connsiteY25" fmla="*/ 170894 h 810999"/>
                  <a:gd name="connsiteX26" fmla="*/ 847073 w 1082883"/>
                  <a:gd name="connsiteY26" fmla="*/ 160416 h 810999"/>
                  <a:gd name="connsiteX27" fmla="*/ 840405 w 1082883"/>
                  <a:gd name="connsiteY27" fmla="*/ 116601 h 810999"/>
                  <a:gd name="connsiteX28" fmla="*/ 826118 w 1082883"/>
                  <a:gd name="connsiteY28" fmla="*/ 20399 h 810999"/>
                  <a:gd name="connsiteX29" fmla="*/ 770873 w 1082883"/>
                  <a:gd name="connsiteY29" fmla="*/ 20399 h 810999"/>
                  <a:gd name="connsiteX30" fmla="*/ 348915 w 1082883"/>
                  <a:gd name="connsiteY30" fmla="*/ 313769 h 810999"/>
                  <a:gd name="connsiteX31" fmla="*/ 381301 w 1082883"/>
                  <a:gd name="connsiteY31" fmla="*/ 355679 h 810999"/>
                  <a:gd name="connsiteX32" fmla="*/ 468931 w 1082883"/>
                  <a:gd name="connsiteY32" fmla="*/ 192801 h 810999"/>
                  <a:gd name="connsiteX33" fmla="*/ 433688 w 1082883"/>
                  <a:gd name="connsiteY33" fmla="*/ 157559 h 810999"/>
                  <a:gd name="connsiteX34" fmla="*/ 42210 w 1082883"/>
                  <a:gd name="connsiteY34" fmla="*/ 322341 h 810999"/>
                  <a:gd name="connsiteX35" fmla="*/ 57450 w 1082883"/>
                  <a:gd name="connsiteY35" fmla="*/ 377586 h 810999"/>
                  <a:gd name="connsiteX36" fmla="*/ 57450 w 1082883"/>
                  <a:gd name="connsiteY36" fmla="*/ 377586 h 81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82883" h="810999">
                    <a:moveTo>
                      <a:pt x="57450" y="377586"/>
                    </a:moveTo>
                    <a:cubicBezTo>
                      <a:pt x="187943" y="322341"/>
                      <a:pt x="319388" y="267096"/>
                      <a:pt x="449881" y="212804"/>
                    </a:cubicBezTo>
                    <a:cubicBezTo>
                      <a:pt x="438451" y="201374"/>
                      <a:pt x="426068" y="188991"/>
                      <a:pt x="414638" y="177561"/>
                    </a:cubicBezTo>
                    <a:cubicBezTo>
                      <a:pt x="394636" y="231854"/>
                      <a:pt x="367013" y="281384"/>
                      <a:pt x="333676" y="328056"/>
                    </a:cubicBezTo>
                    <a:cubicBezTo>
                      <a:pt x="317483" y="350916"/>
                      <a:pt x="344153" y="372824"/>
                      <a:pt x="366061" y="369966"/>
                    </a:cubicBezTo>
                    <a:cubicBezTo>
                      <a:pt x="564181" y="340439"/>
                      <a:pt x="767063" y="242331"/>
                      <a:pt x="828023" y="36591"/>
                    </a:cubicBezTo>
                    <a:cubicBezTo>
                      <a:pt x="809926" y="36591"/>
                      <a:pt x="790876" y="36591"/>
                      <a:pt x="772778" y="36591"/>
                    </a:cubicBezTo>
                    <a:cubicBezTo>
                      <a:pt x="779446" y="83264"/>
                      <a:pt x="784208" y="130889"/>
                      <a:pt x="793733" y="176609"/>
                    </a:cubicBezTo>
                    <a:cubicBezTo>
                      <a:pt x="798496" y="199469"/>
                      <a:pt x="807068" y="219471"/>
                      <a:pt x="829928" y="228044"/>
                    </a:cubicBezTo>
                    <a:cubicBezTo>
                      <a:pt x="858503" y="238521"/>
                      <a:pt x="891841" y="225186"/>
                      <a:pt x="919463" y="217566"/>
                    </a:cubicBezTo>
                    <a:cubicBezTo>
                      <a:pt x="968041" y="204231"/>
                      <a:pt x="1015666" y="191849"/>
                      <a:pt x="1064243" y="178514"/>
                    </a:cubicBezTo>
                    <a:cubicBezTo>
                      <a:pt x="1053766" y="164226"/>
                      <a:pt x="1042336" y="150891"/>
                      <a:pt x="1031858" y="136604"/>
                    </a:cubicBezTo>
                    <a:cubicBezTo>
                      <a:pt x="900413" y="396636"/>
                      <a:pt x="622283" y="564276"/>
                      <a:pt x="330818" y="555704"/>
                    </a:cubicBezTo>
                    <a:cubicBezTo>
                      <a:pt x="310815" y="554751"/>
                      <a:pt x="299385" y="574754"/>
                      <a:pt x="303195" y="591899"/>
                    </a:cubicBezTo>
                    <a:cubicBezTo>
                      <a:pt x="316531" y="654764"/>
                      <a:pt x="322245" y="718581"/>
                      <a:pt x="322245" y="782399"/>
                    </a:cubicBezTo>
                    <a:cubicBezTo>
                      <a:pt x="338438" y="775731"/>
                      <a:pt x="354631" y="769064"/>
                      <a:pt x="370823" y="762396"/>
                    </a:cubicBezTo>
                    <a:cubicBezTo>
                      <a:pt x="256523" y="637619"/>
                      <a:pt x="151748" y="506174"/>
                      <a:pt x="54593" y="368061"/>
                    </a:cubicBezTo>
                    <a:cubicBezTo>
                      <a:pt x="33638" y="338534"/>
                      <a:pt x="-15892" y="367109"/>
                      <a:pt x="5063" y="396636"/>
                    </a:cubicBezTo>
                    <a:cubicBezTo>
                      <a:pt x="104123" y="538559"/>
                      <a:pt x="212708" y="673814"/>
                      <a:pt x="328913" y="802401"/>
                    </a:cubicBezTo>
                    <a:cubicBezTo>
                      <a:pt x="346058" y="821451"/>
                      <a:pt x="377490" y="806211"/>
                      <a:pt x="377490" y="782399"/>
                    </a:cubicBezTo>
                    <a:cubicBezTo>
                      <a:pt x="377490" y="712866"/>
                      <a:pt x="370823" y="644286"/>
                      <a:pt x="356536" y="576659"/>
                    </a:cubicBezTo>
                    <a:cubicBezTo>
                      <a:pt x="347011" y="589041"/>
                      <a:pt x="338438" y="600471"/>
                      <a:pt x="328913" y="612854"/>
                    </a:cubicBezTo>
                    <a:cubicBezTo>
                      <a:pt x="639428" y="621426"/>
                      <a:pt x="939466" y="442356"/>
                      <a:pt x="1079483" y="165179"/>
                    </a:cubicBezTo>
                    <a:cubicBezTo>
                      <a:pt x="1090913" y="143271"/>
                      <a:pt x="1071863" y="116601"/>
                      <a:pt x="1047098" y="123269"/>
                    </a:cubicBezTo>
                    <a:cubicBezTo>
                      <a:pt x="1016618" y="130889"/>
                      <a:pt x="987091" y="139461"/>
                      <a:pt x="956611" y="147081"/>
                    </a:cubicBezTo>
                    <a:cubicBezTo>
                      <a:pt x="930893" y="153749"/>
                      <a:pt x="892793" y="171846"/>
                      <a:pt x="866123" y="170894"/>
                    </a:cubicBezTo>
                    <a:cubicBezTo>
                      <a:pt x="849930" y="169941"/>
                      <a:pt x="853741" y="170894"/>
                      <a:pt x="847073" y="160416"/>
                    </a:cubicBezTo>
                    <a:cubicBezTo>
                      <a:pt x="842311" y="151844"/>
                      <a:pt x="842311" y="128031"/>
                      <a:pt x="840405" y="116601"/>
                    </a:cubicBezTo>
                    <a:cubicBezTo>
                      <a:pt x="835643" y="84216"/>
                      <a:pt x="830880" y="52784"/>
                      <a:pt x="826118" y="20399"/>
                    </a:cubicBezTo>
                    <a:cubicBezTo>
                      <a:pt x="821355" y="-9129"/>
                      <a:pt x="778493" y="-4366"/>
                      <a:pt x="770873" y="20399"/>
                    </a:cubicBezTo>
                    <a:cubicBezTo>
                      <a:pt x="715628" y="207089"/>
                      <a:pt x="526081" y="288051"/>
                      <a:pt x="348915" y="313769"/>
                    </a:cubicBezTo>
                    <a:cubicBezTo>
                      <a:pt x="359393" y="328056"/>
                      <a:pt x="370823" y="341391"/>
                      <a:pt x="381301" y="355679"/>
                    </a:cubicBezTo>
                    <a:cubicBezTo>
                      <a:pt x="419401" y="306149"/>
                      <a:pt x="447976" y="251856"/>
                      <a:pt x="468931" y="192801"/>
                    </a:cubicBezTo>
                    <a:cubicBezTo>
                      <a:pt x="475598" y="173751"/>
                      <a:pt x="453690" y="148986"/>
                      <a:pt x="433688" y="157559"/>
                    </a:cubicBezTo>
                    <a:cubicBezTo>
                      <a:pt x="303195" y="212804"/>
                      <a:pt x="172703" y="267096"/>
                      <a:pt x="42210" y="322341"/>
                    </a:cubicBezTo>
                    <a:cubicBezTo>
                      <a:pt x="8873" y="336629"/>
                      <a:pt x="23160" y="391874"/>
                      <a:pt x="57450" y="377586"/>
                    </a:cubicBezTo>
                    <a:lnTo>
                      <a:pt x="57450" y="3775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5566CFCF-D6E1-4EA7-F2F3-1D00E00B3BFD}"/>
                  </a:ext>
                </a:extLst>
              </p:cNvPr>
              <p:cNvSpPr/>
              <p:nvPr/>
            </p:nvSpPr>
            <p:spPr>
              <a:xfrm>
                <a:off x="5674634" y="3335178"/>
                <a:ext cx="71260" cy="270727"/>
              </a:xfrm>
              <a:custGeom>
                <a:avLst/>
                <a:gdLst>
                  <a:gd name="connsiteX0" fmla="*/ 361 w 71260"/>
                  <a:gd name="connsiteY0" fmla="*/ 27146 h 270727"/>
                  <a:gd name="connsiteX1" fmla="*/ 15601 w 71260"/>
                  <a:gd name="connsiteY1" fmla="*/ 250031 h 270727"/>
                  <a:gd name="connsiteX2" fmla="*/ 70846 w 71260"/>
                  <a:gd name="connsiteY2" fmla="*/ 234791 h 270727"/>
                  <a:gd name="connsiteX3" fmla="*/ 57511 w 71260"/>
                  <a:gd name="connsiteY3" fmla="*/ 27146 h 270727"/>
                  <a:gd name="connsiteX4" fmla="*/ 361 w 71260"/>
                  <a:gd name="connsiteY4" fmla="*/ 27146 h 270727"/>
                  <a:gd name="connsiteX5" fmla="*/ 361 w 71260"/>
                  <a:gd name="connsiteY5" fmla="*/ 27146 h 2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260" h="270727">
                    <a:moveTo>
                      <a:pt x="361" y="27146"/>
                    </a:moveTo>
                    <a:cubicBezTo>
                      <a:pt x="-1544" y="102394"/>
                      <a:pt x="4171" y="175736"/>
                      <a:pt x="15601" y="250031"/>
                    </a:cubicBezTo>
                    <a:cubicBezTo>
                      <a:pt x="21316" y="286226"/>
                      <a:pt x="76561" y="270986"/>
                      <a:pt x="70846" y="234791"/>
                    </a:cubicBezTo>
                    <a:cubicBezTo>
                      <a:pt x="60369" y="166211"/>
                      <a:pt x="56559" y="96679"/>
                      <a:pt x="57511" y="27146"/>
                    </a:cubicBezTo>
                    <a:cubicBezTo>
                      <a:pt x="58463" y="-9049"/>
                      <a:pt x="1313" y="-9049"/>
                      <a:pt x="361" y="27146"/>
                    </a:cubicBezTo>
                    <a:lnTo>
                      <a:pt x="361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3B6B1A56-8DC5-0B76-1662-5294CB901047}"/>
                  </a:ext>
                </a:extLst>
              </p:cNvPr>
              <p:cNvSpPr/>
              <p:nvPr/>
            </p:nvSpPr>
            <p:spPr>
              <a:xfrm>
                <a:off x="5742340" y="3306603"/>
                <a:ext cx="131688" cy="458910"/>
              </a:xfrm>
              <a:custGeom>
                <a:avLst/>
                <a:gdLst>
                  <a:gd name="connsiteX0" fmla="*/ 282 w 131688"/>
                  <a:gd name="connsiteY0" fmla="*/ 27146 h 458910"/>
                  <a:gd name="connsiteX1" fmla="*/ 75529 w 131688"/>
                  <a:gd name="connsiteY1" fmla="*/ 438626 h 458910"/>
                  <a:gd name="connsiteX2" fmla="*/ 130774 w 131688"/>
                  <a:gd name="connsiteY2" fmla="*/ 423386 h 458910"/>
                  <a:gd name="connsiteX3" fmla="*/ 57432 w 131688"/>
                  <a:gd name="connsiteY3" fmla="*/ 27146 h 458910"/>
                  <a:gd name="connsiteX4" fmla="*/ 282 w 131688"/>
                  <a:gd name="connsiteY4" fmla="*/ 27146 h 458910"/>
                  <a:gd name="connsiteX5" fmla="*/ 282 w 131688"/>
                  <a:gd name="connsiteY5" fmla="*/ 27146 h 45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688" h="458910">
                    <a:moveTo>
                      <a:pt x="282" y="27146"/>
                    </a:moveTo>
                    <a:cubicBezTo>
                      <a:pt x="16474" y="166211"/>
                      <a:pt x="41239" y="303371"/>
                      <a:pt x="75529" y="438626"/>
                    </a:cubicBezTo>
                    <a:cubicBezTo>
                      <a:pt x="85054" y="473869"/>
                      <a:pt x="139347" y="459581"/>
                      <a:pt x="130774" y="423386"/>
                    </a:cubicBezTo>
                    <a:cubicBezTo>
                      <a:pt x="97437" y="292894"/>
                      <a:pt x="72672" y="161449"/>
                      <a:pt x="57432" y="27146"/>
                    </a:cubicBezTo>
                    <a:cubicBezTo>
                      <a:pt x="52669" y="-9049"/>
                      <a:pt x="-4481" y="-9049"/>
                      <a:pt x="282" y="27146"/>
                    </a:cubicBezTo>
                    <a:lnTo>
                      <a:pt x="282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7F25E1D3-9BE4-51AF-DAEA-61FBB727F19D}"/>
                  </a:ext>
                </a:extLst>
              </p:cNvPr>
              <p:cNvSpPr/>
              <p:nvPr/>
            </p:nvSpPr>
            <p:spPr>
              <a:xfrm>
                <a:off x="5829253" y="3297672"/>
                <a:ext cx="92206" cy="317758"/>
              </a:xfrm>
              <a:custGeom>
                <a:avLst/>
                <a:gdLst>
                  <a:gd name="connsiteX0" fmla="*/ 47 w 92206"/>
                  <a:gd name="connsiteY0" fmla="*/ 27505 h 317758"/>
                  <a:gd name="connsiteX1" fmla="*/ 36242 w 92206"/>
                  <a:gd name="connsiteY1" fmla="*/ 297062 h 317758"/>
                  <a:gd name="connsiteX2" fmla="*/ 91487 w 92206"/>
                  <a:gd name="connsiteY2" fmla="*/ 281822 h 317758"/>
                  <a:gd name="connsiteX3" fmla="*/ 57197 w 92206"/>
                  <a:gd name="connsiteY3" fmla="*/ 27505 h 317758"/>
                  <a:gd name="connsiteX4" fmla="*/ 47 w 92206"/>
                  <a:gd name="connsiteY4" fmla="*/ 27505 h 317758"/>
                  <a:gd name="connsiteX5" fmla="*/ 47 w 92206"/>
                  <a:gd name="connsiteY5" fmla="*/ 27505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206" h="317758">
                    <a:moveTo>
                      <a:pt x="47" y="27505"/>
                    </a:moveTo>
                    <a:cubicBezTo>
                      <a:pt x="3857" y="118945"/>
                      <a:pt x="16239" y="208480"/>
                      <a:pt x="36242" y="297062"/>
                    </a:cubicBezTo>
                    <a:cubicBezTo>
                      <a:pt x="43862" y="333257"/>
                      <a:pt x="99107" y="318017"/>
                      <a:pt x="91487" y="281822"/>
                    </a:cubicBezTo>
                    <a:cubicBezTo>
                      <a:pt x="72437" y="198002"/>
                      <a:pt x="61007" y="113230"/>
                      <a:pt x="57197" y="27505"/>
                    </a:cubicBezTo>
                    <a:cubicBezTo>
                      <a:pt x="55292" y="-8690"/>
                      <a:pt x="-1858" y="-9643"/>
                      <a:pt x="47" y="27505"/>
                    </a:cubicBezTo>
                    <a:lnTo>
                      <a:pt x="47" y="275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id="{9012CEDC-43FE-0521-275E-3017A34250BB}"/>
                  </a:ext>
                </a:extLst>
              </p:cNvPr>
              <p:cNvSpPr/>
              <p:nvPr/>
            </p:nvSpPr>
            <p:spPr>
              <a:xfrm>
                <a:off x="5911059" y="3364632"/>
                <a:ext cx="106296" cy="241272"/>
              </a:xfrm>
              <a:custGeom>
                <a:avLst/>
                <a:gdLst>
                  <a:gd name="connsiteX0" fmla="*/ 2060 w 106296"/>
                  <a:gd name="connsiteY0" fmla="*/ 34839 h 241272"/>
                  <a:gd name="connsiteX1" fmla="*/ 50638 w 106296"/>
                  <a:gd name="connsiteY1" fmla="*/ 220577 h 241272"/>
                  <a:gd name="connsiteX2" fmla="*/ 105883 w 106296"/>
                  <a:gd name="connsiteY2" fmla="*/ 205337 h 241272"/>
                  <a:gd name="connsiteX3" fmla="*/ 57305 w 106296"/>
                  <a:gd name="connsiteY3" fmla="*/ 19599 h 241272"/>
                  <a:gd name="connsiteX4" fmla="*/ 2060 w 106296"/>
                  <a:gd name="connsiteY4" fmla="*/ 34839 h 241272"/>
                  <a:gd name="connsiteX5" fmla="*/ 2060 w 106296"/>
                  <a:gd name="connsiteY5" fmla="*/ 34839 h 24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296" h="241272">
                    <a:moveTo>
                      <a:pt x="2060" y="34839"/>
                    </a:moveTo>
                    <a:cubicBezTo>
                      <a:pt x="23968" y="95799"/>
                      <a:pt x="40160" y="156759"/>
                      <a:pt x="50638" y="220577"/>
                    </a:cubicBezTo>
                    <a:cubicBezTo>
                      <a:pt x="56353" y="256772"/>
                      <a:pt x="111598" y="241532"/>
                      <a:pt x="105883" y="205337"/>
                    </a:cubicBezTo>
                    <a:cubicBezTo>
                      <a:pt x="95405" y="141519"/>
                      <a:pt x="79213" y="79607"/>
                      <a:pt x="57305" y="19599"/>
                    </a:cubicBezTo>
                    <a:cubicBezTo>
                      <a:pt x="43970" y="-14691"/>
                      <a:pt x="-11275" y="-403"/>
                      <a:pt x="2060" y="34839"/>
                    </a:cubicBezTo>
                    <a:lnTo>
                      <a:pt x="2060" y="34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5C2BDAC8-32D9-07B2-DA09-D2CCD58881CA}"/>
                  </a:ext>
                </a:extLst>
              </p:cNvPr>
              <p:cNvSpPr/>
              <p:nvPr/>
            </p:nvSpPr>
            <p:spPr>
              <a:xfrm>
                <a:off x="6033367" y="3307070"/>
                <a:ext cx="121329" cy="299103"/>
              </a:xfrm>
              <a:custGeom>
                <a:avLst/>
                <a:gdLst>
                  <a:gd name="connsiteX0" fmla="*/ 720 w 121329"/>
                  <a:gd name="connsiteY0" fmla="*/ 35252 h 299103"/>
                  <a:gd name="connsiteX1" fmla="*/ 64537 w 121329"/>
                  <a:gd name="connsiteY1" fmla="*/ 279092 h 299103"/>
                  <a:gd name="connsiteX2" fmla="*/ 119782 w 121329"/>
                  <a:gd name="connsiteY2" fmla="*/ 263852 h 299103"/>
                  <a:gd name="connsiteX3" fmla="*/ 55965 w 121329"/>
                  <a:gd name="connsiteY3" fmla="*/ 20012 h 299103"/>
                  <a:gd name="connsiteX4" fmla="*/ 720 w 121329"/>
                  <a:gd name="connsiteY4" fmla="*/ 35252 h 299103"/>
                  <a:gd name="connsiteX5" fmla="*/ 720 w 121329"/>
                  <a:gd name="connsiteY5" fmla="*/ 35252 h 29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29" h="299103">
                    <a:moveTo>
                      <a:pt x="720" y="35252"/>
                    </a:moveTo>
                    <a:cubicBezTo>
                      <a:pt x="17865" y="117167"/>
                      <a:pt x="38820" y="199082"/>
                      <a:pt x="64537" y="279092"/>
                    </a:cubicBezTo>
                    <a:cubicBezTo>
                      <a:pt x="75967" y="314334"/>
                      <a:pt x="131212" y="299094"/>
                      <a:pt x="119782" y="263852"/>
                    </a:cubicBezTo>
                    <a:cubicBezTo>
                      <a:pt x="94065" y="183842"/>
                      <a:pt x="73110" y="10287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284685EF-0887-63D2-E119-4F418400D102}"/>
                  </a:ext>
                </a:extLst>
              </p:cNvPr>
              <p:cNvSpPr/>
              <p:nvPr/>
            </p:nvSpPr>
            <p:spPr>
              <a:xfrm>
                <a:off x="6139095" y="3278495"/>
                <a:ext cx="119192" cy="289578"/>
              </a:xfrm>
              <a:custGeom>
                <a:avLst/>
                <a:gdLst>
                  <a:gd name="connsiteX0" fmla="*/ 720 w 119192"/>
                  <a:gd name="connsiteY0" fmla="*/ 35252 h 289578"/>
                  <a:gd name="connsiteX1" fmla="*/ 62632 w 119192"/>
                  <a:gd name="connsiteY1" fmla="*/ 269567 h 289578"/>
                  <a:gd name="connsiteX2" fmla="*/ 117877 w 119192"/>
                  <a:gd name="connsiteY2" fmla="*/ 254327 h 289578"/>
                  <a:gd name="connsiteX3" fmla="*/ 55965 w 119192"/>
                  <a:gd name="connsiteY3" fmla="*/ 20012 h 289578"/>
                  <a:gd name="connsiteX4" fmla="*/ 720 w 119192"/>
                  <a:gd name="connsiteY4" fmla="*/ 35252 h 289578"/>
                  <a:gd name="connsiteX5" fmla="*/ 720 w 119192"/>
                  <a:gd name="connsiteY5" fmla="*/ 35252 h 2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92" h="289578">
                    <a:moveTo>
                      <a:pt x="720" y="35252"/>
                    </a:moveTo>
                    <a:cubicBezTo>
                      <a:pt x="17865" y="114309"/>
                      <a:pt x="37867" y="192414"/>
                      <a:pt x="62632" y="269567"/>
                    </a:cubicBezTo>
                    <a:cubicBezTo>
                      <a:pt x="73110" y="304809"/>
                      <a:pt x="128355" y="289569"/>
                      <a:pt x="117877" y="254327"/>
                    </a:cubicBezTo>
                    <a:cubicBezTo>
                      <a:pt x="94065" y="177174"/>
                      <a:pt x="73110" y="9906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FE3A8EB7-3612-A1F9-BE04-30B1DF6B4697}"/>
                  </a:ext>
                </a:extLst>
              </p:cNvPr>
              <p:cNvSpPr/>
              <p:nvPr/>
            </p:nvSpPr>
            <p:spPr>
              <a:xfrm>
                <a:off x="6225592" y="3203247"/>
                <a:ext cx="117824" cy="327410"/>
              </a:xfrm>
              <a:custGeom>
                <a:avLst/>
                <a:gdLst>
                  <a:gd name="connsiteX0" fmla="*/ 900 w 117824"/>
                  <a:gd name="connsiteY0" fmla="*/ 35252 h 327410"/>
                  <a:gd name="connsiteX1" fmla="*/ 61860 w 117824"/>
                  <a:gd name="connsiteY1" fmla="*/ 306714 h 327410"/>
                  <a:gd name="connsiteX2" fmla="*/ 117105 w 117824"/>
                  <a:gd name="connsiteY2" fmla="*/ 291474 h 327410"/>
                  <a:gd name="connsiteX3" fmla="*/ 56145 w 117824"/>
                  <a:gd name="connsiteY3" fmla="*/ 20012 h 327410"/>
                  <a:gd name="connsiteX4" fmla="*/ 900 w 117824"/>
                  <a:gd name="connsiteY4" fmla="*/ 35252 h 327410"/>
                  <a:gd name="connsiteX5" fmla="*/ 900 w 117824"/>
                  <a:gd name="connsiteY5" fmla="*/ 35252 h 32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24" h="327410">
                    <a:moveTo>
                      <a:pt x="900" y="35252"/>
                    </a:moveTo>
                    <a:cubicBezTo>
                      <a:pt x="20903" y="125739"/>
                      <a:pt x="41858" y="216227"/>
                      <a:pt x="61860" y="306714"/>
                    </a:cubicBezTo>
                    <a:cubicBezTo>
                      <a:pt x="69480" y="342909"/>
                      <a:pt x="124725" y="327669"/>
                      <a:pt x="117105" y="291474"/>
                    </a:cubicBezTo>
                    <a:cubicBezTo>
                      <a:pt x="97103" y="200987"/>
                      <a:pt x="76148" y="110499"/>
                      <a:pt x="56145" y="20012"/>
                    </a:cubicBezTo>
                    <a:cubicBezTo>
                      <a:pt x="47573" y="-15231"/>
                      <a:pt x="-7672" y="9"/>
                      <a:pt x="900" y="35252"/>
                    </a:cubicBezTo>
                    <a:lnTo>
                      <a:pt x="90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1CC5A2D6-11C8-D663-CBA9-51D9A2F1AAA8}"/>
                  </a:ext>
                </a:extLst>
              </p:cNvPr>
              <p:cNvSpPr/>
              <p:nvPr/>
            </p:nvSpPr>
            <p:spPr>
              <a:xfrm>
                <a:off x="6298162" y="3137793"/>
                <a:ext cx="123747" cy="288627"/>
              </a:xfrm>
              <a:custGeom>
                <a:avLst/>
                <a:gdLst>
                  <a:gd name="connsiteX0" fmla="*/ 720 w 123747"/>
                  <a:gd name="connsiteY0" fmla="*/ 35936 h 288627"/>
                  <a:gd name="connsiteX1" fmla="*/ 66442 w 123747"/>
                  <a:gd name="connsiteY1" fmla="*/ 269299 h 288627"/>
                  <a:gd name="connsiteX2" fmla="*/ 121687 w 123747"/>
                  <a:gd name="connsiteY2" fmla="*/ 254059 h 288627"/>
                  <a:gd name="connsiteX3" fmla="*/ 55964 w 123747"/>
                  <a:gd name="connsiteY3" fmla="*/ 20696 h 288627"/>
                  <a:gd name="connsiteX4" fmla="*/ 720 w 123747"/>
                  <a:gd name="connsiteY4" fmla="*/ 35936 h 288627"/>
                  <a:gd name="connsiteX5" fmla="*/ 720 w 123747"/>
                  <a:gd name="connsiteY5" fmla="*/ 35936 h 28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747" h="288627">
                    <a:moveTo>
                      <a:pt x="720" y="35936"/>
                    </a:moveTo>
                    <a:cubicBezTo>
                      <a:pt x="15960" y="115946"/>
                      <a:pt x="37867" y="193099"/>
                      <a:pt x="66442" y="269299"/>
                    </a:cubicBezTo>
                    <a:cubicBezTo>
                      <a:pt x="79777" y="303589"/>
                      <a:pt x="135022" y="288349"/>
                      <a:pt x="121687" y="254059"/>
                    </a:cubicBezTo>
                    <a:cubicBezTo>
                      <a:pt x="93112" y="177859"/>
                      <a:pt x="71204" y="100706"/>
                      <a:pt x="55964" y="20696"/>
                    </a:cubicBezTo>
                    <a:cubicBezTo>
                      <a:pt x="48345" y="-15499"/>
                      <a:pt x="-6900" y="-259"/>
                      <a:pt x="720" y="35936"/>
                    </a:cubicBezTo>
                    <a:lnTo>
                      <a:pt x="720" y="359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5BF8D812-5572-566A-097B-DFAF40FC0E06}"/>
                  </a:ext>
                </a:extLst>
              </p:cNvPr>
              <p:cNvSpPr/>
              <p:nvPr/>
            </p:nvSpPr>
            <p:spPr>
              <a:xfrm>
                <a:off x="6400437" y="3212772"/>
                <a:ext cx="94070" cy="177183"/>
              </a:xfrm>
              <a:custGeom>
                <a:avLst/>
                <a:gdLst>
                  <a:gd name="connsiteX0" fmla="*/ 1315 w 94070"/>
                  <a:gd name="connsiteY0" fmla="*/ 35252 h 177183"/>
                  <a:gd name="connsiteX1" fmla="*/ 37510 w 94070"/>
                  <a:gd name="connsiteY1" fmla="*/ 157172 h 177183"/>
                  <a:gd name="connsiteX2" fmla="*/ 92755 w 94070"/>
                  <a:gd name="connsiteY2" fmla="*/ 141932 h 177183"/>
                  <a:gd name="connsiteX3" fmla="*/ 56560 w 94070"/>
                  <a:gd name="connsiteY3" fmla="*/ 20012 h 177183"/>
                  <a:gd name="connsiteX4" fmla="*/ 1315 w 94070"/>
                  <a:gd name="connsiteY4" fmla="*/ 35252 h 177183"/>
                  <a:gd name="connsiteX5" fmla="*/ 1315 w 94070"/>
                  <a:gd name="connsiteY5" fmla="*/ 35252 h 17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070" h="177183">
                    <a:moveTo>
                      <a:pt x="1315" y="35252"/>
                    </a:moveTo>
                    <a:cubicBezTo>
                      <a:pt x="13698" y="76209"/>
                      <a:pt x="25128" y="116214"/>
                      <a:pt x="37510" y="157172"/>
                    </a:cubicBezTo>
                    <a:cubicBezTo>
                      <a:pt x="47988" y="192414"/>
                      <a:pt x="103233" y="177174"/>
                      <a:pt x="92755" y="141932"/>
                    </a:cubicBezTo>
                    <a:cubicBezTo>
                      <a:pt x="80373" y="100974"/>
                      <a:pt x="68943" y="60969"/>
                      <a:pt x="56560" y="20012"/>
                    </a:cubicBezTo>
                    <a:cubicBezTo>
                      <a:pt x="46083" y="-15231"/>
                      <a:pt x="-9162" y="9"/>
                      <a:pt x="1315" y="35252"/>
                    </a:cubicBezTo>
                    <a:lnTo>
                      <a:pt x="1315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DAE858BA-BBE8-6CD4-A10D-AED9066960BA}"/>
              </a:ext>
            </a:extLst>
          </p:cNvPr>
          <p:cNvGrpSpPr/>
          <p:nvPr/>
        </p:nvGrpSpPr>
        <p:grpSpPr>
          <a:xfrm>
            <a:off x="851897" y="3158292"/>
            <a:ext cx="6940851" cy="830890"/>
            <a:chOff x="851897" y="2929694"/>
            <a:chExt cx="6940851" cy="830890"/>
          </a:xfrm>
        </p:grpSpPr>
        <p:sp>
          <p:nvSpPr>
            <p:cNvPr id="42" name="Hình chữ nhật: Góc Tròn 41">
              <a:extLst>
                <a:ext uri="{FF2B5EF4-FFF2-40B4-BE49-F238E27FC236}">
                  <a16:creationId xmlns:a16="http://schemas.microsoft.com/office/drawing/2014/main" id="{64FD56FF-0814-1166-C365-6B1B82E3369D}"/>
                </a:ext>
              </a:extLst>
            </p:cNvPr>
            <p:cNvSpPr/>
            <p:nvPr/>
          </p:nvSpPr>
          <p:spPr>
            <a:xfrm>
              <a:off x="1283603" y="3008878"/>
              <a:ext cx="6468766" cy="751706"/>
            </a:xfrm>
            <a:prstGeom prst="roundRect">
              <a:avLst/>
            </a:prstGeom>
            <a:solidFill>
              <a:srgbClr val="CEE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A91DFC83-565E-24A0-448B-92680CF436E0}"/>
                </a:ext>
              </a:extLst>
            </p:cNvPr>
            <p:cNvGrpSpPr/>
            <p:nvPr/>
          </p:nvGrpSpPr>
          <p:grpSpPr>
            <a:xfrm>
              <a:off x="851897" y="2929694"/>
              <a:ext cx="6940851" cy="746473"/>
              <a:chOff x="732044" y="2915084"/>
              <a:chExt cx="6940851" cy="746473"/>
            </a:xfrm>
          </p:grpSpPr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F5C82C-58DF-8E92-AAE6-340172A71233}"/>
                  </a:ext>
                </a:extLst>
              </p:cNvPr>
              <p:cNvSpPr txBox="1"/>
              <p:nvPr/>
            </p:nvSpPr>
            <p:spPr>
              <a:xfrm>
                <a:off x="1185222" y="3096687"/>
                <a:ext cx="6487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chấm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than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35" name="Đồ họa 16">
                <a:extLst>
                  <a:ext uri="{FF2B5EF4-FFF2-40B4-BE49-F238E27FC236}">
                    <a16:creationId xmlns:a16="http://schemas.microsoft.com/office/drawing/2014/main" id="{56209391-72E6-6913-1DF7-624912F806A6}"/>
                  </a:ext>
                </a:extLst>
              </p:cNvPr>
              <p:cNvGrpSpPr/>
              <p:nvPr/>
            </p:nvGrpSpPr>
            <p:grpSpPr>
              <a:xfrm>
                <a:off x="732044" y="2915084"/>
                <a:ext cx="360085" cy="746473"/>
                <a:chOff x="5914927" y="3057350"/>
                <a:chExt cx="360085" cy="746473"/>
              </a:xfrm>
              <a:noFill/>
            </p:grpSpPr>
            <p:sp>
              <p:nvSpPr>
                <p:cNvPr id="36" name="Hình tự do: Hình 35">
                  <a:extLst>
                    <a:ext uri="{FF2B5EF4-FFF2-40B4-BE49-F238E27FC236}">
                      <a16:creationId xmlns:a16="http://schemas.microsoft.com/office/drawing/2014/main" id="{E345EFC0-AD5A-BE81-7438-2098C7BB6388}"/>
                    </a:ext>
                  </a:extLst>
                </p:cNvPr>
                <p:cNvSpPr/>
                <p:nvPr/>
              </p:nvSpPr>
              <p:spPr>
                <a:xfrm>
                  <a:off x="5959792" y="3057350"/>
                  <a:ext cx="315220" cy="565007"/>
                </a:xfrm>
                <a:custGeom>
                  <a:avLst/>
                  <a:gdLst>
                    <a:gd name="connsiteX0" fmla="*/ 0 w 315220"/>
                    <a:gd name="connsiteY0" fmla="*/ 129715 h 565007"/>
                    <a:gd name="connsiteX1" fmla="*/ 156210 w 315220"/>
                    <a:gd name="connsiteY1" fmla="*/ 175 h 565007"/>
                    <a:gd name="connsiteX2" fmla="*/ 311468 w 315220"/>
                    <a:gd name="connsiteY2" fmla="*/ 139240 h 565007"/>
                    <a:gd name="connsiteX3" fmla="*/ 236220 w 315220"/>
                    <a:gd name="connsiteY3" fmla="*/ 338312 h 565007"/>
                    <a:gd name="connsiteX4" fmla="*/ 97155 w 315220"/>
                    <a:gd name="connsiteY4" fmla="*/ 424037 h 565007"/>
                    <a:gd name="connsiteX5" fmla="*/ 40958 w 315220"/>
                    <a:gd name="connsiteY5" fmla="*/ 565007 h 565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220" h="565007">
                      <a:moveTo>
                        <a:pt x="0" y="129715"/>
                      </a:moveTo>
                      <a:cubicBezTo>
                        <a:pt x="6667" y="55420"/>
                        <a:pt x="81915" y="-3635"/>
                        <a:pt x="156210" y="175"/>
                      </a:cubicBezTo>
                      <a:cubicBezTo>
                        <a:pt x="230505" y="3985"/>
                        <a:pt x="296228" y="65897"/>
                        <a:pt x="311468" y="139240"/>
                      </a:cubicBezTo>
                      <a:cubicBezTo>
                        <a:pt x="326708" y="212582"/>
                        <a:pt x="294323" y="291640"/>
                        <a:pt x="236220" y="338312"/>
                      </a:cubicBezTo>
                      <a:cubicBezTo>
                        <a:pt x="194310" y="372602"/>
                        <a:pt x="140018" y="390700"/>
                        <a:pt x="97155" y="424037"/>
                      </a:cubicBezTo>
                      <a:cubicBezTo>
                        <a:pt x="53340" y="456422"/>
                        <a:pt x="20003" y="514525"/>
                        <a:pt x="40958" y="565007"/>
                      </a:cubicBezTo>
                    </a:path>
                  </a:pathLst>
                </a:custGeom>
                <a:noFill/>
                <a:ln w="76200" cap="flat">
                  <a:solidFill>
                    <a:srgbClr val="1981E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" name="Hình tự do: Hình 36">
                  <a:extLst>
                    <a:ext uri="{FF2B5EF4-FFF2-40B4-BE49-F238E27FC236}">
                      <a16:creationId xmlns:a16="http://schemas.microsoft.com/office/drawing/2014/main" id="{1C9CBE9F-0A0B-2D36-4EEE-C3FAB5CB2B4A}"/>
                    </a:ext>
                  </a:extLst>
                </p:cNvPr>
                <p:cNvSpPr/>
                <p:nvPr/>
              </p:nvSpPr>
              <p:spPr>
                <a:xfrm>
                  <a:off x="5914927" y="3703223"/>
                  <a:ext cx="99201" cy="100600"/>
                </a:xfrm>
                <a:custGeom>
                  <a:avLst/>
                  <a:gdLst>
                    <a:gd name="connsiteX0" fmla="*/ 62010 w 99201"/>
                    <a:gd name="connsiteY0" fmla="*/ 1049 h 100600"/>
                    <a:gd name="connsiteX1" fmla="*/ 1050 w 99201"/>
                    <a:gd name="connsiteY1" fmla="*/ 62962 h 100600"/>
                    <a:gd name="connsiteX2" fmla="*/ 82965 w 99201"/>
                    <a:gd name="connsiteY2" fmla="*/ 90584 h 100600"/>
                    <a:gd name="connsiteX3" fmla="*/ 70582 w 99201"/>
                    <a:gd name="connsiteY3" fmla="*/ 4859 h 10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201" h="100600">
                      <a:moveTo>
                        <a:pt x="62010" y="1049"/>
                      </a:moveTo>
                      <a:cubicBezTo>
                        <a:pt x="28672" y="-6571"/>
                        <a:pt x="-6570" y="28672"/>
                        <a:pt x="1050" y="62962"/>
                      </a:cubicBezTo>
                      <a:cubicBezTo>
                        <a:pt x="8670" y="96299"/>
                        <a:pt x="56295" y="112492"/>
                        <a:pt x="82965" y="90584"/>
                      </a:cubicBezTo>
                      <a:cubicBezTo>
                        <a:pt x="109635" y="68677"/>
                        <a:pt x="102015" y="19147"/>
                        <a:pt x="70582" y="4859"/>
                      </a:cubicBezTo>
                    </a:path>
                  </a:pathLst>
                </a:custGeom>
                <a:noFill/>
                <a:ln w="76200" cap="flat">
                  <a:solidFill>
                    <a:srgbClr val="1981E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C36CF4B3-8A16-F7DA-943F-4B081E9A55EC}"/>
              </a:ext>
            </a:extLst>
          </p:cNvPr>
          <p:cNvGrpSpPr/>
          <p:nvPr/>
        </p:nvGrpSpPr>
        <p:grpSpPr>
          <a:xfrm>
            <a:off x="938520" y="4091601"/>
            <a:ext cx="6420207" cy="810999"/>
            <a:chOff x="938520" y="3863003"/>
            <a:chExt cx="6420207" cy="810999"/>
          </a:xfrm>
        </p:grpSpPr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7CDE8A1A-EAE2-3BE2-3A9C-425D7D6DADF8}"/>
                </a:ext>
              </a:extLst>
            </p:cNvPr>
            <p:cNvSpPr txBox="1"/>
            <p:nvPr/>
          </p:nvSpPr>
          <p:spPr>
            <a:xfrm>
              <a:off x="1989116" y="4063830"/>
              <a:ext cx="53696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cuối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5" name="Đồ họa 22">
              <a:extLst>
                <a:ext uri="{FF2B5EF4-FFF2-40B4-BE49-F238E27FC236}">
                  <a16:creationId xmlns:a16="http://schemas.microsoft.com/office/drawing/2014/main" id="{F28F87E1-489B-0BDD-7E08-88BC03FE1CD7}"/>
                </a:ext>
              </a:extLst>
            </p:cNvPr>
            <p:cNvGrpSpPr/>
            <p:nvPr/>
          </p:nvGrpSpPr>
          <p:grpSpPr>
            <a:xfrm flipH="1">
              <a:off x="938520" y="3863003"/>
              <a:ext cx="1082883" cy="810999"/>
              <a:chOff x="5552774" y="3032363"/>
              <a:chExt cx="1082883" cy="810999"/>
            </a:xfrm>
            <a:solidFill>
              <a:srgbClr val="FC8820"/>
            </a:solidFill>
          </p:grpSpPr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81543A66-EF56-F16C-AF51-7C1FA8113492}"/>
                  </a:ext>
                </a:extLst>
              </p:cNvPr>
              <p:cNvSpPr/>
              <p:nvPr/>
            </p:nvSpPr>
            <p:spPr>
              <a:xfrm>
                <a:off x="5552774" y="3032363"/>
                <a:ext cx="1082883" cy="810999"/>
              </a:xfrm>
              <a:custGeom>
                <a:avLst/>
                <a:gdLst>
                  <a:gd name="connsiteX0" fmla="*/ 57450 w 1082883"/>
                  <a:gd name="connsiteY0" fmla="*/ 377586 h 810999"/>
                  <a:gd name="connsiteX1" fmla="*/ 449881 w 1082883"/>
                  <a:gd name="connsiteY1" fmla="*/ 212804 h 810999"/>
                  <a:gd name="connsiteX2" fmla="*/ 414638 w 1082883"/>
                  <a:gd name="connsiteY2" fmla="*/ 177561 h 810999"/>
                  <a:gd name="connsiteX3" fmla="*/ 333676 w 1082883"/>
                  <a:gd name="connsiteY3" fmla="*/ 328056 h 810999"/>
                  <a:gd name="connsiteX4" fmla="*/ 366061 w 1082883"/>
                  <a:gd name="connsiteY4" fmla="*/ 369966 h 810999"/>
                  <a:gd name="connsiteX5" fmla="*/ 828023 w 1082883"/>
                  <a:gd name="connsiteY5" fmla="*/ 36591 h 810999"/>
                  <a:gd name="connsiteX6" fmla="*/ 772778 w 1082883"/>
                  <a:gd name="connsiteY6" fmla="*/ 36591 h 810999"/>
                  <a:gd name="connsiteX7" fmla="*/ 793733 w 1082883"/>
                  <a:gd name="connsiteY7" fmla="*/ 176609 h 810999"/>
                  <a:gd name="connsiteX8" fmla="*/ 829928 w 1082883"/>
                  <a:gd name="connsiteY8" fmla="*/ 228044 h 810999"/>
                  <a:gd name="connsiteX9" fmla="*/ 919463 w 1082883"/>
                  <a:gd name="connsiteY9" fmla="*/ 217566 h 810999"/>
                  <a:gd name="connsiteX10" fmla="*/ 1064243 w 1082883"/>
                  <a:gd name="connsiteY10" fmla="*/ 178514 h 810999"/>
                  <a:gd name="connsiteX11" fmla="*/ 1031858 w 1082883"/>
                  <a:gd name="connsiteY11" fmla="*/ 136604 h 810999"/>
                  <a:gd name="connsiteX12" fmla="*/ 330818 w 1082883"/>
                  <a:gd name="connsiteY12" fmla="*/ 555704 h 810999"/>
                  <a:gd name="connsiteX13" fmla="*/ 303195 w 1082883"/>
                  <a:gd name="connsiteY13" fmla="*/ 591899 h 810999"/>
                  <a:gd name="connsiteX14" fmla="*/ 322245 w 1082883"/>
                  <a:gd name="connsiteY14" fmla="*/ 782399 h 810999"/>
                  <a:gd name="connsiteX15" fmla="*/ 370823 w 1082883"/>
                  <a:gd name="connsiteY15" fmla="*/ 762396 h 810999"/>
                  <a:gd name="connsiteX16" fmla="*/ 54593 w 1082883"/>
                  <a:gd name="connsiteY16" fmla="*/ 368061 h 810999"/>
                  <a:gd name="connsiteX17" fmla="*/ 5063 w 1082883"/>
                  <a:gd name="connsiteY17" fmla="*/ 396636 h 810999"/>
                  <a:gd name="connsiteX18" fmla="*/ 328913 w 1082883"/>
                  <a:gd name="connsiteY18" fmla="*/ 802401 h 810999"/>
                  <a:gd name="connsiteX19" fmla="*/ 377490 w 1082883"/>
                  <a:gd name="connsiteY19" fmla="*/ 782399 h 810999"/>
                  <a:gd name="connsiteX20" fmla="*/ 356536 w 1082883"/>
                  <a:gd name="connsiteY20" fmla="*/ 576659 h 810999"/>
                  <a:gd name="connsiteX21" fmla="*/ 328913 w 1082883"/>
                  <a:gd name="connsiteY21" fmla="*/ 612854 h 810999"/>
                  <a:gd name="connsiteX22" fmla="*/ 1079483 w 1082883"/>
                  <a:gd name="connsiteY22" fmla="*/ 165179 h 810999"/>
                  <a:gd name="connsiteX23" fmla="*/ 1047098 w 1082883"/>
                  <a:gd name="connsiteY23" fmla="*/ 123269 h 810999"/>
                  <a:gd name="connsiteX24" fmla="*/ 956611 w 1082883"/>
                  <a:gd name="connsiteY24" fmla="*/ 147081 h 810999"/>
                  <a:gd name="connsiteX25" fmla="*/ 866123 w 1082883"/>
                  <a:gd name="connsiteY25" fmla="*/ 170894 h 810999"/>
                  <a:gd name="connsiteX26" fmla="*/ 847073 w 1082883"/>
                  <a:gd name="connsiteY26" fmla="*/ 160416 h 810999"/>
                  <a:gd name="connsiteX27" fmla="*/ 840405 w 1082883"/>
                  <a:gd name="connsiteY27" fmla="*/ 116601 h 810999"/>
                  <a:gd name="connsiteX28" fmla="*/ 826118 w 1082883"/>
                  <a:gd name="connsiteY28" fmla="*/ 20399 h 810999"/>
                  <a:gd name="connsiteX29" fmla="*/ 770873 w 1082883"/>
                  <a:gd name="connsiteY29" fmla="*/ 20399 h 810999"/>
                  <a:gd name="connsiteX30" fmla="*/ 348915 w 1082883"/>
                  <a:gd name="connsiteY30" fmla="*/ 313769 h 810999"/>
                  <a:gd name="connsiteX31" fmla="*/ 381301 w 1082883"/>
                  <a:gd name="connsiteY31" fmla="*/ 355679 h 810999"/>
                  <a:gd name="connsiteX32" fmla="*/ 468931 w 1082883"/>
                  <a:gd name="connsiteY32" fmla="*/ 192801 h 810999"/>
                  <a:gd name="connsiteX33" fmla="*/ 433688 w 1082883"/>
                  <a:gd name="connsiteY33" fmla="*/ 157559 h 810999"/>
                  <a:gd name="connsiteX34" fmla="*/ 42210 w 1082883"/>
                  <a:gd name="connsiteY34" fmla="*/ 322341 h 810999"/>
                  <a:gd name="connsiteX35" fmla="*/ 57450 w 1082883"/>
                  <a:gd name="connsiteY35" fmla="*/ 377586 h 810999"/>
                  <a:gd name="connsiteX36" fmla="*/ 57450 w 1082883"/>
                  <a:gd name="connsiteY36" fmla="*/ 377586 h 81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82883" h="810999">
                    <a:moveTo>
                      <a:pt x="57450" y="377586"/>
                    </a:moveTo>
                    <a:cubicBezTo>
                      <a:pt x="187943" y="322341"/>
                      <a:pt x="319388" y="267096"/>
                      <a:pt x="449881" y="212804"/>
                    </a:cubicBezTo>
                    <a:cubicBezTo>
                      <a:pt x="438451" y="201374"/>
                      <a:pt x="426068" y="188991"/>
                      <a:pt x="414638" y="177561"/>
                    </a:cubicBezTo>
                    <a:cubicBezTo>
                      <a:pt x="394636" y="231854"/>
                      <a:pt x="367013" y="281384"/>
                      <a:pt x="333676" y="328056"/>
                    </a:cubicBezTo>
                    <a:cubicBezTo>
                      <a:pt x="317483" y="350916"/>
                      <a:pt x="344153" y="372824"/>
                      <a:pt x="366061" y="369966"/>
                    </a:cubicBezTo>
                    <a:cubicBezTo>
                      <a:pt x="564181" y="340439"/>
                      <a:pt x="767063" y="242331"/>
                      <a:pt x="828023" y="36591"/>
                    </a:cubicBezTo>
                    <a:cubicBezTo>
                      <a:pt x="809926" y="36591"/>
                      <a:pt x="790876" y="36591"/>
                      <a:pt x="772778" y="36591"/>
                    </a:cubicBezTo>
                    <a:cubicBezTo>
                      <a:pt x="779446" y="83264"/>
                      <a:pt x="784208" y="130889"/>
                      <a:pt x="793733" y="176609"/>
                    </a:cubicBezTo>
                    <a:cubicBezTo>
                      <a:pt x="798496" y="199469"/>
                      <a:pt x="807068" y="219471"/>
                      <a:pt x="829928" y="228044"/>
                    </a:cubicBezTo>
                    <a:cubicBezTo>
                      <a:pt x="858503" y="238521"/>
                      <a:pt x="891841" y="225186"/>
                      <a:pt x="919463" y="217566"/>
                    </a:cubicBezTo>
                    <a:cubicBezTo>
                      <a:pt x="968041" y="204231"/>
                      <a:pt x="1015666" y="191849"/>
                      <a:pt x="1064243" y="178514"/>
                    </a:cubicBezTo>
                    <a:cubicBezTo>
                      <a:pt x="1053766" y="164226"/>
                      <a:pt x="1042336" y="150891"/>
                      <a:pt x="1031858" y="136604"/>
                    </a:cubicBezTo>
                    <a:cubicBezTo>
                      <a:pt x="900413" y="396636"/>
                      <a:pt x="622283" y="564276"/>
                      <a:pt x="330818" y="555704"/>
                    </a:cubicBezTo>
                    <a:cubicBezTo>
                      <a:pt x="310815" y="554751"/>
                      <a:pt x="299385" y="574754"/>
                      <a:pt x="303195" y="591899"/>
                    </a:cubicBezTo>
                    <a:cubicBezTo>
                      <a:pt x="316531" y="654764"/>
                      <a:pt x="322245" y="718581"/>
                      <a:pt x="322245" y="782399"/>
                    </a:cubicBezTo>
                    <a:cubicBezTo>
                      <a:pt x="338438" y="775731"/>
                      <a:pt x="354631" y="769064"/>
                      <a:pt x="370823" y="762396"/>
                    </a:cubicBezTo>
                    <a:cubicBezTo>
                      <a:pt x="256523" y="637619"/>
                      <a:pt x="151748" y="506174"/>
                      <a:pt x="54593" y="368061"/>
                    </a:cubicBezTo>
                    <a:cubicBezTo>
                      <a:pt x="33638" y="338534"/>
                      <a:pt x="-15892" y="367109"/>
                      <a:pt x="5063" y="396636"/>
                    </a:cubicBezTo>
                    <a:cubicBezTo>
                      <a:pt x="104123" y="538559"/>
                      <a:pt x="212708" y="673814"/>
                      <a:pt x="328913" y="802401"/>
                    </a:cubicBezTo>
                    <a:cubicBezTo>
                      <a:pt x="346058" y="821451"/>
                      <a:pt x="377490" y="806211"/>
                      <a:pt x="377490" y="782399"/>
                    </a:cubicBezTo>
                    <a:cubicBezTo>
                      <a:pt x="377490" y="712866"/>
                      <a:pt x="370823" y="644286"/>
                      <a:pt x="356536" y="576659"/>
                    </a:cubicBezTo>
                    <a:cubicBezTo>
                      <a:pt x="347011" y="589041"/>
                      <a:pt x="338438" y="600471"/>
                      <a:pt x="328913" y="612854"/>
                    </a:cubicBezTo>
                    <a:cubicBezTo>
                      <a:pt x="639428" y="621426"/>
                      <a:pt x="939466" y="442356"/>
                      <a:pt x="1079483" y="165179"/>
                    </a:cubicBezTo>
                    <a:cubicBezTo>
                      <a:pt x="1090913" y="143271"/>
                      <a:pt x="1071863" y="116601"/>
                      <a:pt x="1047098" y="123269"/>
                    </a:cubicBezTo>
                    <a:cubicBezTo>
                      <a:pt x="1016618" y="130889"/>
                      <a:pt x="987091" y="139461"/>
                      <a:pt x="956611" y="147081"/>
                    </a:cubicBezTo>
                    <a:cubicBezTo>
                      <a:pt x="930893" y="153749"/>
                      <a:pt x="892793" y="171846"/>
                      <a:pt x="866123" y="170894"/>
                    </a:cubicBezTo>
                    <a:cubicBezTo>
                      <a:pt x="849930" y="169941"/>
                      <a:pt x="853741" y="170894"/>
                      <a:pt x="847073" y="160416"/>
                    </a:cubicBezTo>
                    <a:cubicBezTo>
                      <a:pt x="842311" y="151844"/>
                      <a:pt x="842311" y="128031"/>
                      <a:pt x="840405" y="116601"/>
                    </a:cubicBezTo>
                    <a:cubicBezTo>
                      <a:pt x="835643" y="84216"/>
                      <a:pt x="830880" y="52784"/>
                      <a:pt x="826118" y="20399"/>
                    </a:cubicBezTo>
                    <a:cubicBezTo>
                      <a:pt x="821355" y="-9129"/>
                      <a:pt x="778493" y="-4366"/>
                      <a:pt x="770873" y="20399"/>
                    </a:cubicBezTo>
                    <a:cubicBezTo>
                      <a:pt x="715628" y="207089"/>
                      <a:pt x="526081" y="288051"/>
                      <a:pt x="348915" y="313769"/>
                    </a:cubicBezTo>
                    <a:cubicBezTo>
                      <a:pt x="359393" y="328056"/>
                      <a:pt x="370823" y="341391"/>
                      <a:pt x="381301" y="355679"/>
                    </a:cubicBezTo>
                    <a:cubicBezTo>
                      <a:pt x="419401" y="306149"/>
                      <a:pt x="447976" y="251856"/>
                      <a:pt x="468931" y="192801"/>
                    </a:cubicBezTo>
                    <a:cubicBezTo>
                      <a:pt x="475598" y="173751"/>
                      <a:pt x="453690" y="148986"/>
                      <a:pt x="433688" y="157559"/>
                    </a:cubicBezTo>
                    <a:cubicBezTo>
                      <a:pt x="303195" y="212804"/>
                      <a:pt x="172703" y="267096"/>
                      <a:pt x="42210" y="322341"/>
                    </a:cubicBezTo>
                    <a:cubicBezTo>
                      <a:pt x="8873" y="336629"/>
                      <a:pt x="23160" y="391874"/>
                      <a:pt x="57450" y="377586"/>
                    </a:cubicBezTo>
                    <a:lnTo>
                      <a:pt x="57450" y="3775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id="{4CF1B7E2-B671-B635-D1EE-6E4EDC2A3E38}"/>
                  </a:ext>
                </a:extLst>
              </p:cNvPr>
              <p:cNvSpPr/>
              <p:nvPr/>
            </p:nvSpPr>
            <p:spPr>
              <a:xfrm>
                <a:off x="5674634" y="3335178"/>
                <a:ext cx="71260" cy="270727"/>
              </a:xfrm>
              <a:custGeom>
                <a:avLst/>
                <a:gdLst>
                  <a:gd name="connsiteX0" fmla="*/ 361 w 71260"/>
                  <a:gd name="connsiteY0" fmla="*/ 27146 h 270727"/>
                  <a:gd name="connsiteX1" fmla="*/ 15601 w 71260"/>
                  <a:gd name="connsiteY1" fmla="*/ 250031 h 270727"/>
                  <a:gd name="connsiteX2" fmla="*/ 70846 w 71260"/>
                  <a:gd name="connsiteY2" fmla="*/ 234791 h 270727"/>
                  <a:gd name="connsiteX3" fmla="*/ 57511 w 71260"/>
                  <a:gd name="connsiteY3" fmla="*/ 27146 h 270727"/>
                  <a:gd name="connsiteX4" fmla="*/ 361 w 71260"/>
                  <a:gd name="connsiteY4" fmla="*/ 27146 h 270727"/>
                  <a:gd name="connsiteX5" fmla="*/ 361 w 71260"/>
                  <a:gd name="connsiteY5" fmla="*/ 27146 h 2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260" h="270727">
                    <a:moveTo>
                      <a:pt x="361" y="27146"/>
                    </a:moveTo>
                    <a:cubicBezTo>
                      <a:pt x="-1544" y="102394"/>
                      <a:pt x="4171" y="175736"/>
                      <a:pt x="15601" y="250031"/>
                    </a:cubicBezTo>
                    <a:cubicBezTo>
                      <a:pt x="21316" y="286226"/>
                      <a:pt x="76561" y="270986"/>
                      <a:pt x="70846" y="234791"/>
                    </a:cubicBezTo>
                    <a:cubicBezTo>
                      <a:pt x="60369" y="166211"/>
                      <a:pt x="56559" y="96679"/>
                      <a:pt x="57511" y="27146"/>
                    </a:cubicBezTo>
                    <a:cubicBezTo>
                      <a:pt x="58463" y="-9049"/>
                      <a:pt x="1313" y="-9049"/>
                      <a:pt x="361" y="27146"/>
                    </a:cubicBezTo>
                    <a:lnTo>
                      <a:pt x="361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id="{AD4E5007-C2B9-8ABC-8BFC-11538F4A7CB8}"/>
                  </a:ext>
                </a:extLst>
              </p:cNvPr>
              <p:cNvSpPr/>
              <p:nvPr/>
            </p:nvSpPr>
            <p:spPr>
              <a:xfrm>
                <a:off x="5742340" y="3306603"/>
                <a:ext cx="131688" cy="458910"/>
              </a:xfrm>
              <a:custGeom>
                <a:avLst/>
                <a:gdLst>
                  <a:gd name="connsiteX0" fmla="*/ 282 w 131688"/>
                  <a:gd name="connsiteY0" fmla="*/ 27146 h 458910"/>
                  <a:gd name="connsiteX1" fmla="*/ 75529 w 131688"/>
                  <a:gd name="connsiteY1" fmla="*/ 438626 h 458910"/>
                  <a:gd name="connsiteX2" fmla="*/ 130774 w 131688"/>
                  <a:gd name="connsiteY2" fmla="*/ 423386 h 458910"/>
                  <a:gd name="connsiteX3" fmla="*/ 57432 w 131688"/>
                  <a:gd name="connsiteY3" fmla="*/ 27146 h 458910"/>
                  <a:gd name="connsiteX4" fmla="*/ 282 w 131688"/>
                  <a:gd name="connsiteY4" fmla="*/ 27146 h 458910"/>
                  <a:gd name="connsiteX5" fmla="*/ 282 w 131688"/>
                  <a:gd name="connsiteY5" fmla="*/ 27146 h 45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688" h="458910">
                    <a:moveTo>
                      <a:pt x="282" y="27146"/>
                    </a:moveTo>
                    <a:cubicBezTo>
                      <a:pt x="16474" y="166211"/>
                      <a:pt x="41239" y="303371"/>
                      <a:pt x="75529" y="438626"/>
                    </a:cubicBezTo>
                    <a:cubicBezTo>
                      <a:pt x="85054" y="473869"/>
                      <a:pt x="139347" y="459581"/>
                      <a:pt x="130774" y="423386"/>
                    </a:cubicBezTo>
                    <a:cubicBezTo>
                      <a:pt x="97437" y="292894"/>
                      <a:pt x="72672" y="161449"/>
                      <a:pt x="57432" y="27146"/>
                    </a:cubicBezTo>
                    <a:cubicBezTo>
                      <a:pt x="52669" y="-9049"/>
                      <a:pt x="-4481" y="-9049"/>
                      <a:pt x="282" y="27146"/>
                    </a:cubicBezTo>
                    <a:lnTo>
                      <a:pt x="282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0BAEEEB5-5CDE-FC62-7361-F6D79F5621EE}"/>
                  </a:ext>
                </a:extLst>
              </p:cNvPr>
              <p:cNvSpPr/>
              <p:nvPr/>
            </p:nvSpPr>
            <p:spPr>
              <a:xfrm>
                <a:off x="5829253" y="3297672"/>
                <a:ext cx="92206" cy="317758"/>
              </a:xfrm>
              <a:custGeom>
                <a:avLst/>
                <a:gdLst>
                  <a:gd name="connsiteX0" fmla="*/ 47 w 92206"/>
                  <a:gd name="connsiteY0" fmla="*/ 27505 h 317758"/>
                  <a:gd name="connsiteX1" fmla="*/ 36242 w 92206"/>
                  <a:gd name="connsiteY1" fmla="*/ 297062 h 317758"/>
                  <a:gd name="connsiteX2" fmla="*/ 91487 w 92206"/>
                  <a:gd name="connsiteY2" fmla="*/ 281822 h 317758"/>
                  <a:gd name="connsiteX3" fmla="*/ 57197 w 92206"/>
                  <a:gd name="connsiteY3" fmla="*/ 27505 h 317758"/>
                  <a:gd name="connsiteX4" fmla="*/ 47 w 92206"/>
                  <a:gd name="connsiteY4" fmla="*/ 27505 h 317758"/>
                  <a:gd name="connsiteX5" fmla="*/ 47 w 92206"/>
                  <a:gd name="connsiteY5" fmla="*/ 27505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206" h="317758">
                    <a:moveTo>
                      <a:pt x="47" y="27505"/>
                    </a:moveTo>
                    <a:cubicBezTo>
                      <a:pt x="3857" y="118945"/>
                      <a:pt x="16239" y="208480"/>
                      <a:pt x="36242" y="297062"/>
                    </a:cubicBezTo>
                    <a:cubicBezTo>
                      <a:pt x="43862" y="333257"/>
                      <a:pt x="99107" y="318017"/>
                      <a:pt x="91487" y="281822"/>
                    </a:cubicBezTo>
                    <a:cubicBezTo>
                      <a:pt x="72437" y="198002"/>
                      <a:pt x="61007" y="113230"/>
                      <a:pt x="57197" y="27505"/>
                    </a:cubicBezTo>
                    <a:cubicBezTo>
                      <a:pt x="55292" y="-8690"/>
                      <a:pt x="-1858" y="-9643"/>
                      <a:pt x="47" y="27505"/>
                    </a:cubicBezTo>
                    <a:lnTo>
                      <a:pt x="47" y="275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468C476-2ADB-0A53-A9EF-6B1260D009EB}"/>
                  </a:ext>
                </a:extLst>
              </p:cNvPr>
              <p:cNvSpPr/>
              <p:nvPr/>
            </p:nvSpPr>
            <p:spPr>
              <a:xfrm>
                <a:off x="5911059" y="3364632"/>
                <a:ext cx="106296" cy="241272"/>
              </a:xfrm>
              <a:custGeom>
                <a:avLst/>
                <a:gdLst>
                  <a:gd name="connsiteX0" fmla="*/ 2060 w 106296"/>
                  <a:gd name="connsiteY0" fmla="*/ 34839 h 241272"/>
                  <a:gd name="connsiteX1" fmla="*/ 50638 w 106296"/>
                  <a:gd name="connsiteY1" fmla="*/ 220577 h 241272"/>
                  <a:gd name="connsiteX2" fmla="*/ 105883 w 106296"/>
                  <a:gd name="connsiteY2" fmla="*/ 205337 h 241272"/>
                  <a:gd name="connsiteX3" fmla="*/ 57305 w 106296"/>
                  <a:gd name="connsiteY3" fmla="*/ 19599 h 241272"/>
                  <a:gd name="connsiteX4" fmla="*/ 2060 w 106296"/>
                  <a:gd name="connsiteY4" fmla="*/ 34839 h 241272"/>
                  <a:gd name="connsiteX5" fmla="*/ 2060 w 106296"/>
                  <a:gd name="connsiteY5" fmla="*/ 34839 h 24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296" h="241272">
                    <a:moveTo>
                      <a:pt x="2060" y="34839"/>
                    </a:moveTo>
                    <a:cubicBezTo>
                      <a:pt x="23968" y="95799"/>
                      <a:pt x="40160" y="156759"/>
                      <a:pt x="50638" y="220577"/>
                    </a:cubicBezTo>
                    <a:cubicBezTo>
                      <a:pt x="56353" y="256772"/>
                      <a:pt x="111598" y="241532"/>
                      <a:pt x="105883" y="205337"/>
                    </a:cubicBezTo>
                    <a:cubicBezTo>
                      <a:pt x="95405" y="141519"/>
                      <a:pt x="79213" y="79607"/>
                      <a:pt x="57305" y="19599"/>
                    </a:cubicBezTo>
                    <a:cubicBezTo>
                      <a:pt x="43970" y="-14691"/>
                      <a:pt x="-11275" y="-403"/>
                      <a:pt x="2060" y="34839"/>
                    </a:cubicBezTo>
                    <a:lnTo>
                      <a:pt x="2060" y="34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F2495E42-E867-EEEE-A657-FC618A19CD59}"/>
                  </a:ext>
                </a:extLst>
              </p:cNvPr>
              <p:cNvSpPr/>
              <p:nvPr/>
            </p:nvSpPr>
            <p:spPr>
              <a:xfrm>
                <a:off x="6033367" y="3307070"/>
                <a:ext cx="121329" cy="299103"/>
              </a:xfrm>
              <a:custGeom>
                <a:avLst/>
                <a:gdLst>
                  <a:gd name="connsiteX0" fmla="*/ 720 w 121329"/>
                  <a:gd name="connsiteY0" fmla="*/ 35252 h 299103"/>
                  <a:gd name="connsiteX1" fmla="*/ 64537 w 121329"/>
                  <a:gd name="connsiteY1" fmla="*/ 279092 h 299103"/>
                  <a:gd name="connsiteX2" fmla="*/ 119782 w 121329"/>
                  <a:gd name="connsiteY2" fmla="*/ 263852 h 299103"/>
                  <a:gd name="connsiteX3" fmla="*/ 55965 w 121329"/>
                  <a:gd name="connsiteY3" fmla="*/ 20012 h 299103"/>
                  <a:gd name="connsiteX4" fmla="*/ 720 w 121329"/>
                  <a:gd name="connsiteY4" fmla="*/ 35252 h 299103"/>
                  <a:gd name="connsiteX5" fmla="*/ 720 w 121329"/>
                  <a:gd name="connsiteY5" fmla="*/ 35252 h 29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29" h="299103">
                    <a:moveTo>
                      <a:pt x="720" y="35252"/>
                    </a:moveTo>
                    <a:cubicBezTo>
                      <a:pt x="17865" y="117167"/>
                      <a:pt x="38820" y="199082"/>
                      <a:pt x="64537" y="279092"/>
                    </a:cubicBezTo>
                    <a:cubicBezTo>
                      <a:pt x="75967" y="314334"/>
                      <a:pt x="131212" y="299094"/>
                      <a:pt x="119782" y="263852"/>
                    </a:cubicBezTo>
                    <a:cubicBezTo>
                      <a:pt x="94065" y="183842"/>
                      <a:pt x="73110" y="10287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D96DC503-3AAD-8183-6778-8749C576261B}"/>
                  </a:ext>
                </a:extLst>
              </p:cNvPr>
              <p:cNvSpPr/>
              <p:nvPr/>
            </p:nvSpPr>
            <p:spPr>
              <a:xfrm>
                <a:off x="6139095" y="3278495"/>
                <a:ext cx="119192" cy="289578"/>
              </a:xfrm>
              <a:custGeom>
                <a:avLst/>
                <a:gdLst>
                  <a:gd name="connsiteX0" fmla="*/ 720 w 119192"/>
                  <a:gd name="connsiteY0" fmla="*/ 35252 h 289578"/>
                  <a:gd name="connsiteX1" fmla="*/ 62632 w 119192"/>
                  <a:gd name="connsiteY1" fmla="*/ 269567 h 289578"/>
                  <a:gd name="connsiteX2" fmla="*/ 117877 w 119192"/>
                  <a:gd name="connsiteY2" fmla="*/ 254327 h 289578"/>
                  <a:gd name="connsiteX3" fmla="*/ 55965 w 119192"/>
                  <a:gd name="connsiteY3" fmla="*/ 20012 h 289578"/>
                  <a:gd name="connsiteX4" fmla="*/ 720 w 119192"/>
                  <a:gd name="connsiteY4" fmla="*/ 35252 h 289578"/>
                  <a:gd name="connsiteX5" fmla="*/ 720 w 119192"/>
                  <a:gd name="connsiteY5" fmla="*/ 35252 h 2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92" h="289578">
                    <a:moveTo>
                      <a:pt x="720" y="35252"/>
                    </a:moveTo>
                    <a:cubicBezTo>
                      <a:pt x="17865" y="114309"/>
                      <a:pt x="37867" y="192414"/>
                      <a:pt x="62632" y="269567"/>
                    </a:cubicBezTo>
                    <a:cubicBezTo>
                      <a:pt x="73110" y="304809"/>
                      <a:pt x="128355" y="289569"/>
                      <a:pt x="117877" y="254327"/>
                    </a:cubicBezTo>
                    <a:cubicBezTo>
                      <a:pt x="94065" y="177174"/>
                      <a:pt x="73110" y="9906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B6A8F522-E603-E946-33BD-5A0DFBB7F308}"/>
                  </a:ext>
                </a:extLst>
              </p:cNvPr>
              <p:cNvSpPr/>
              <p:nvPr/>
            </p:nvSpPr>
            <p:spPr>
              <a:xfrm>
                <a:off x="6225592" y="3203247"/>
                <a:ext cx="117824" cy="327410"/>
              </a:xfrm>
              <a:custGeom>
                <a:avLst/>
                <a:gdLst>
                  <a:gd name="connsiteX0" fmla="*/ 900 w 117824"/>
                  <a:gd name="connsiteY0" fmla="*/ 35252 h 327410"/>
                  <a:gd name="connsiteX1" fmla="*/ 61860 w 117824"/>
                  <a:gd name="connsiteY1" fmla="*/ 306714 h 327410"/>
                  <a:gd name="connsiteX2" fmla="*/ 117105 w 117824"/>
                  <a:gd name="connsiteY2" fmla="*/ 291474 h 327410"/>
                  <a:gd name="connsiteX3" fmla="*/ 56145 w 117824"/>
                  <a:gd name="connsiteY3" fmla="*/ 20012 h 327410"/>
                  <a:gd name="connsiteX4" fmla="*/ 900 w 117824"/>
                  <a:gd name="connsiteY4" fmla="*/ 35252 h 327410"/>
                  <a:gd name="connsiteX5" fmla="*/ 900 w 117824"/>
                  <a:gd name="connsiteY5" fmla="*/ 35252 h 32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24" h="327410">
                    <a:moveTo>
                      <a:pt x="900" y="35252"/>
                    </a:moveTo>
                    <a:cubicBezTo>
                      <a:pt x="20903" y="125739"/>
                      <a:pt x="41858" y="216227"/>
                      <a:pt x="61860" y="306714"/>
                    </a:cubicBezTo>
                    <a:cubicBezTo>
                      <a:pt x="69480" y="342909"/>
                      <a:pt x="124725" y="327669"/>
                      <a:pt x="117105" y="291474"/>
                    </a:cubicBezTo>
                    <a:cubicBezTo>
                      <a:pt x="97103" y="200987"/>
                      <a:pt x="76148" y="110499"/>
                      <a:pt x="56145" y="20012"/>
                    </a:cubicBezTo>
                    <a:cubicBezTo>
                      <a:pt x="47573" y="-15231"/>
                      <a:pt x="-7672" y="9"/>
                      <a:pt x="900" y="35252"/>
                    </a:cubicBezTo>
                    <a:lnTo>
                      <a:pt x="90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D9F7A68D-8F16-97D4-DA8D-E3167F1E75B7}"/>
                  </a:ext>
                </a:extLst>
              </p:cNvPr>
              <p:cNvSpPr/>
              <p:nvPr/>
            </p:nvSpPr>
            <p:spPr>
              <a:xfrm>
                <a:off x="6298162" y="3137793"/>
                <a:ext cx="123747" cy="288627"/>
              </a:xfrm>
              <a:custGeom>
                <a:avLst/>
                <a:gdLst>
                  <a:gd name="connsiteX0" fmla="*/ 720 w 123747"/>
                  <a:gd name="connsiteY0" fmla="*/ 35936 h 288627"/>
                  <a:gd name="connsiteX1" fmla="*/ 66442 w 123747"/>
                  <a:gd name="connsiteY1" fmla="*/ 269299 h 288627"/>
                  <a:gd name="connsiteX2" fmla="*/ 121687 w 123747"/>
                  <a:gd name="connsiteY2" fmla="*/ 254059 h 288627"/>
                  <a:gd name="connsiteX3" fmla="*/ 55964 w 123747"/>
                  <a:gd name="connsiteY3" fmla="*/ 20696 h 288627"/>
                  <a:gd name="connsiteX4" fmla="*/ 720 w 123747"/>
                  <a:gd name="connsiteY4" fmla="*/ 35936 h 288627"/>
                  <a:gd name="connsiteX5" fmla="*/ 720 w 123747"/>
                  <a:gd name="connsiteY5" fmla="*/ 35936 h 28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747" h="288627">
                    <a:moveTo>
                      <a:pt x="720" y="35936"/>
                    </a:moveTo>
                    <a:cubicBezTo>
                      <a:pt x="15960" y="115946"/>
                      <a:pt x="37867" y="193099"/>
                      <a:pt x="66442" y="269299"/>
                    </a:cubicBezTo>
                    <a:cubicBezTo>
                      <a:pt x="79777" y="303589"/>
                      <a:pt x="135022" y="288349"/>
                      <a:pt x="121687" y="254059"/>
                    </a:cubicBezTo>
                    <a:cubicBezTo>
                      <a:pt x="93112" y="177859"/>
                      <a:pt x="71204" y="100706"/>
                      <a:pt x="55964" y="20696"/>
                    </a:cubicBezTo>
                    <a:cubicBezTo>
                      <a:pt x="48345" y="-15499"/>
                      <a:pt x="-6900" y="-259"/>
                      <a:pt x="720" y="35936"/>
                    </a:cubicBezTo>
                    <a:lnTo>
                      <a:pt x="720" y="359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60014ECD-56FA-5612-8D62-E8E6911067A6}"/>
                  </a:ext>
                </a:extLst>
              </p:cNvPr>
              <p:cNvSpPr/>
              <p:nvPr/>
            </p:nvSpPr>
            <p:spPr>
              <a:xfrm>
                <a:off x="6400437" y="3212772"/>
                <a:ext cx="94070" cy="177183"/>
              </a:xfrm>
              <a:custGeom>
                <a:avLst/>
                <a:gdLst>
                  <a:gd name="connsiteX0" fmla="*/ 1315 w 94070"/>
                  <a:gd name="connsiteY0" fmla="*/ 35252 h 177183"/>
                  <a:gd name="connsiteX1" fmla="*/ 37510 w 94070"/>
                  <a:gd name="connsiteY1" fmla="*/ 157172 h 177183"/>
                  <a:gd name="connsiteX2" fmla="*/ 92755 w 94070"/>
                  <a:gd name="connsiteY2" fmla="*/ 141932 h 177183"/>
                  <a:gd name="connsiteX3" fmla="*/ 56560 w 94070"/>
                  <a:gd name="connsiteY3" fmla="*/ 20012 h 177183"/>
                  <a:gd name="connsiteX4" fmla="*/ 1315 w 94070"/>
                  <a:gd name="connsiteY4" fmla="*/ 35252 h 177183"/>
                  <a:gd name="connsiteX5" fmla="*/ 1315 w 94070"/>
                  <a:gd name="connsiteY5" fmla="*/ 35252 h 17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070" h="177183">
                    <a:moveTo>
                      <a:pt x="1315" y="35252"/>
                    </a:moveTo>
                    <a:cubicBezTo>
                      <a:pt x="13698" y="76209"/>
                      <a:pt x="25128" y="116214"/>
                      <a:pt x="37510" y="157172"/>
                    </a:cubicBezTo>
                    <a:cubicBezTo>
                      <a:pt x="47988" y="192414"/>
                      <a:pt x="103233" y="177174"/>
                      <a:pt x="92755" y="141932"/>
                    </a:cubicBezTo>
                    <a:cubicBezTo>
                      <a:pt x="80373" y="100974"/>
                      <a:pt x="68943" y="60969"/>
                      <a:pt x="56560" y="20012"/>
                    </a:cubicBezTo>
                    <a:cubicBezTo>
                      <a:pt x="46083" y="-15231"/>
                      <a:pt x="-9162" y="9"/>
                      <a:pt x="1315" y="35252"/>
                    </a:cubicBezTo>
                    <a:lnTo>
                      <a:pt x="1315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pic>
        <p:nvPicPr>
          <p:cNvPr id="57" name="Đồ họa 56">
            <a:extLst>
              <a:ext uri="{FF2B5EF4-FFF2-40B4-BE49-F238E27FC236}">
                <a16:creationId xmlns:a16="http://schemas.microsoft.com/office/drawing/2014/main" id="{D04CF5E2-7D37-81BF-8629-81E3F283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141" y="945377"/>
            <a:ext cx="1894229" cy="41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B4ED453-39EE-D7B6-F04A-327C85CC0FBF}"/>
              </a:ext>
            </a:extLst>
          </p:cNvPr>
          <p:cNvSpPr txBox="1"/>
          <p:nvPr/>
        </p:nvSpPr>
        <p:spPr>
          <a:xfrm>
            <a:off x="987075" y="2225498"/>
            <a:ext cx="854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gàng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DB07C87-E7A5-8493-6473-783F7D42F9E2}"/>
              </a:ext>
            </a:extLst>
          </p:cNvPr>
          <p:cNvSpPr txBox="1"/>
          <p:nvPr/>
        </p:nvSpPr>
        <p:spPr>
          <a:xfrm>
            <a:off x="987075" y="3016068"/>
            <a:ext cx="809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Lan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040D8FB-C3FB-720B-D1C3-FA4D6EA2DBBE}"/>
              </a:ext>
            </a:extLst>
          </p:cNvPr>
          <p:cNvSpPr txBox="1"/>
          <p:nvPr/>
        </p:nvSpPr>
        <p:spPr>
          <a:xfrm>
            <a:off x="987075" y="3806638"/>
            <a:ext cx="9929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DDDC1C64-4AAC-74E7-0B32-57898295EF93}"/>
              </a:ext>
            </a:extLst>
          </p:cNvPr>
          <p:cNvGrpSpPr/>
          <p:nvPr/>
        </p:nvGrpSpPr>
        <p:grpSpPr>
          <a:xfrm>
            <a:off x="2374727" y="780430"/>
            <a:ext cx="8933559" cy="1107043"/>
            <a:chOff x="2343637" y="683403"/>
            <a:chExt cx="6190813" cy="1107043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5A08E719-F7E3-2AFB-543F-EBB5F2F49064}"/>
                </a:ext>
              </a:extLst>
            </p:cNvPr>
            <p:cNvSpPr/>
            <p:nvPr/>
          </p:nvSpPr>
          <p:spPr>
            <a:xfrm>
              <a:off x="2389972" y="683403"/>
              <a:ext cx="6098144" cy="839693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A4F70312-6131-EED3-5403-FF975B3AA33A}"/>
                </a:ext>
              </a:extLst>
            </p:cNvPr>
            <p:cNvSpPr txBox="1"/>
            <p:nvPr/>
          </p:nvSpPr>
          <p:spPr>
            <a:xfrm>
              <a:off x="2343637" y="836339"/>
              <a:ext cx="6190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A08211E-3C3E-79A4-B5C9-9DE0B499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05" y="685119"/>
            <a:ext cx="2011854" cy="1030313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5211626-0D08-DAF4-861F-24D03D5E6B08}"/>
              </a:ext>
            </a:extLst>
          </p:cNvPr>
          <p:cNvSpPr txBox="1"/>
          <p:nvPr/>
        </p:nvSpPr>
        <p:spPr>
          <a:xfrm>
            <a:off x="2129878" y="2173882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,</a:t>
            </a:r>
            <a:endParaRPr lang="vi-VN" sz="3200" dirty="0">
              <a:solidFill>
                <a:srgbClr val="C00000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FEA5711-3146-95F7-2C0A-263DD9902924}"/>
              </a:ext>
            </a:extLst>
          </p:cNvPr>
          <p:cNvSpPr txBox="1"/>
          <p:nvPr/>
        </p:nvSpPr>
        <p:spPr>
          <a:xfrm>
            <a:off x="2799113" y="2170422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,</a:t>
            </a:r>
            <a:endParaRPr lang="vi-VN" sz="3200" dirty="0">
              <a:solidFill>
                <a:srgbClr val="C00000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FDB96B3-9405-13E2-57B1-5AA3F4D575D0}"/>
              </a:ext>
            </a:extLst>
          </p:cNvPr>
          <p:cNvSpPr txBox="1"/>
          <p:nvPr/>
        </p:nvSpPr>
        <p:spPr>
          <a:xfrm>
            <a:off x="2703037" y="2962091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,</a:t>
            </a:r>
            <a:endParaRPr lang="vi-VN" sz="3200" dirty="0">
              <a:solidFill>
                <a:srgbClr val="C00000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FC2F7D2-7877-3E65-6148-8535863B1189}"/>
              </a:ext>
            </a:extLst>
          </p:cNvPr>
          <p:cNvSpPr txBox="1"/>
          <p:nvPr/>
        </p:nvSpPr>
        <p:spPr>
          <a:xfrm>
            <a:off x="3680387" y="3796699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,</a:t>
            </a:r>
            <a:endParaRPr lang="vi-VN" sz="3200" dirty="0">
              <a:solidFill>
                <a:srgbClr val="C00000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B4ED453-39EE-D7B6-F04A-327C85CC0FBF}"/>
              </a:ext>
            </a:extLst>
          </p:cNvPr>
          <p:cNvSpPr txBox="1"/>
          <p:nvPr/>
        </p:nvSpPr>
        <p:spPr>
          <a:xfrm>
            <a:off x="1063069" y="2122477"/>
            <a:ext cx="869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gang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24A5A126-1998-9EB4-5666-8B17562AFBA2}"/>
              </a:ext>
            </a:extLst>
          </p:cNvPr>
          <p:cNvGrpSpPr/>
          <p:nvPr/>
        </p:nvGrpSpPr>
        <p:grpSpPr>
          <a:xfrm>
            <a:off x="1063069" y="3083460"/>
            <a:ext cx="9540233" cy="2526981"/>
            <a:chOff x="895855" y="3083460"/>
            <a:chExt cx="9540233" cy="2526981"/>
          </a:xfrm>
        </p:grpSpPr>
        <p:grpSp>
          <p:nvGrpSpPr>
            <p:cNvPr id="17" name="Đồ họa 15">
              <a:extLst>
                <a:ext uri="{FF2B5EF4-FFF2-40B4-BE49-F238E27FC236}">
                  <a16:creationId xmlns:a16="http://schemas.microsoft.com/office/drawing/2014/main" id="{E578A14A-BC58-A95D-C194-F2528CBEE0A2}"/>
                </a:ext>
              </a:extLst>
            </p:cNvPr>
            <p:cNvGrpSpPr/>
            <p:nvPr/>
          </p:nvGrpSpPr>
          <p:grpSpPr>
            <a:xfrm>
              <a:off x="895855" y="3083460"/>
              <a:ext cx="9540233" cy="2526981"/>
              <a:chOff x="895855" y="3190668"/>
              <a:chExt cx="5946456" cy="2526981"/>
            </a:xfrm>
          </p:grpSpPr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9286A204-C843-5C61-DCDB-64C6698AC5A0}"/>
                  </a:ext>
                </a:extLst>
              </p:cNvPr>
              <p:cNvSpPr/>
              <p:nvPr/>
            </p:nvSpPr>
            <p:spPr>
              <a:xfrm>
                <a:off x="1011107" y="3464035"/>
                <a:ext cx="5831204" cy="2253614"/>
              </a:xfrm>
              <a:custGeom>
                <a:avLst/>
                <a:gdLst>
                  <a:gd name="connsiteX0" fmla="*/ 5831205 w 5831204"/>
                  <a:gd name="connsiteY0" fmla="*/ 922020 h 2253614"/>
                  <a:gd name="connsiteX1" fmla="*/ 5127308 w 5831204"/>
                  <a:gd name="connsiteY1" fmla="*/ 2253615 h 2253614"/>
                  <a:gd name="connsiteX2" fmla="*/ 0 w 5831204"/>
                  <a:gd name="connsiteY2" fmla="*/ 2210753 h 2253614"/>
                  <a:gd name="connsiteX3" fmla="*/ 12382 w 5831204"/>
                  <a:gd name="connsiteY3" fmla="*/ 0 h 2253614"/>
                  <a:gd name="connsiteX4" fmla="*/ 4880610 w 5831204"/>
                  <a:gd name="connsiteY4" fmla="*/ 11430 h 2253614"/>
                  <a:gd name="connsiteX5" fmla="*/ 5831205 w 5831204"/>
                  <a:gd name="connsiteY5" fmla="*/ 922020 h 2253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1204" h="2253614">
                    <a:moveTo>
                      <a:pt x="5831205" y="922020"/>
                    </a:moveTo>
                    <a:lnTo>
                      <a:pt x="5127308" y="2253615"/>
                    </a:lnTo>
                    <a:cubicBezTo>
                      <a:pt x="3410903" y="2251710"/>
                      <a:pt x="1716405" y="2211705"/>
                      <a:pt x="0" y="2210753"/>
                    </a:cubicBezTo>
                    <a:cubicBezTo>
                      <a:pt x="13335" y="1474470"/>
                      <a:pt x="-953" y="736283"/>
                      <a:pt x="12382" y="0"/>
                    </a:cubicBezTo>
                    <a:cubicBezTo>
                      <a:pt x="1635443" y="3810"/>
                      <a:pt x="3257550" y="7620"/>
                      <a:pt x="4880610" y="11430"/>
                    </a:cubicBezTo>
                    <a:cubicBezTo>
                      <a:pt x="5198745" y="302895"/>
                      <a:pt x="5513070" y="629603"/>
                      <a:pt x="5831205" y="922020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068D0749-2C1F-3941-7833-7F762CA89911}"/>
                  </a:ext>
                </a:extLst>
              </p:cNvPr>
              <p:cNvSpPr/>
              <p:nvPr/>
            </p:nvSpPr>
            <p:spPr>
              <a:xfrm>
                <a:off x="918715" y="3213528"/>
                <a:ext cx="5831204" cy="2254567"/>
              </a:xfrm>
              <a:custGeom>
                <a:avLst/>
                <a:gdLst>
                  <a:gd name="connsiteX0" fmla="*/ 5831205 w 5831204"/>
                  <a:gd name="connsiteY0" fmla="*/ 922973 h 2254567"/>
                  <a:gd name="connsiteX1" fmla="*/ 5127308 w 5831204"/>
                  <a:gd name="connsiteY1" fmla="*/ 2254568 h 2254567"/>
                  <a:gd name="connsiteX2" fmla="*/ 0 w 5831204"/>
                  <a:gd name="connsiteY2" fmla="*/ 2211705 h 2254567"/>
                  <a:gd name="connsiteX3" fmla="*/ 12383 w 5831204"/>
                  <a:gd name="connsiteY3" fmla="*/ 0 h 2254567"/>
                  <a:gd name="connsiteX4" fmla="*/ 4880610 w 5831204"/>
                  <a:gd name="connsiteY4" fmla="*/ 11430 h 2254567"/>
                  <a:gd name="connsiteX5" fmla="*/ 5831205 w 5831204"/>
                  <a:gd name="connsiteY5" fmla="*/ 922973 h 2254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1204" h="2254567">
                    <a:moveTo>
                      <a:pt x="5831205" y="922973"/>
                    </a:moveTo>
                    <a:lnTo>
                      <a:pt x="5127308" y="2254568"/>
                    </a:lnTo>
                    <a:cubicBezTo>
                      <a:pt x="3410903" y="2252663"/>
                      <a:pt x="1716405" y="2212658"/>
                      <a:pt x="0" y="2211705"/>
                    </a:cubicBezTo>
                    <a:cubicBezTo>
                      <a:pt x="13335" y="1475423"/>
                      <a:pt x="-953" y="736283"/>
                      <a:pt x="12383" y="0"/>
                    </a:cubicBezTo>
                    <a:cubicBezTo>
                      <a:pt x="1635443" y="3810"/>
                      <a:pt x="3257550" y="7620"/>
                      <a:pt x="4880610" y="11430"/>
                    </a:cubicBezTo>
                    <a:cubicBezTo>
                      <a:pt x="5198745" y="303848"/>
                      <a:pt x="5513070" y="630555"/>
                      <a:pt x="5831205" y="922973"/>
                    </a:cubicBezTo>
                    <a:close/>
                  </a:path>
                </a:pathLst>
              </a:custGeom>
              <a:solidFill>
                <a:srgbClr val="FEED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dirty="0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F3BB95ED-64AB-012F-AD7D-2CD52E12C13C}"/>
                  </a:ext>
                </a:extLst>
              </p:cNvPr>
              <p:cNvSpPr/>
              <p:nvPr/>
            </p:nvSpPr>
            <p:spPr>
              <a:xfrm>
                <a:off x="895855" y="3190668"/>
                <a:ext cx="5875711" cy="2300287"/>
              </a:xfrm>
              <a:custGeom>
                <a:avLst/>
                <a:gdLst>
                  <a:gd name="connsiteX0" fmla="*/ 5150168 w 5875711"/>
                  <a:gd name="connsiteY0" fmla="*/ 2300288 h 2300287"/>
                  <a:gd name="connsiteX1" fmla="*/ 5150168 w 5875711"/>
                  <a:gd name="connsiteY1" fmla="*/ 2300288 h 2300287"/>
                  <a:gd name="connsiteX2" fmla="*/ 2583180 w 5875711"/>
                  <a:gd name="connsiteY2" fmla="*/ 2278380 h 2300287"/>
                  <a:gd name="connsiteX3" fmla="*/ 22860 w 5875711"/>
                  <a:gd name="connsiteY3" fmla="*/ 2257425 h 2300287"/>
                  <a:gd name="connsiteX4" fmla="*/ 6668 w 5875711"/>
                  <a:gd name="connsiteY4" fmla="*/ 2250758 h 2300287"/>
                  <a:gd name="connsiteX5" fmla="*/ 0 w 5875711"/>
                  <a:gd name="connsiteY5" fmla="*/ 2234565 h 2300287"/>
                  <a:gd name="connsiteX6" fmla="*/ 5715 w 5875711"/>
                  <a:gd name="connsiteY6" fmla="*/ 1127760 h 2300287"/>
                  <a:gd name="connsiteX7" fmla="*/ 11430 w 5875711"/>
                  <a:gd name="connsiteY7" fmla="*/ 23813 h 2300287"/>
                  <a:gd name="connsiteX8" fmla="*/ 35243 w 5875711"/>
                  <a:gd name="connsiteY8" fmla="*/ 0 h 2300287"/>
                  <a:gd name="connsiteX9" fmla="*/ 35243 w 5875711"/>
                  <a:gd name="connsiteY9" fmla="*/ 0 h 2300287"/>
                  <a:gd name="connsiteX10" fmla="*/ 4903470 w 5875711"/>
                  <a:gd name="connsiteY10" fmla="*/ 11430 h 2300287"/>
                  <a:gd name="connsiteX11" fmla="*/ 4918710 w 5875711"/>
                  <a:gd name="connsiteY11" fmla="*/ 17145 h 2300287"/>
                  <a:gd name="connsiteX12" fmla="*/ 5394008 w 5875711"/>
                  <a:gd name="connsiteY12" fmla="*/ 473393 h 2300287"/>
                  <a:gd name="connsiteX13" fmla="*/ 5868353 w 5875711"/>
                  <a:gd name="connsiteY13" fmla="*/ 928688 h 2300287"/>
                  <a:gd name="connsiteX14" fmla="*/ 5873115 w 5875711"/>
                  <a:gd name="connsiteY14" fmla="*/ 956310 h 2300287"/>
                  <a:gd name="connsiteX15" fmla="*/ 5169218 w 5875711"/>
                  <a:gd name="connsiteY15" fmla="*/ 2287905 h 2300287"/>
                  <a:gd name="connsiteX16" fmla="*/ 5150168 w 5875711"/>
                  <a:gd name="connsiteY16" fmla="*/ 2300288 h 2300287"/>
                  <a:gd name="connsiteX17" fmla="*/ 46673 w 5875711"/>
                  <a:gd name="connsiteY17" fmla="*/ 2210753 h 2300287"/>
                  <a:gd name="connsiteX18" fmla="*/ 2584133 w 5875711"/>
                  <a:gd name="connsiteY18" fmla="*/ 2232660 h 2300287"/>
                  <a:gd name="connsiteX19" fmla="*/ 5136833 w 5875711"/>
                  <a:gd name="connsiteY19" fmla="*/ 2254568 h 2300287"/>
                  <a:gd name="connsiteX20" fmla="*/ 5825490 w 5875711"/>
                  <a:gd name="connsiteY20" fmla="*/ 951548 h 2300287"/>
                  <a:gd name="connsiteX21" fmla="*/ 5362575 w 5875711"/>
                  <a:gd name="connsiteY21" fmla="*/ 507683 h 2300287"/>
                  <a:gd name="connsiteX22" fmla="*/ 4894898 w 5875711"/>
                  <a:gd name="connsiteY22" fmla="*/ 59055 h 2300287"/>
                  <a:gd name="connsiteX23" fmla="*/ 58103 w 5875711"/>
                  <a:gd name="connsiteY23" fmla="*/ 46673 h 2300287"/>
                  <a:gd name="connsiteX24" fmla="*/ 52388 w 5875711"/>
                  <a:gd name="connsiteY24" fmla="*/ 1126808 h 2300287"/>
                  <a:gd name="connsiteX25" fmla="*/ 46673 w 5875711"/>
                  <a:gd name="connsiteY25" fmla="*/ 2210753 h 230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75711" h="2300287">
                    <a:moveTo>
                      <a:pt x="5150168" y="2300288"/>
                    </a:moveTo>
                    <a:cubicBezTo>
                      <a:pt x="5150168" y="2300288"/>
                      <a:pt x="5150168" y="2300288"/>
                      <a:pt x="5150168" y="2300288"/>
                    </a:cubicBezTo>
                    <a:cubicBezTo>
                      <a:pt x="4291013" y="2299335"/>
                      <a:pt x="3422333" y="2288858"/>
                      <a:pt x="2583180" y="2278380"/>
                    </a:cubicBezTo>
                    <a:cubicBezTo>
                      <a:pt x="1745933" y="2268855"/>
                      <a:pt x="880110" y="2257425"/>
                      <a:pt x="22860" y="2257425"/>
                    </a:cubicBezTo>
                    <a:cubicBezTo>
                      <a:pt x="17145" y="2257425"/>
                      <a:pt x="10478" y="2254568"/>
                      <a:pt x="6668" y="2250758"/>
                    </a:cubicBezTo>
                    <a:cubicBezTo>
                      <a:pt x="1905" y="2245995"/>
                      <a:pt x="0" y="2240280"/>
                      <a:pt x="0" y="2234565"/>
                    </a:cubicBezTo>
                    <a:cubicBezTo>
                      <a:pt x="6668" y="1865948"/>
                      <a:pt x="6668" y="1490663"/>
                      <a:pt x="5715" y="1127760"/>
                    </a:cubicBezTo>
                    <a:cubicBezTo>
                      <a:pt x="5715" y="765810"/>
                      <a:pt x="5715" y="391478"/>
                      <a:pt x="11430" y="23813"/>
                    </a:cubicBezTo>
                    <a:cubicBezTo>
                      <a:pt x="12383" y="10478"/>
                      <a:pt x="22860" y="0"/>
                      <a:pt x="35243" y="0"/>
                    </a:cubicBezTo>
                    <a:cubicBezTo>
                      <a:pt x="35243" y="0"/>
                      <a:pt x="35243" y="0"/>
                      <a:pt x="35243" y="0"/>
                    </a:cubicBezTo>
                    <a:lnTo>
                      <a:pt x="4903470" y="11430"/>
                    </a:lnTo>
                    <a:cubicBezTo>
                      <a:pt x="4909185" y="11430"/>
                      <a:pt x="4914900" y="13335"/>
                      <a:pt x="4918710" y="17145"/>
                    </a:cubicBezTo>
                    <a:cubicBezTo>
                      <a:pt x="5077778" y="163830"/>
                      <a:pt x="5238750" y="320993"/>
                      <a:pt x="5394008" y="473393"/>
                    </a:cubicBezTo>
                    <a:cubicBezTo>
                      <a:pt x="5549265" y="625793"/>
                      <a:pt x="5710238" y="782955"/>
                      <a:pt x="5868353" y="928688"/>
                    </a:cubicBezTo>
                    <a:cubicBezTo>
                      <a:pt x="5875973" y="935355"/>
                      <a:pt x="5877878" y="946785"/>
                      <a:pt x="5873115" y="956310"/>
                    </a:cubicBezTo>
                    <a:lnTo>
                      <a:pt x="5169218" y="2287905"/>
                    </a:lnTo>
                    <a:cubicBezTo>
                      <a:pt x="5167313" y="2295525"/>
                      <a:pt x="5158740" y="2300288"/>
                      <a:pt x="5150168" y="2300288"/>
                    </a:cubicBezTo>
                    <a:close/>
                    <a:moveTo>
                      <a:pt x="46673" y="2210753"/>
                    </a:moveTo>
                    <a:cubicBezTo>
                      <a:pt x="896303" y="2211705"/>
                      <a:pt x="1754505" y="2222183"/>
                      <a:pt x="2584133" y="2232660"/>
                    </a:cubicBezTo>
                    <a:cubicBezTo>
                      <a:pt x="3419475" y="2243138"/>
                      <a:pt x="4282440" y="2253615"/>
                      <a:pt x="5136833" y="2254568"/>
                    </a:cubicBezTo>
                    <a:lnTo>
                      <a:pt x="5825490" y="951548"/>
                    </a:lnTo>
                    <a:cubicBezTo>
                      <a:pt x="5670233" y="808673"/>
                      <a:pt x="5514023" y="655320"/>
                      <a:pt x="5362575" y="507683"/>
                    </a:cubicBezTo>
                    <a:cubicBezTo>
                      <a:pt x="5209223" y="358140"/>
                      <a:pt x="5051108" y="202883"/>
                      <a:pt x="4894898" y="59055"/>
                    </a:cubicBezTo>
                    <a:lnTo>
                      <a:pt x="58103" y="46673"/>
                    </a:lnTo>
                    <a:cubicBezTo>
                      <a:pt x="51435" y="405765"/>
                      <a:pt x="52388" y="772478"/>
                      <a:pt x="52388" y="1126808"/>
                    </a:cubicBezTo>
                    <a:cubicBezTo>
                      <a:pt x="52388" y="1482090"/>
                      <a:pt x="52388" y="1849755"/>
                      <a:pt x="46673" y="2210753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1" name="Đồ họa 15">
                <a:extLst>
                  <a:ext uri="{FF2B5EF4-FFF2-40B4-BE49-F238E27FC236}">
                    <a16:creationId xmlns:a16="http://schemas.microsoft.com/office/drawing/2014/main" id="{485132B4-3831-514A-D4B6-7BE332D0E59D}"/>
                  </a:ext>
                </a:extLst>
              </p:cNvPr>
              <p:cNvGrpSpPr/>
              <p:nvPr/>
            </p:nvGrpSpPr>
            <p:grpSpPr>
              <a:xfrm>
                <a:off x="990152" y="3283060"/>
                <a:ext cx="5669018" cy="2115502"/>
                <a:chOff x="990152" y="3283060"/>
                <a:chExt cx="5669018" cy="2115502"/>
              </a:xfrm>
              <a:solidFill>
                <a:srgbClr val="454E5F"/>
              </a:solidFill>
            </p:grpSpPr>
            <p:sp>
              <p:nvSpPr>
                <p:cNvPr id="22" name="Hình tự do: Hình 21">
                  <a:extLst>
                    <a:ext uri="{FF2B5EF4-FFF2-40B4-BE49-F238E27FC236}">
                      <a16:creationId xmlns:a16="http://schemas.microsoft.com/office/drawing/2014/main" id="{A13D4714-BAD0-4097-62DD-403C1278FE8A}"/>
                    </a:ext>
                  </a:extLst>
                </p:cNvPr>
                <p:cNvSpPr/>
                <p:nvPr/>
              </p:nvSpPr>
              <p:spPr>
                <a:xfrm>
                  <a:off x="5945057" y="5332119"/>
                  <a:ext cx="79778" cy="66443"/>
                </a:xfrm>
                <a:custGeom>
                  <a:avLst/>
                  <a:gdLst>
                    <a:gd name="connsiteX0" fmla="*/ 45720 w 79778"/>
                    <a:gd name="connsiteY0" fmla="*/ 66443 h 66443"/>
                    <a:gd name="connsiteX1" fmla="*/ 45720 w 79778"/>
                    <a:gd name="connsiteY1" fmla="*/ 66443 h 66443"/>
                    <a:gd name="connsiteX2" fmla="*/ 22860 w 79778"/>
                    <a:gd name="connsiteY2" fmla="*/ 66443 h 66443"/>
                    <a:gd name="connsiteX3" fmla="*/ 0 w 79778"/>
                    <a:gd name="connsiteY3" fmla="*/ 43583 h 66443"/>
                    <a:gd name="connsiteX4" fmla="*/ 22860 w 79778"/>
                    <a:gd name="connsiteY4" fmla="*/ 20723 h 66443"/>
                    <a:gd name="connsiteX5" fmla="*/ 22860 w 79778"/>
                    <a:gd name="connsiteY5" fmla="*/ 20723 h 66443"/>
                    <a:gd name="connsiteX6" fmla="*/ 32385 w 79778"/>
                    <a:gd name="connsiteY6" fmla="*/ 20723 h 66443"/>
                    <a:gd name="connsiteX7" fmla="*/ 36195 w 79778"/>
                    <a:gd name="connsiteY7" fmla="*/ 12151 h 66443"/>
                    <a:gd name="connsiteX8" fmla="*/ 67628 w 79778"/>
                    <a:gd name="connsiteY8" fmla="*/ 2626 h 66443"/>
                    <a:gd name="connsiteX9" fmla="*/ 77153 w 79778"/>
                    <a:gd name="connsiteY9" fmla="*/ 34058 h 66443"/>
                    <a:gd name="connsiteX10" fmla="*/ 66675 w 79778"/>
                    <a:gd name="connsiteY10" fmla="*/ 54061 h 66443"/>
                    <a:gd name="connsiteX11" fmla="*/ 45720 w 79778"/>
                    <a:gd name="connsiteY11" fmla="*/ 66443 h 66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778" h="66443">
                      <a:moveTo>
                        <a:pt x="45720" y="66443"/>
                      </a:moveTo>
                      <a:cubicBezTo>
                        <a:pt x="45720" y="66443"/>
                        <a:pt x="45720" y="66443"/>
                        <a:pt x="45720" y="66443"/>
                      </a:cubicBezTo>
                      <a:lnTo>
                        <a:pt x="22860" y="66443"/>
                      </a:lnTo>
                      <a:cubicBezTo>
                        <a:pt x="10478" y="66443"/>
                        <a:pt x="0" y="55966"/>
                        <a:pt x="0" y="43583"/>
                      </a:cubicBezTo>
                      <a:cubicBezTo>
                        <a:pt x="0" y="31201"/>
                        <a:pt x="10478" y="20723"/>
                        <a:pt x="22860" y="20723"/>
                      </a:cubicBezTo>
                      <a:cubicBezTo>
                        <a:pt x="22860" y="20723"/>
                        <a:pt x="22860" y="20723"/>
                        <a:pt x="22860" y="20723"/>
                      </a:cubicBezTo>
                      <a:lnTo>
                        <a:pt x="32385" y="20723"/>
                      </a:lnTo>
                      <a:lnTo>
                        <a:pt x="36195" y="12151"/>
                      </a:lnTo>
                      <a:cubicBezTo>
                        <a:pt x="41910" y="721"/>
                        <a:pt x="56198" y="-3089"/>
                        <a:pt x="67628" y="2626"/>
                      </a:cubicBezTo>
                      <a:cubicBezTo>
                        <a:pt x="79058" y="8341"/>
                        <a:pt x="82868" y="22628"/>
                        <a:pt x="77153" y="34058"/>
                      </a:cubicBezTo>
                      <a:lnTo>
                        <a:pt x="66675" y="54061"/>
                      </a:lnTo>
                      <a:cubicBezTo>
                        <a:pt x="61913" y="61681"/>
                        <a:pt x="54293" y="66443"/>
                        <a:pt x="45720" y="66443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68351041-F194-2AEA-9C98-B36505C414E2}"/>
                    </a:ext>
                  </a:extLst>
                </p:cNvPr>
                <p:cNvSpPr/>
                <p:nvPr/>
              </p:nvSpPr>
              <p:spPr>
                <a:xfrm>
                  <a:off x="1105405" y="5309980"/>
                  <a:ext cx="4792980" cy="88582"/>
                </a:xfrm>
                <a:custGeom>
                  <a:avLst/>
                  <a:gdLst>
                    <a:gd name="connsiteX0" fmla="*/ 4770120 w 4792980"/>
                    <a:gd name="connsiteY0" fmla="*/ 88583 h 88582"/>
                    <a:gd name="connsiteX1" fmla="*/ 4770120 w 4792980"/>
                    <a:gd name="connsiteY1" fmla="*/ 88583 h 88582"/>
                    <a:gd name="connsiteX2" fmla="*/ 4724400 w 4792980"/>
                    <a:gd name="connsiteY2" fmla="*/ 88583 h 88582"/>
                    <a:gd name="connsiteX3" fmla="*/ 4701540 w 4792980"/>
                    <a:gd name="connsiteY3" fmla="*/ 65722 h 88582"/>
                    <a:gd name="connsiteX4" fmla="*/ 4724400 w 4792980"/>
                    <a:gd name="connsiteY4" fmla="*/ 42863 h 88582"/>
                    <a:gd name="connsiteX5" fmla="*/ 4724400 w 4792980"/>
                    <a:gd name="connsiteY5" fmla="*/ 42863 h 88582"/>
                    <a:gd name="connsiteX6" fmla="*/ 4770120 w 4792980"/>
                    <a:gd name="connsiteY6" fmla="*/ 42863 h 88582"/>
                    <a:gd name="connsiteX7" fmla="*/ 4792980 w 4792980"/>
                    <a:gd name="connsiteY7" fmla="*/ 65722 h 88582"/>
                    <a:gd name="connsiteX8" fmla="*/ 4770120 w 4792980"/>
                    <a:gd name="connsiteY8" fmla="*/ 88583 h 88582"/>
                    <a:gd name="connsiteX9" fmla="*/ 4632008 w 4792980"/>
                    <a:gd name="connsiteY9" fmla="*/ 87630 h 88582"/>
                    <a:gd name="connsiteX10" fmla="*/ 4632008 w 4792980"/>
                    <a:gd name="connsiteY10" fmla="*/ 87630 h 88582"/>
                    <a:gd name="connsiteX11" fmla="*/ 4586288 w 4792980"/>
                    <a:gd name="connsiteY11" fmla="*/ 87630 h 88582"/>
                    <a:gd name="connsiteX12" fmla="*/ 4563428 w 4792980"/>
                    <a:gd name="connsiteY12" fmla="*/ 64770 h 88582"/>
                    <a:gd name="connsiteX13" fmla="*/ 4586288 w 4792980"/>
                    <a:gd name="connsiteY13" fmla="*/ 41910 h 88582"/>
                    <a:gd name="connsiteX14" fmla="*/ 4586288 w 4792980"/>
                    <a:gd name="connsiteY14" fmla="*/ 41910 h 88582"/>
                    <a:gd name="connsiteX15" fmla="*/ 4632008 w 4792980"/>
                    <a:gd name="connsiteY15" fmla="*/ 41910 h 88582"/>
                    <a:gd name="connsiteX16" fmla="*/ 4654868 w 4792980"/>
                    <a:gd name="connsiteY16" fmla="*/ 64770 h 88582"/>
                    <a:gd name="connsiteX17" fmla="*/ 4632008 w 4792980"/>
                    <a:gd name="connsiteY17" fmla="*/ 87630 h 88582"/>
                    <a:gd name="connsiteX18" fmla="*/ 4493895 w 4792980"/>
                    <a:gd name="connsiteY18" fmla="*/ 87630 h 88582"/>
                    <a:gd name="connsiteX19" fmla="*/ 4493895 w 4792980"/>
                    <a:gd name="connsiteY19" fmla="*/ 87630 h 88582"/>
                    <a:gd name="connsiteX20" fmla="*/ 4447223 w 4792980"/>
                    <a:gd name="connsiteY20" fmla="*/ 87630 h 88582"/>
                    <a:gd name="connsiteX21" fmla="*/ 4424363 w 4792980"/>
                    <a:gd name="connsiteY21" fmla="*/ 64770 h 88582"/>
                    <a:gd name="connsiteX22" fmla="*/ 4447223 w 4792980"/>
                    <a:gd name="connsiteY22" fmla="*/ 41910 h 88582"/>
                    <a:gd name="connsiteX23" fmla="*/ 4492943 w 4792980"/>
                    <a:gd name="connsiteY23" fmla="*/ 41910 h 88582"/>
                    <a:gd name="connsiteX24" fmla="*/ 4515803 w 4792980"/>
                    <a:gd name="connsiteY24" fmla="*/ 64770 h 88582"/>
                    <a:gd name="connsiteX25" fmla="*/ 4493895 w 4792980"/>
                    <a:gd name="connsiteY25" fmla="*/ 87630 h 88582"/>
                    <a:gd name="connsiteX26" fmla="*/ 4354830 w 4792980"/>
                    <a:gd name="connsiteY26" fmla="*/ 86678 h 88582"/>
                    <a:gd name="connsiteX27" fmla="*/ 4354830 w 4792980"/>
                    <a:gd name="connsiteY27" fmla="*/ 86678 h 88582"/>
                    <a:gd name="connsiteX28" fmla="*/ 4308158 w 4792980"/>
                    <a:gd name="connsiteY28" fmla="*/ 86678 h 88582"/>
                    <a:gd name="connsiteX29" fmla="*/ 4285298 w 4792980"/>
                    <a:gd name="connsiteY29" fmla="*/ 63817 h 88582"/>
                    <a:gd name="connsiteX30" fmla="*/ 4308158 w 4792980"/>
                    <a:gd name="connsiteY30" fmla="*/ 40958 h 88582"/>
                    <a:gd name="connsiteX31" fmla="*/ 4308158 w 4792980"/>
                    <a:gd name="connsiteY31" fmla="*/ 40958 h 88582"/>
                    <a:gd name="connsiteX32" fmla="*/ 4353878 w 4792980"/>
                    <a:gd name="connsiteY32" fmla="*/ 40958 h 88582"/>
                    <a:gd name="connsiteX33" fmla="*/ 4376738 w 4792980"/>
                    <a:gd name="connsiteY33" fmla="*/ 63817 h 88582"/>
                    <a:gd name="connsiteX34" fmla="*/ 4354830 w 4792980"/>
                    <a:gd name="connsiteY34" fmla="*/ 86678 h 88582"/>
                    <a:gd name="connsiteX35" fmla="*/ 4216718 w 4792980"/>
                    <a:gd name="connsiteY35" fmla="*/ 85725 h 88582"/>
                    <a:gd name="connsiteX36" fmla="*/ 4216718 w 4792980"/>
                    <a:gd name="connsiteY36" fmla="*/ 85725 h 88582"/>
                    <a:gd name="connsiteX37" fmla="*/ 4170045 w 4792980"/>
                    <a:gd name="connsiteY37" fmla="*/ 85725 h 88582"/>
                    <a:gd name="connsiteX38" fmla="*/ 4147185 w 4792980"/>
                    <a:gd name="connsiteY38" fmla="*/ 62865 h 88582"/>
                    <a:gd name="connsiteX39" fmla="*/ 4170045 w 4792980"/>
                    <a:gd name="connsiteY39" fmla="*/ 40005 h 88582"/>
                    <a:gd name="connsiteX40" fmla="*/ 4170045 w 4792980"/>
                    <a:gd name="connsiteY40" fmla="*/ 40005 h 88582"/>
                    <a:gd name="connsiteX41" fmla="*/ 4215765 w 4792980"/>
                    <a:gd name="connsiteY41" fmla="*/ 40005 h 88582"/>
                    <a:gd name="connsiteX42" fmla="*/ 4238625 w 4792980"/>
                    <a:gd name="connsiteY42" fmla="*/ 62865 h 88582"/>
                    <a:gd name="connsiteX43" fmla="*/ 4216718 w 4792980"/>
                    <a:gd name="connsiteY43" fmla="*/ 85725 h 88582"/>
                    <a:gd name="connsiteX44" fmla="*/ 4078605 w 4792980"/>
                    <a:gd name="connsiteY44" fmla="*/ 84772 h 88582"/>
                    <a:gd name="connsiteX45" fmla="*/ 4078605 w 4792980"/>
                    <a:gd name="connsiteY45" fmla="*/ 84772 h 88582"/>
                    <a:gd name="connsiteX46" fmla="*/ 4031933 w 4792980"/>
                    <a:gd name="connsiteY46" fmla="*/ 84772 h 88582"/>
                    <a:gd name="connsiteX47" fmla="*/ 4009073 w 4792980"/>
                    <a:gd name="connsiteY47" fmla="*/ 61913 h 88582"/>
                    <a:gd name="connsiteX48" fmla="*/ 4031933 w 4792980"/>
                    <a:gd name="connsiteY48" fmla="*/ 39053 h 88582"/>
                    <a:gd name="connsiteX49" fmla="*/ 4077653 w 4792980"/>
                    <a:gd name="connsiteY49" fmla="*/ 39053 h 88582"/>
                    <a:gd name="connsiteX50" fmla="*/ 4100513 w 4792980"/>
                    <a:gd name="connsiteY50" fmla="*/ 61913 h 88582"/>
                    <a:gd name="connsiteX51" fmla="*/ 4078605 w 4792980"/>
                    <a:gd name="connsiteY51" fmla="*/ 84772 h 88582"/>
                    <a:gd name="connsiteX52" fmla="*/ 3940493 w 4792980"/>
                    <a:gd name="connsiteY52" fmla="*/ 83820 h 88582"/>
                    <a:gd name="connsiteX53" fmla="*/ 3940493 w 4792980"/>
                    <a:gd name="connsiteY53" fmla="*/ 83820 h 88582"/>
                    <a:gd name="connsiteX54" fmla="*/ 3893820 w 4792980"/>
                    <a:gd name="connsiteY54" fmla="*/ 83820 h 88582"/>
                    <a:gd name="connsiteX55" fmla="*/ 3870960 w 4792980"/>
                    <a:gd name="connsiteY55" fmla="*/ 60960 h 88582"/>
                    <a:gd name="connsiteX56" fmla="*/ 3893820 w 4792980"/>
                    <a:gd name="connsiteY56" fmla="*/ 38100 h 88582"/>
                    <a:gd name="connsiteX57" fmla="*/ 3939540 w 4792980"/>
                    <a:gd name="connsiteY57" fmla="*/ 38100 h 88582"/>
                    <a:gd name="connsiteX58" fmla="*/ 3962400 w 4792980"/>
                    <a:gd name="connsiteY58" fmla="*/ 60960 h 88582"/>
                    <a:gd name="connsiteX59" fmla="*/ 3940493 w 4792980"/>
                    <a:gd name="connsiteY59" fmla="*/ 83820 h 88582"/>
                    <a:gd name="connsiteX60" fmla="*/ 3802380 w 4792980"/>
                    <a:gd name="connsiteY60" fmla="*/ 82867 h 88582"/>
                    <a:gd name="connsiteX61" fmla="*/ 3802380 w 4792980"/>
                    <a:gd name="connsiteY61" fmla="*/ 82867 h 88582"/>
                    <a:gd name="connsiteX62" fmla="*/ 3755708 w 4792980"/>
                    <a:gd name="connsiteY62" fmla="*/ 82867 h 88582"/>
                    <a:gd name="connsiteX63" fmla="*/ 3732848 w 4792980"/>
                    <a:gd name="connsiteY63" fmla="*/ 60008 h 88582"/>
                    <a:gd name="connsiteX64" fmla="*/ 3755708 w 4792980"/>
                    <a:gd name="connsiteY64" fmla="*/ 37147 h 88582"/>
                    <a:gd name="connsiteX65" fmla="*/ 3755708 w 4792980"/>
                    <a:gd name="connsiteY65" fmla="*/ 37147 h 88582"/>
                    <a:gd name="connsiteX66" fmla="*/ 3801428 w 4792980"/>
                    <a:gd name="connsiteY66" fmla="*/ 37147 h 88582"/>
                    <a:gd name="connsiteX67" fmla="*/ 3824288 w 4792980"/>
                    <a:gd name="connsiteY67" fmla="*/ 60008 h 88582"/>
                    <a:gd name="connsiteX68" fmla="*/ 3802380 w 4792980"/>
                    <a:gd name="connsiteY68" fmla="*/ 82867 h 88582"/>
                    <a:gd name="connsiteX69" fmla="*/ 3663315 w 4792980"/>
                    <a:gd name="connsiteY69" fmla="*/ 80963 h 88582"/>
                    <a:gd name="connsiteX70" fmla="*/ 3663315 w 4792980"/>
                    <a:gd name="connsiteY70" fmla="*/ 80963 h 88582"/>
                    <a:gd name="connsiteX71" fmla="*/ 3616643 w 4792980"/>
                    <a:gd name="connsiteY71" fmla="*/ 80963 h 88582"/>
                    <a:gd name="connsiteX72" fmla="*/ 3593783 w 4792980"/>
                    <a:gd name="connsiteY72" fmla="*/ 58103 h 88582"/>
                    <a:gd name="connsiteX73" fmla="*/ 3616643 w 4792980"/>
                    <a:gd name="connsiteY73" fmla="*/ 35242 h 88582"/>
                    <a:gd name="connsiteX74" fmla="*/ 3662363 w 4792980"/>
                    <a:gd name="connsiteY74" fmla="*/ 35242 h 88582"/>
                    <a:gd name="connsiteX75" fmla="*/ 3685223 w 4792980"/>
                    <a:gd name="connsiteY75" fmla="*/ 58103 h 88582"/>
                    <a:gd name="connsiteX76" fmla="*/ 3663315 w 4792980"/>
                    <a:gd name="connsiteY76" fmla="*/ 80963 h 88582"/>
                    <a:gd name="connsiteX77" fmla="*/ 3525203 w 4792980"/>
                    <a:gd name="connsiteY77" fmla="*/ 80010 h 88582"/>
                    <a:gd name="connsiteX78" fmla="*/ 3525203 w 4792980"/>
                    <a:gd name="connsiteY78" fmla="*/ 80010 h 88582"/>
                    <a:gd name="connsiteX79" fmla="*/ 3478530 w 4792980"/>
                    <a:gd name="connsiteY79" fmla="*/ 80010 h 88582"/>
                    <a:gd name="connsiteX80" fmla="*/ 3455670 w 4792980"/>
                    <a:gd name="connsiteY80" fmla="*/ 57150 h 88582"/>
                    <a:gd name="connsiteX81" fmla="*/ 3478530 w 4792980"/>
                    <a:gd name="connsiteY81" fmla="*/ 34290 h 88582"/>
                    <a:gd name="connsiteX82" fmla="*/ 3478530 w 4792980"/>
                    <a:gd name="connsiteY82" fmla="*/ 34290 h 88582"/>
                    <a:gd name="connsiteX83" fmla="*/ 3524250 w 4792980"/>
                    <a:gd name="connsiteY83" fmla="*/ 34290 h 88582"/>
                    <a:gd name="connsiteX84" fmla="*/ 3547110 w 4792980"/>
                    <a:gd name="connsiteY84" fmla="*/ 57150 h 88582"/>
                    <a:gd name="connsiteX85" fmla="*/ 3525203 w 4792980"/>
                    <a:gd name="connsiteY85" fmla="*/ 80010 h 88582"/>
                    <a:gd name="connsiteX86" fmla="*/ 3387090 w 4792980"/>
                    <a:gd name="connsiteY86" fmla="*/ 79058 h 88582"/>
                    <a:gd name="connsiteX87" fmla="*/ 3387090 w 4792980"/>
                    <a:gd name="connsiteY87" fmla="*/ 79058 h 88582"/>
                    <a:gd name="connsiteX88" fmla="*/ 3340418 w 4792980"/>
                    <a:gd name="connsiteY88" fmla="*/ 78105 h 88582"/>
                    <a:gd name="connsiteX89" fmla="*/ 3317558 w 4792980"/>
                    <a:gd name="connsiteY89" fmla="*/ 55245 h 88582"/>
                    <a:gd name="connsiteX90" fmla="*/ 3340418 w 4792980"/>
                    <a:gd name="connsiteY90" fmla="*/ 32385 h 88582"/>
                    <a:gd name="connsiteX91" fmla="*/ 3386138 w 4792980"/>
                    <a:gd name="connsiteY91" fmla="*/ 33338 h 88582"/>
                    <a:gd name="connsiteX92" fmla="*/ 3408998 w 4792980"/>
                    <a:gd name="connsiteY92" fmla="*/ 56197 h 88582"/>
                    <a:gd name="connsiteX93" fmla="*/ 3387090 w 4792980"/>
                    <a:gd name="connsiteY93" fmla="*/ 79058 h 88582"/>
                    <a:gd name="connsiteX94" fmla="*/ 3248978 w 4792980"/>
                    <a:gd name="connsiteY94" fmla="*/ 77153 h 88582"/>
                    <a:gd name="connsiteX95" fmla="*/ 3248978 w 4792980"/>
                    <a:gd name="connsiteY95" fmla="*/ 77153 h 88582"/>
                    <a:gd name="connsiteX96" fmla="*/ 3202305 w 4792980"/>
                    <a:gd name="connsiteY96" fmla="*/ 76200 h 88582"/>
                    <a:gd name="connsiteX97" fmla="*/ 3179445 w 4792980"/>
                    <a:gd name="connsiteY97" fmla="*/ 52388 h 88582"/>
                    <a:gd name="connsiteX98" fmla="*/ 3202305 w 4792980"/>
                    <a:gd name="connsiteY98" fmla="*/ 29528 h 88582"/>
                    <a:gd name="connsiteX99" fmla="*/ 3202305 w 4792980"/>
                    <a:gd name="connsiteY99" fmla="*/ 29528 h 88582"/>
                    <a:gd name="connsiteX100" fmla="*/ 3248025 w 4792980"/>
                    <a:gd name="connsiteY100" fmla="*/ 30480 h 88582"/>
                    <a:gd name="connsiteX101" fmla="*/ 3270885 w 4792980"/>
                    <a:gd name="connsiteY101" fmla="*/ 54292 h 88582"/>
                    <a:gd name="connsiteX102" fmla="*/ 3248978 w 4792980"/>
                    <a:gd name="connsiteY102" fmla="*/ 77153 h 88582"/>
                    <a:gd name="connsiteX103" fmla="*/ 3110865 w 4792980"/>
                    <a:gd name="connsiteY103" fmla="*/ 75247 h 88582"/>
                    <a:gd name="connsiteX104" fmla="*/ 3110865 w 4792980"/>
                    <a:gd name="connsiteY104" fmla="*/ 75247 h 88582"/>
                    <a:gd name="connsiteX105" fmla="*/ 3064193 w 4792980"/>
                    <a:gd name="connsiteY105" fmla="*/ 74295 h 88582"/>
                    <a:gd name="connsiteX106" fmla="*/ 3041333 w 4792980"/>
                    <a:gd name="connsiteY106" fmla="*/ 50483 h 88582"/>
                    <a:gd name="connsiteX107" fmla="*/ 3065145 w 4792980"/>
                    <a:gd name="connsiteY107" fmla="*/ 27622 h 88582"/>
                    <a:gd name="connsiteX108" fmla="*/ 3110865 w 4792980"/>
                    <a:gd name="connsiteY108" fmla="*/ 28575 h 88582"/>
                    <a:gd name="connsiteX109" fmla="*/ 3133725 w 4792980"/>
                    <a:gd name="connsiteY109" fmla="*/ 52388 h 88582"/>
                    <a:gd name="connsiteX110" fmla="*/ 3110865 w 4792980"/>
                    <a:gd name="connsiteY110" fmla="*/ 75247 h 88582"/>
                    <a:gd name="connsiteX111" fmla="*/ 2971800 w 4792980"/>
                    <a:gd name="connsiteY111" fmla="*/ 74295 h 88582"/>
                    <a:gd name="connsiteX112" fmla="*/ 2971800 w 4792980"/>
                    <a:gd name="connsiteY112" fmla="*/ 74295 h 88582"/>
                    <a:gd name="connsiteX113" fmla="*/ 2925128 w 4792980"/>
                    <a:gd name="connsiteY113" fmla="*/ 73342 h 88582"/>
                    <a:gd name="connsiteX114" fmla="*/ 2902268 w 4792980"/>
                    <a:gd name="connsiteY114" fmla="*/ 49530 h 88582"/>
                    <a:gd name="connsiteX115" fmla="*/ 2926080 w 4792980"/>
                    <a:gd name="connsiteY115" fmla="*/ 26670 h 88582"/>
                    <a:gd name="connsiteX116" fmla="*/ 2971800 w 4792980"/>
                    <a:gd name="connsiteY116" fmla="*/ 27622 h 88582"/>
                    <a:gd name="connsiteX117" fmla="*/ 2994660 w 4792980"/>
                    <a:gd name="connsiteY117" fmla="*/ 51435 h 88582"/>
                    <a:gd name="connsiteX118" fmla="*/ 2971800 w 4792980"/>
                    <a:gd name="connsiteY118" fmla="*/ 74295 h 88582"/>
                    <a:gd name="connsiteX119" fmla="*/ 2833688 w 4792980"/>
                    <a:gd name="connsiteY119" fmla="*/ 72390 h 88582"/>
                    <a:gd name="connsiteX120" fmla="*/ 2833688 w 4792980"/>
                    <a:gd name="connsiteY120" fmla="*/ 72390 h 88582"/>
                    <a:gd name="connsiteX121" fmla="*/ 2787015 w 4792980"/>
                    <a:gd name="connsiteY121" fmla="*/ 71438 h 88582"/>
                    <a:gd name="connsiteX122" fmla="*/ 2764155 w 4792980"/>
                    <a:gd name="connsiteY122" fmla="*/ 47625 h 88582"/>
                    <a:gd name="connsiteX123" fmla="*/ 2787015 w 4792980"/>
                    <a:gd name="connsiteY123" fmla="*/ 24765 h 88582"/>
                    <a:gd name="connsiteX124" fmla="*/ 2787015 w 4792980"/>
                    <a:gd name="connsiteY124" fmla="*/ 24765 h 88582"/>
                    <a:gd name="connsiteX125" fmla="*/ 2832735 w 4792980"/>
                    <a:gd name="connsiteY125" fmla="*/ 25717 h 88582"/>
                    <a:gd name="connsiteX126" fmla="*/ 2855595 w 4792980"/>
                    <a:gd name="connsiteY126" fmla="*/ 49530 h 88582"/>
                    <a:gd name="connsiteX127" fmla="*/ 2833688 w 4792980"/>
                    <a:gd name="connsiteY127" fmla="*/ 72390 h 88582"/>
                    <a:gd name="connsiteX128" fmla="*/ 2695575 w 4792980"/>
                    <a:gd name="connsiteY128" fmla="*/ 70485 h 88582"/>
                    <a:gd name="connsiteX129" fmla="*/ 2695575 w 4792980"/>
                    <a:gd name="connsiteY129" fmla="*/ 70485 h 88582"/>
                    <a:gd name="connsiteX130" fmla="*/ 2648903 w 4792980"/>
                    <a:gd name="connsiteY130" fmla="*/ 69533 h 88582"/>
                    <a:gd name="connsiteX131" fmla="*/ 2626043 w 4792980"/>
                    <a:gd name="connsiteY131" fmla="*/ 45720 h 88582"/>
                    <a:gd name="connsiteX132" fmla="*/ 2648903 w 4792980"/>
                    <a:gd name="connsiteY132" fmla="*/ 22860 h 88582"/>
                    <a:gd name="connsiteX133" fmla="*/ 2648903 w 4792980"/>
                    <a:gd name="connsiteY133" fmla="*/ 22860 h 88582"/>
                    <a:gd name="connsiteX134" fmla="*/ 2694623 w 4792980"/>
                    <a:gd name="connsiteY134" fmla="*/ 23813 h 88582"/>
                    <a:gd name="connsiteX135" fmla="*/ 2717483 w 4792980"/>
                    <a:gd name="connsiteY135" fmla="*/ 47625 h 88582"/>
                    <a:gd name="connsiteX136" fmla="*/ 2695575 w 4792980"/>
                    <a:gd name="connsiteY136" fmla="*/ 70485 h 88582"/>
                    <a:gd name="connsiteX137" fmla="*/ 2556510 w 4792980"/>
                    <a:gd name="connsiteY137" fmla="*/ 69533 h 88582"/>
                    <a:gd name="connsiteX138" fmla="*/ 2556510 w 4792980"/>
                    <a:gd name="connsiteY138" fmla="*/ 69533 h 88582"/>
                    <a:gd name="connsiteX139" fmla="*/ 2509838 w 4792980"/>
                    <a:gd name="connsiteY139" fmla="*/ 68580 h 88582"/>
                    <a:gd name="connsiteX140" fmla="*/ 2486978 w 4792980"/>
                    <a:gd name="connsiteY140" fmla="*/ 44767 h 88582"/>
                    <a:gd name="connsiteX141" fmla="*/ 2509838 w 4792980"/>
                    <a:gd name="connsiteY141" fmla="*/ 21908 h 88582"/>
                    <a:gd name="connsiteX142" fmla="*/ 2509838 w 4792980"/>
                    <a:gd name="connsiteY142" fmla="*/ 21908 h 88582"/>
                    <a:gd name="connsiteX143" fmla="*/ 2555558 w 4792980"/>
                    <a:gd name="connsiteY143" fmla="*/ 22860 h 88582"/>
                    <a:gd name="connsiteX144" fmla="*/ 2578418 w 4792980"/>
                    <a:gd name="connsiteY144" fmla="*/ 46672 h 88582"/>
                    <a:gd name="connsiteX145" fmla="*/ 2556510 w 4792980"/>
                    <a:gd name="connsiteY145" fmla="*/ 69533 h 88582"/>
                    <a:gd name="connsiteX146" fmla="*/ 2418398 w 4792980"/>
                    <a:gd name="connsiteY146" fmla="*/ 67628 h 88582"/>
                    <a:gd name="connsiteX147" fmla="*/ 2418398 w 4792980"/>
                    <a:gd name="connsiteY147" fmla="*/ 67628 h 88582"/>
                    <a:gd name="connsiteX148" fmla="*/ 2371725 w 4792980"/>
                    <a:gd name="connsiteY148" fmla="*/ 66675 h 88582"/>
                    <a:gd name="connsiteX149" fmla="*/ 2348865 w 4792980"/>
                    <a:gd name="connsiteY149" fmla="*/ 43815 h 88582"/>
                    <a:gd name="connsiteX150" fmla="*/ 2371725 w 4792980"/>
                    <a:gd name="connsiteY150" fmla="*/ 20955 h 88582"/>
                    <a:gd name="connsiteX151" fmla="*/ 2371725 w 4792980"/>
                    <a:gd name="connsiteY151" fmla="*/ 20955 h 88582"/>
                    <a:gd name="connsiteX152" fmla="*/ 2417445 w 4792980"/>
                    <a:gd name="connsiteY152" fmla="*/ 21908 h 88582"/>
                    <a:gd name="connsiteX153" fmla="*/ 2440305 w 4792980"/>
                    <a:gd name="connsiteY153" fmla="*/ 45720 h 88582"/>
                    <a:gd name="connsiteX154" fmla="*/ 2418398 w 4792980"/>
                    <a:gd name="connsiteY154" fmla="*/ 67628 h 88582"/>
                    <a:gd name="connsiteX155" fmla="*/ 2280285 w 4792980"/>
                    <a:gd name="connsiteY155" fmla="*/ 65722 h 88582"/>
                    <a:gd name="connsiteX156" fmla="*/ 2280285 w 4792980"/>
                    <a:gd name="connsiteY156" fmla="*/ 65722 h 88582"/>
                    <a:gd name="connsiteX157" fmla="*/ 2233613 w 4792980"/>
                    <a:gd name="connsiteY157" fmla="*/ 64770 h 88582"/>
                    <a:gd name="connsiteX158" fmla="*/ 2210753 w 4792980"/>
                    <a:gd name="connsiteY158" fmla="*/ 40958 h 88582"/>
                    <a:gd name="connsiteX159" fmla="*/ 2234565 w 4792980"/>
                    <a:gd name="connsiteY159" fmla="*/ 18097 h 88582"/>
                    <a:gd name="connsiteX160" fmla="*/ 2280285 w 4792980"/>
                    <a:gd name="connsiteY160" fmla="*/ 19050 h 88582"/>
                    <a:gd name="connsiteX161" fmla="*/ 2303145 w 4792980"/>
                    <a:gd name="connsiteY161" fmla="*/ 42863 h 88582"/>
                    <a:gd name="connsiteX162" fmla="*/ 2280285 w 4792980"/>
                    <a:gd name="connsiteY162" fmla="*/ 65722 h 88582"/>
                    <a:gd name="connsiteX163" fmla="*/ 2142173 w 4792980"/>
                    <a:gd name="connsiteY163" fmla="*/ 63817 h 88582"/>
                    <a:gd name="connsiteX164" fmla="*/ 2142173 w 4792980"/>
                    <a:gd name="connsiteY164" fmla="*/ 63817 h 88582"/>
                    <a:gd name="connsiteX165" fmla="*/ 2095500 w 4792980"/>
                    <a:gd name="connsiteY165" fmla="*/ 62865 h 88582"/>
                    <a:gd name="connsiteX166" fmla="*/ 2072640 w 4792980"/>
                    <a:gd name="connsiteY166" fmla="*/ 39053 h 88582"/>
                    <a:gd name="connsiteX167" fmla="*/ 2096453 w 4792980"/>
                    <a:gd name="connsiteY167" fmla="*/ 16192 h 88582"/>
                    <a:gd name="connsiteX168" fmla="*/ 2142173 w 4792980"/>
                    <a:gd name="connsiteY168" fmla="*/ 17145 h 88582"/>
                    <a:gd name="connsiteX169" fmla="*/ 2165033 w 4792980"/>
                    <a:gd name="connsiteY169" fmla="*/ 40958 h 88582"/>
                    <a:gd name="connsiteX170" fmla="*/ 2142173 w 4792980"/>
                    <a:gd name="connsiteY170" fmla="*/ 63817 h 88582"/>
                    <a:gd name="connsiteX171" fmla="*/ 2004060 w 4792980"/>
                    <a:gd name="connsiteY171" fmla="*/ 62865 h 88582"/>
                    <a:gd name="connsiteX172" fmla="*/ 2004060 w 4792980"/>
                    <a:gd name="connsiteY172" fmla="*/ 62865 h 88582"/>
                    <a:gd name="connsiteX173" fmla="*/ 1957388 w 4792980"/>
                    <a:gd name="connsiteY173" fmla="*/ 61913 h 88582"/>
                    <a:gd name="connsiteX174" fmla="*/ 1934528 w 4792980"/>
                    <a:gd name="connsiteY174" fmla="*/ 38100 h 88582"/>
                    <a:gd name="connsiteX175" fmla="*/ 1958340 w 4792980"/>
                    <a:gd name="connsiteY175" fmla="*/ 15240 h 88582"/>
                    <a:gd name="connsiteX176" fmla="*/ 2004060 w 4792980"/>
                    <a:gd name="connsiteY176" fmla="*/ 16192 h 88582"/>
                    <a:gd name="connsiteX177" fmla="*/ 2026920 w 4792980"/>
                    <a:gd name="connsiteY177" fmla="*/ 40005 h 88582"/>
                    <a:gd name="connsiteX178" fmla="*/ 2004060 w 4792980"/>
                    <a:gd name="connsiteY178" fmla="*/ 62865 h 88582"/>
                    <a:gd name="connsiteX179" fmla="*/ 1865948 w 4792980"/>
                    <a:gd name="connsiteY179" fmla="*/ 60960 h 88582"/>
                    <a:gd name="connsiteX180" fmla="*/ 1865948 w 4792980"/>
                    <a:gd name="connsiteY180" fmla="*/ 60960 h 88582"/>
                    <a:gd name="connsiteX181" fmla="*/ 1819275 w 4792980"/>
                    <a:gd name="connsiteY181" fmla="*/ 60008 h 88582"/>
                    <a:gd name="connsiteX182" fmla="*/ 1796415 w 4792980"/>
                    <a:gd name="connsiteY182" fmla="*/ 36195 h 88582"/>
                    <a:gd name="connsiteX183" fmla="*/ 1820228 w 4792980"/>
                    <a:gd name="connsiteY183" fmla="*/ 13335 h 88582"/>
                    <a:gd name="connsiteX184" fmla="*/ 1865948 w 4792980"/>
                    <a:gd name="connsiteY184" fmla="*/ 14288 h 88582"/>
                    <a:gd name="connsiteX185" fmla="*/ 1888808 w 4792980"/>
                    <a:gd name="connsiteY185" fmla="*/ 38100 h 88582"/>
                    <a:gd name="connsiteX186" fmla="*/ 1865948 w 4792980"/>
                    <a:gd name="connsiteY186" fmla="*/ 60960 h 88582"/>
                    <a:gd name="connsiteX187" fmla="*/ 1727835 w 4792980"/>
                    <a:gd name="connsiteY187" fmla="*/ 59055 h 88582"/>
                    <a:gd name="connsiteX188" fmla="*/ 1727835 w 4792980"/>
                    <a:gd name="connsiteY188" fmla="*/ 59055 h 88582"/>
                    <a:gd name="connsiteX189" fmla="*/ 1681163 w 4792980"/>
                    <a:gd name="connsiteY189" fmla="*/ 58103 h 88582"/>
                    <a:gd name="connsiteX190" fmla="*/ 1658303 w 4792980"/>
                    <a:gd name="connsiteY190" fmla="*/ 34290 h 88582"/>
                    <a:gd name="connsiteX191" fmla="*/ 1681163 w 4792980"/>
                    <a:gd name="connsiteY191" fmla="*/ 11430 h 88582"/>
                    <a:gd name="connsiteX192" fmla="*/ 1681163 w 4792980"/>
                    <a:gd name="connsiteY192" fmla="*/ 11430 h 88582"/>
                    <a:gd name="connsiteX193" fmla="*/ 1726883 w 4792980"/>
                    <a:gd name="connsiteY193" fmla="*/ 12383 h 88582"/>
                    <a:gd name="connsiteX194" fmla="*/ 1749743 w 4792980"/>
                    <a:gd name="connsiteY194" fmla="*/ 36195 h 88582"/>
                    <a:gd name="connsiteX195" fmla="*/ 1727835 w 4792980"/>
                    <a:gd name="connsiteY195" fmla="*/ 59055 h 88582"/>
                    <a:gd name="connsiteX196" fmla="*/ 1589723 w 4792980"/>
                    <a:gd name="connsiteY196" fmla="*/ 58103 h 88582"/>
                    <a:gd name="connsiteX197" fmla="*/ 1589723 w 4792980"/>
                    <a:gd name="connsiteY197" fmla="*/ 58103 h 88582"/>
                    <a:gd name="connsiteX198" fmla="*/ 1543050 w 4792980"/>
                    <a:gd name="connsiteY198" fmla="*/ 57150 h 88582"/>
                    <a:gd name="connsiteX199" fmla="*/ 1520190 w 4792980"/>
                    <a:gd name="connsiteY199" fmla="*/ 34290 h 88582"/>
                    <a:gd name="connsiteX200" fmla="*/ 1543050 w 4792980"/>
                    <a:gd name="connsiteY200" fmla="*/ 11430 h 88582"/>
                    <a:gd name="connsiteX201" fmla="*/ 1543050 w 4792980"/>
                    <a:gd name="connsiteY201" fmla="*/ 11430 h 88582"/>
                    <a:gd name="connsiteX202" fmla="*/ 1588770 w 4792980"/>
                    <a:gd name="connsiteY202" fmla="*/ 12383 h 88582"/>
                    <a:gd name="connsiteX203" fmla="*/ 1611630 w 4792980"/>
                    <a:gd name="connsiteY203" fmla="*/ 36195 h 88582"/>
                    <a:gd name="connsiteX204" fmla="*/ 1589723 w 4792980"/>
                    <a:gd name="connsiteY204" fmla="*/ 58103 h 88582"/>
                    <a:gd name="connsiteX205" fmla="*/ 1451610 w 4792980"/>
                    <a:gd name="connsiteY205" fmla="*/ 56197 h 88582"/>
                    <a:gd name="connsiteX206" fmla="*/ 1451610 w 4792980"/>
                    <a:gd name="connsiteY206" fmla="*/ 56197 h 88582"/>
                    <a:gd name="connsiteX207" fmla="*/ 1404938 w 4792980"/>
                    <a:gd name="connsiteY207" fmla="*/ 55245 h 88582"/>
                    <a:gd name="connsiteX208" fmla="*/ 1382078 w 4792980"/>
                    <a:gd name="connsiteY208" fmla="*/ 32385 h 88582"/>
                    <a:gd name="connsiteX209" fmla="*/ 1404938 w 4792980"/>
                    <a:gd name="connsiteY209" fmla="*/ 9525 h 88582"/>
                    <a:gd name="connsiteX210" fmla="*/ 1450658 w 4792980"/>
                    <a:gd name="connsiteY210" fmla="*/ 10478 h 88582"/>
                    <a:gd name="connsiteX211" fmla="*/ 1473518 w 4792980"/>
                    <a:gd name="connsiteY211" fmla="*/ 33338 h 88582"/>
                    <a:gd name="connsiteX212" fmla="*/ 1451610 w 4792980"/>
                    <a:gd name="connsiteY212" fmla="*/ 56197 h 88582"/>
                    <a:gd name="connsiteX213" fmla="*/ 1313498 w 4792980"/>
                    <a:gd name="connsiteY213" fmla="*/ 54292 h 88582"/>
                    <a:gd name="connsiteX214" fmla="*/ 1313498 w 4792980"/>
                    <a:gd name="connsiteY214" fmla="*/ 54292 h 88582"/>
                    <a:gd name="connsiteX215" fmla="*/ 1266825 w 4792980"/>
                    <a:gd name="connsiteY215" fmla="*/ 54292 h 88582"/>
                    <a:gd name="connsiteX216" fmla="*/ 1243965 w 4792980"/>
                    <a:gd name="connsiteY216" fmla="*/ 31433 h 88582"/>
                    <a:gd name="connsiteX217" fmla="*/ 1266825 w 4792980"/>
                    <a:gd name="connsiteY217" fmla="*/ 8572 h 88582"/>
                    <a:gd name="connsiteX218" fmla="*/ 1312545 w 4792980"/>
                    <a:gd name="connsiteY218" fmla="*/ 8572 h 88582"/>
                    <a:gd name="connsiteX219" fmla="*/ 1335405 w 4792980"/>
                    <a:gd name="connsiteY219" fmla="*/ 31433 h 88582"/>
                    <a:gd name="connsiteX220" fmla="*/ 1313498 w 4792980"/>
                    <a:gd name="connsiteY220" fmla="*/ 54292 h 88582"/>
                    <a:gd name="connsiteX221" fmla="*/ 1174433 w 4792980"/>
                    <a:gd name="connsiteY221" fmla="*/ 53340 h 88582"/>
                    <a:gd name="connsiteX222" fmla="*/ 1174433 w 4792980"/>
                    <a:gd name="connsiteY222" fmla="*/ 53340 h 88582"/>
                    <a:gd name="connsiteX223" fmla="*/ 1127760 w 4792980"/>
                    <a:gd name="connsiteY223" fmla="*/ 53340 h 88582"/>
                    <a:gd name="connsiteX224" fmla="*/ 1104900 w 4792980"/>
                    <a:gd name="connsiteY224" fmla="*/ 30480 h 88582"/>
                    <a:gd name="connsiteX225" fmla="*/ 1127760 w 4792980"/>
                    <a:gd name="connsiteY225" fmla="*/ 7620 h 88582"/>
                    <a:gd name="connsiteX226" fmla="*/ 1127760 w 4792980"/>
                    <a:gd name="connsiteY226" fmla="*/ 7620 h 88582"/>
                    <a:gd name="connsiteX227" fmla="*/ 1173480 w 4792980"/>
                    <a:gd name="connsiteY227" fmla="*/ 7620 h 88582"/>
                    <a:gd name="connsiteX228" fmla="*/ 1196340 w 4792980"/>
                    <a:gd name="connsiteY228" fmla="*/ 30480 h 88582"/>
                    <a:gd name="connsiteX229" fmla="*/ 1174433 w 4792980"/>
                    <a:gd name="connsiteY229" fmla="*/ 53340 h 88582"/>
                    <a:gd name="connsiteX230" fmla="*/ 1036320 w 4792980"/>
                    <a:gd name="connsiteY230" fmla="*/ 52388 h 88582"/>
                    <a:gd name="connsiteX231" fmla="*/ 1036320 w 4792980"/>
                    <a:gd name="connsiteY231" fmla="*/ 52388 h 88582"/>
                    <a:gd name="connsiteX232" fmla="*/ 989648 w 4792980"/>
                    <a:gd name="connsiteY232" fmla="*/ 52388 h 88582"/>
                    <a:gd name="connsiteX233" fmla="*/ 966788 w 4792980"/>
                    <a:gd name="connsiteY233" fmla="*/ 29528 h 88582"/>
                    <a:gd name="connsiteX234" fmla="*/ 989648 w 4792980"/>
                    <a:gd name="connsiteY234" fmla="*/ 6667 h 88582"/>
                    <a:gd name="connsiteX235" fmla="*/ 1035368 w 4792980"/>
                    <a:gd name="connsiteY235" fmla="*/ 6667 h 88582"/>
                    <a:gd name="connsiteX236" fmla="*/ 1058228 w 4792980"/>
                    <a:gd name="connsiteY236" fmla="*/ 29528 h 88582"/>
                    <a:gd name="connsiteX237" fmla="*/ 1036320 w 4792980"/>
                    <a:gd name="connsiteY237" fmla="*/ 52388 h 88582"/>
                    <a:gd name="connsiteX238" fmla="*/ 898208 w 4792980"/>
                    <a:gd name="connsiteY238" fmla="*/ 50483 h 88582"/>
                    <a:gd name="connsiteX239" fmla="*/ 898208 w 4792980"/>
                    <a:gd name="connsiteY239" fmla="*/ 50483 h 88582"/>
                    <a:gd name="connsiteX240" fmla="*/ 851535 w 4792980"/>
                    <a:gd name="connsiteY240" fmla="*/ 50483 h 88582"/>
                    <a:gd name="connsiteX241" fmla="*/ 828675 w 4792980"/>
                    <a:gd name="connsiteY241" fmla="*/ 27622 h 88582"/>
                    <a:gd name="connsiteX242" fmla="*/ 851535 w 4792980"/>
                    <a:gd name="connsiteY242" fmla="*/ 4763 h 88582"/>
                    <a:gd name="connsiteX243" fmla="*/ 897255 w 4792980"/>
                    <a:gd name="connsiteY243" fmla="*/ 4763 h 88582"/>
                    <a:gd name="connsiteX244" fmla="*/ 920115 w 4792980"/>
                    <a:gd name="connsiteY244" fmla="*/ 27622 h 88582"/>
                    <a:gd name="connsiteX245" fmla="*/ 898208 w 4792980"/>
                    <a:gd name="connsiteY245" fmla="*/ 50483 h 88582"/>
                    <a:gd name="connsiteX246" fmla="*/ 760095 w 4792980"/>
                    <a:gd name="connsiteY246" fmla="*/ 49530 h 88582"/>
                    <a:gd name="connsiteX247" fmla="*/ 760095 w 4792980"/>
                    <a:gd name="connsiteY247" fmla="*/ 49530 h 88582"/>
                    <a:gd name="connsiteX248" fmla="*/ 713423 w 4792980"/>
                    <a:gd name="connsiteY248" fmla="*/ 49530 h 88582"/>
                    <a:gd name="connsiteX249" fmla="*/ 690563 w 4792980"/>
                    <a:gd name="connsiteY249" fmla="*/ 26670 h 88582"/>
                    <a:gd name="connsiteX250" fmla="*/ 713423 w 4792980"/>
                    <a:gd name="connsiteY250" fmla="*/ 3810 h 88582"/>
                    <a:gd name="connsiteX251" fmla="*/ 759143 w 4792980"/>
                    <a:gd name="connsiteY251" fmla="*/ 3810 h 88582"/>
                    <a:gd name="connsiteX252" fmla="*/ 782003 w 4792980"/>
                    <a:gd name="connsiteY252" fmla="*/ 26670 h 88582"/>
                    <a:gd name="connsiteX253" fmla="*/ 760095 w 4792980"/>
                    <a:gd name="connsiteY253" fmla="*/ 49530 h 88582"/>
                    <a:gd name="connsiteX254" fmla="*/ 621983 w 4792980"/>
                    <a:gd name="connsiteY254" fmla="*/ 48578 h 88582"/>
                    <a:gd name="connsiteX255" fmla="*/ 621983 w 4792980"/>
                    <a:gd name="connsiteY255" fmla="*/ 48578 h 88582"/>
                    <a:gd name="connsiteX256" fmla="*/ 575310 w 4792980"/>
                    <a:gd name="connsiteY256" fmla="*/ 48578 h 88582"/>
                    <a:gd name="connsiteX257" fmla="*/ 552450 w 4792980"/>
                    <a:gd name="connsiteY257" fmla="*/ 25717 h 88582"/>
                    <a:gd name="connsiteX258" fmla="*/ 575310 w 4792980"/>
                    <a:gd name="connsiteY258" fmla="*/ 2858 h 88582"/>
                    <a:gd name="connsiteX259" fmla="*/ 575310 w 4792980"/>
                    <a:gd name="connsiteY259" fmla="*/ 2858 h 88582"/>
                    <a:gd name="connsiteX260" fmla="*/ 621030 w 4792980"/>
                    <a:gd name="connsiteY260" fmla="*/ 2858 h 88582"/>
                    <a:gd name="connsiteX261" fmla="*/ 643890 w 4792980"/>
                    <a:gd name="connsiteY261" fmla="*/ 25717 h 88582"/>
                    <a:gd name="connsiteX262" fmla="*/ 621983 w 4792980"/>
                    <a:gd name="connsiteY262" fmla="*/ 48578 h 88582"/>
                    <a:gd name="connsiteX263" fmla="*/ 483870 w 4792980"/>
                    <a:gd name="connsiteY263" fmla="*/ 47625 h 88582"/>
                    <a:gd name="connsiteX264" fmla="*/ 483870 w 4792980"/>
                    <a:gd name="connsiteY264" fmla="*/ 47625 h 88582"/>
                    <a:gd name="connsiteX265" fmla="*/ 437198 w 4792980"/>
                    <a:gd name="connsiteY265" fmla="*/ 47625 h 88582"/>
                    <a:gd name="connsiteX266" fmla="*/ 414338 w 4792980"/>
                    <a:gd name="connsiteY266" fmla="*/ 24765 h 88582"/>
                    <a:gd name="connsiteX267" fmla="*/ 437198 w 4792980"/>
                    <a:gd name="connsiteY267" fmla="*/ 1905 h 88582"/>
                    <a:gd name="connsiteX268" fmla="*/ 482917 w 4792980"/>
                    <a:gd name="connsiteY268" fmla="*/ 1905 h 88582"/>
                    <a:gd name="connsiteX269" fmla="*/ 505778 w 4792980"/>
                    <a:gd name="connsiteY269" fmla="*/ 24765 h 88582"/>
                    <a:gd name="connsiteX270" fmla="*/ 483870 w 4792980"/>
                    <a:gd name="connsiteY270" fmla="*/ 47625 h 88582"/>
                    <a:gd name="connsiteX271" fmla="*/ 345758 w 4792980"/>
                    <a:gd name="connsiteY271" fmla="*/ 46672 h 88582"/>
                    <a:gd name="connsiteX272" fmla="*/ 345758 w 4792980"/>
                    <a:gd name="connsiteY272" fmla="*/ 46672 h 88582"/>
                    <a:gd name="connsiteX273" fmla="*/ 299085 w 4792980"/>
                    <a:gd name="connsiteY273" fmla="*/ 46672 h 88582"/>
                    <a:gd name="connsiteX274" fmla="*/ 276225 w 4792980"/>
                    <a:gd name="connsiteY274" fmla="*/ 23813 h 88582"/>
                    <a:gd name="connsiteX275" fmla="*/ 299085 w 4792980"/>
                    <a:gd name="connsiteY275" fmla="*/ 953 h 88582"/>
                    <a:gd name="connsiteX276" fmla="*/ 344805 w 4792980"/>
                    <a:gd name="connsiteY276" fmla="*/ 953 h 88582"/>
                    <a:gd name="connsiteX277" fmla="*/ 367665 w 4792980"/>
                    <a:gd name="connsiteY277" fmla="*/ 23813 h 88582"/>
                    <a:gd name="connsiteX278" fmla="*/ 345758 w 4792980"/>
                    <a:gd name="connsiteY278" fmla="*/ 46672 h 88582"/>
                    <a:gd name="connsiteX279" fmla="*/ 206693 w 4792980"/>
                    <a:gd name="connsiteY279" fmla="*/ 46672 h 88582"/>
                    <a:gd name="connsiteX280" fmla="*/ 206693 w 4792980"/>
                    <a:gd name="connsiteY280" fmla="*/ 46672 h 88582"/>
                    <a:gd name="connsiteX281" fmla="*/ 160973 w 4792980"/>
                    <a:gd name="connsiteY281" fmla="*/ 46672 h 88582"/>
                    <a:gd name="connsiteX282" fmla="*/ 160973 w 4792980"/>
                    <a:gd name="connsiteY282" fmla="*/ 23813 h 88582"/>
                    <a:gd name="connsiteX283" fmla="*/ 160973 w 4792980"/>
                    <a:gd name="connsiteY283" fmla="*/ 953 h 88582"/>
                    <a:gd name="connsiteX284" fmla="*/ 206693 w 4792980"/>
                    <a:gd name="connsiteY284" fmla="*/ 953 h 88582"/>
                    <a:gd name="connsiteX285" fmla="*/ 229552 w 4792980"/>
                    <a:gd name="connsiteY285" fmla="*/ 23813 h 88582"/>
                    <a:gd name="connsiteX286" fmla="*/ 206693 w 4792980"/>
                    <a:gd name="connsiteY286" fmla="*/ 46672 h 88582"/>
                    <a:gd name="connsiteX287" fmla="*/ 68580 w 4792980"/>
                    <a:gd name="connsiteY287" fmla="*/ 45720 h 88582"/>
                    <a:gd name="connsiteX288" fmla="*/ 68580 w 4792980"/>
                    <a:gd name="connsiteY288" fmla="*/ 45720 h 88582"/>
                    <a:gd name="connsiteX289" fmla="*/ 22860 w 4792980"/>
                    <a:gd name="connsiteY289" fmla="*/ 45720 h 88582"/>
                    <a:gd name="connsiteX290" fmla="*/ 0 w 4792980"/>
                    <a:gd name="connsiteY290" fmla="*/ 22860 h 88582"/>
                    <a:gd name="connsiteX291" fmla="*/ 22860 w 4792980"/>
                    <a:gd name="connsiteY291" fmla="*/ 0 h 88582"/>
                    <a:gd name="connsiteX292" fmla="*/ 22860 w 4792980"/>
                    <a:gd name="connsiteY292" fmla="*/ 0 h 88582"/>
                    <a:gd name="connsiteX293" fmla="*/ 68580 w 4792980"/>
                    <a:gd name="connsiteY293" fmla="*/ 0 h 88582"/>
                    <a:gd name="connsiteX294" fmla="*/ 91440 w 4792980"/>
                    <a:gd name="connsiteY294" fmla="*/ 22860 h 88582"/>
                    <a:gd name="connsiteX295" fmla="*/ 68580 w 4792980"/>
                    <a:gd name="connsiteY295" fmla="*/ 4572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</a:cxnLst>
                  <a:rect l="l" t="t" r="r" b="b"/>
                  <a:pathLst>
                    <a:path w="4792980" h="88582">
                      <a:moveTo>
                        <a:pt x="4770120" y="88583"/>
                      </a:moveTo>
                      <a:cubicBezTo>
                        <a:pt x="4770120" y="88583"/>
                        <a:pt x="4770120" y="88583"/>
                        <a:pt x="4770120" y="88583"/>
                      </a:cubicBezTo>
                      <a:lnTo>
                        <a:pt x="4724400" y="88583"/>
                      </a:lnTo>
                      <a:cubicBezTo>
                        <a:pt x="4712018" y="88583"/>
                        <a:pt x="4701540" y="78105"/>
                        <a:pt x="4701540" y="65722"/>
                      </a:cubicBezTo>
                      <a:cubicBezTo>
                        <a:pt x="4701540" y="53340"/>
                        <a:pt x="4712018" y="42863"/>
                        <a:pt x="4724400" y="42863"/>
                      </a:cubicBezTo>
                      <a:cubicBezTo>
                        <a:pt x="4724400" y="42863"/>
                        <a:pt x="4724400" y="42863"/>
                        <a:pt x="4724400" y="42863"/>
                      </a:cubicBezTo>
                      <a:lnTo>
                        <a:pt x="4770120" y="42863"/>
                      </a:lnTo>
                      <a:cubicBezTo>
                        <a:pt x="4782503" y="42863"/>
                        <a:pt x="4792980" y="53340"/>
                        <a:pt x="4792980" y="65722"/>
                      </a:cubicBezTo>
                      <a:cubicBezTo>
                        <a:pt x="4792980" y="78105"/>
                        <a:pt x="4782503" y="88583"/>
                        <a:pt x="4770120" y="88583"/>
                      </a:cubicBezTo>
                      <a:close/>
                      <a:moveTo>
                        <a:pt x="4632008" y="87630"/>
                      </a:moveTo>
                      <a:cubicBezTo>
                        <a:pt x="4632008" y="87630"/>
                        <a:pt x="4632008" y="87630"/>
                        <a:pt x="4632008" y="87630"/>
                      </a:cubicBezTo>
                      <a:lnTo>
                        <a:pt x="4586288" y="87630"/>
                      </a:lnTo>
                      <a:cubicBezTo>
                        <a:pt x="4573905" y="87630"/>
                        <a:pt x="4563428" y="77153"/>
                        <a:pt x="4563428" y="64770"/>
                      </a:cubicBezTo>
                      <a:cubicBezTo>
                        <a:pt x="4563428" y="52388"/>
                        <a:pt x="4573905" y="41910"/>
                        <a:pt x="4586288" y="41910"/>
                      </a:cubicBezTo>
                      <a:cubicBezTo>
                        <a:pt x="4586288" y="41910"/>
                        <a:pt x="4586288" y="41910"/>
                        <a:pt x="4586288" y="41910"/>
                      </a:cubicBezTo>
                      <a:lnTo>
                        <a:pt x="4632008" y="41910"/>
                      </a:lnTo>
                      <a:cubicBezTo>
                        <a:pt x="4644390" y="41910"/>
                        <a:pt x="4654868" y="52388"/>
                        <a:pt x="4654868" y="64770"/>
                      </a:cubicBezTo>
                      <a:cubicBezTo>
                        <a:pt x="4654868" y="77153"/>
                        <a:pt x="4644390" y="87630"/>
                        <a:pt x="4632008" y="87630"/>
                      </a:cubicBezTo>
                      <a:close/>
                      <a:moveTo>
                        <a:pt x="4493895" y="87630"/>
                      </a:moveTo>
                      <a:cubicBezTo>
                        <a:pt x="4493895" y="87630"/>
                        <a:pt x="4493895" y="87630"/>
                        <a:pt x="4493895" y="87630"/>
                      </a:cubicBezTo>
                      <a:lnTo>
                        <a:pt x="4447223" y="87630"/>
                      </a:lnTo>
                      <a:cubicBezTo>
                        <a:pt x="4434840" y="87630"/>
                        <a:pt x="4424363" y="77153"/>
                        <a:pt x="4424363" y="64770"/>
                      </a:cubicBezTo>
                      <a:cubicBezTo>
                        <a:pt x="4424363" y="52388"/>
                        <a:pt x="4434840" y="41910"/>
                        <a:pt x="4447223" y="41910"/>
                      </a:cubicBezTo>
                      <a:lnTo>
                        <a:pt x="4492943" y="41910"/>
                      </a:lnTo>
                      <a:cubicBezTo>
                        <a:pt x="4505325" y="41910"/>
                        <a:pt x="4515803" y="52388"/>
                        <a:pt x="4515803" y="64770"/>
                      </a:cubicBezTo>
                      <a:cubicBezTo>
                        <a:pt x="4516755" y="77153"/>
                        <a:pt x="4506278" y="87630"/>
                        <a:pt x="4493895" y="87630"/>
                      </a:cubicBezTo>
                      <a:close/>
                      <a:moveTo>
                        <a:pt x="4354830" y="86678"/>
                      </a:moveTo>
                      <a:cubicBezTo>
                        <a:pt x="4354830" y="86678"/>
                        <a:pt x="4354830" y="86678"/>
                        <a:pt x="4354830" y="86678"/>
                      </a:cubicBezTo>
                      <a:lnTo>
                        <a:pt x="4308158" y="86678"/>
                      </a:lnTo>
                      <a:cubicBezTo>
                        <a:pt x="4295775" y="86678"/>
                        <a:pt x="4285298" y="76200"/>
                        <a:pt x="4285298" y="63817"/>
                      </a:cubicBezTo>
                      <a:cubicBezTo>
                        <a:pt x="4285298" y="51435"/>
                        <a:pt x="4295775" y="40958"/>
                        <a:pt x="4308158" y="40958"/>
                      </a:cubicBezTo>
                      <a:cubicBezTo>
                        <a:pt x="4308158" y="40958"/>
                        <a:pt x="4308158" y="40958"/>
                        <a:pt x="4308158" y="40958"/>
                      </a:cubicBezTo>
                      <a:lnTo>
                        <a:pt x="4353878" y="40958"/>
                      </a:lnTo>
                      <a:cubicBezTo>
                        <a:pt x="4366260" y="40958"/>
                        <a:pt x="4376738" y="51435"/>
                        <a:pt x="4376738" y="63817"/>
                      </a:cubicBezTo>
                      <a:cubicBezTo>
                        <a:pt x="4378643" y="76200"/>
                        <a:pt x="4368165" y="86678"/>
                        <a:pt x="4354830" y="86678"/>
                      </a:cubicBezTo>
                      <a:close/>
                      <a:moveTo>
                        <a:pt x="4216718" y="85725"/>
                      </a:moveTo>
                      <a:cubicBezTo>
                        <a:pt x="4216718" y="85725"/>
                        <a:pt x="4216718" y="85725"/>
                        <a:pt x="4216718" y="85725"/>
                      </a:cubicBezTo>
                      <a:lnTo>
                        <a:pt x="4170045" y="85725"/>
                      </a:lnTo>
                      <a:cubicBezTo>
                        <a:pt x="4157663" y="85725"/>
                        <a:pt x="4147185" y="75247"/>
                        <a:pt x="4147185" y="62865"/>
                      </a:cubicBezTo>
                      <a:cubicBezTo>
                        <a:pt x="4147185" y="50483"/>
                        <a:pt x="4157663" y="40005"/>
                        <a:pt x="4170045" y="40005"/>
                      </a:cubicBezTo>
                      <a:cubicBezTo>
                        <a:pt x="4170045" y="40005"/>
                        <a:pt x="4170045" y="40005"/>
                        <a:pt x="4170045" y="40005"/>
                      </a:cubicBezTo>
                      <a:lnTo>
                        <a:pt x="4215765" y="40005"/>
                      </a:lnTo>
                      <a:cubicBezTo>
                        <a:pt x="4228148" y="40005"/>
                        <a:pt x="4238625" y="50483"/>
                        <a:pt x="4238625" y="62865"/>
                      </a:cubicBezTo>
                      <a:cubicBezTo>
                        <a:pt x="4239578" y="75247"/>
                        <a:pt x="4230053" y="85725"/>
                        <a:pt x="4216718" y="85725"/>
                      </a:cubicBezTo>
                      <a:close/>
                      <a:moveTo>
                        <a:pt x="4078605" y="84772"/>
                      </a:moveTo>
                      <a:cubicBezTo>
                        <a:pt x="4078605" y="84772"/>
                        <a:pt x="4078605" y="84772"/>
                        <a:pt x="4078605" y="84772"/>
                      </a:cubicBezTo>
                      <a:lnTo>
                        <a:pt x="4031933" y="84772"/>
                      </a:lnTo>
                      <a:cubicBezTo>
                        <a:pt x="4019550" y="84772"/>
                        <a:pt x="4009073" y="74295"/>
                        <a:pt x="4009073" y="61913"/>
                      </a:cubicBezTo>
                      <a:cubicBezTo>
                        <a:pt x="4009073" y="49530"/>
                        <a:pt x="4019550" y="39053"/>
                        <a:pt x="4031933" y="39053"/>
                      </a:cubicBezTo>
                      <a:lnTo>
                        <a:pt x="4077653" y="39053"/>
                      </a:lnTo>
                      <a:cubicBezTo>
                        <a:pt x="4090035" y="39053"/>
                        <a:pt x="4100513" y="49530"/>
                        <a:pt x="4100513" y="61913"/>
                      </a:cubicBezTo>
                      <a:cubicBezTo>
                        <a:pt x="4101465" y="74295"/>
                        <a:pt x="4090988" y="84772"/>
                        <a:pt x="4078605" y="84772"/>
                      </a:cubicBezTo>
                      <a:close/>
                      <a:moveTo>
                        <a:pt x="3940493" y="83820"/>
                      </a:moveTo>
                      <a:cubicBezTo>
                        <a:pt x="3940493" y="83820"/>
                        <a:pt x="3940493" y="83820"/>
                        <a:pt x="3940493" y="83820"/>
                      </a:cubicBezTo>
                      <a:lnTo>
                        <a:pt x="3893820" y="83820"/>
                      </a:lnTo>
                      <a:cubicBezTo>
                        <a:pt x="3881438" y="83820"/>
                        <a:pt x="3870960" y="73342"/>
                        <a:pt x="3870960" y="60960"/>
                      </a:cubicBezTo>
                      <a:cubicBezTo>
                        <a:pt x="3870960" y="48578"/>
                        <a:pt x="3881438" y="38100"/>
                        <a:pt x="3893820" y="38100"/>
                      </a:cubicBezTo>
                      <a:lnTo>
                        <a:pt x="3939540" y="38100"/>
                      </a:lnTo>
                      <a:cubicBezTo>
                        <a:pt x="3951923" y="38100"/>
                        <a:pt x="3962400" y="48578"/>
                        <a:pt x="3962400" y="60960"/>
                      </a:cubicBezTo>
                      <a:cubicBezTo>
                        <a:pt x="3963353" y="73342"/>
                        <a:pt x="3952875" y="83820"/>
                        <a:pt x="3940493" y="83820"/>
                      </a:cubicBezTo>
                      <a:close/>
                      <a:moveTo>
                        <a:pt x="3802380" y="82867"/>
                      </a:moveTo>
                      <a:cubicBezTo>
                        <a:pt x="3802380" y="82867"/>
                        <a:pt x="3802380" y="82867"/>
                        <a:pt x="3802380" y="82867"/>
                      </a:cubicBezTo>
                      <a:lnTo>
                        <a:pt x="3755708" y="82867"/>
                      </a:lnTo>
                      <a:cubicBezTo>
                        <a:pt x="3743325" y="82867"/>
                        <a:pt x="3732848" y="72390"/>
                        <a:pt x="3732848" y="60008"/>
                      </a:cubicBezTo>
                      <a:cubicBezTo>
                        <a:pt x="3732848" y="47625"/>
                        <a:pt x="3743325" y="37147"/>
                        <a:pt x="3755708" y="37147"/>
                      </a:cubicBezTo>
                      <a:cubicBezTo>
                        <a:pt x="3755708" y="37147"/>
                        <a:pt x="3755708" y="37147"/>
                        <a:pt x="3755708" y="37147"/>
                      </a:cubicBezTo>
                      <a:lnTo>
                        <a:pt x="3801428" y="37147"/>
                      </a:lnTo>
                      <a:cubicBezTo>
                        <a:pt x="3813810" y="37147"/>
                        <a:pt x="3824288" y="47625"/>
                        <a:pt x="3824288" y="60008"/>
                      </a:cubicBezTo>
                      <a:cubicBezTo>
                        <a:pt x="3825240" y="72390"/>
                        <a:pt x="3814763" y="82867"/>
                        <a:pt x="3802380" y="82867"/>
                      </a:cubicBezTo>
                      <a:close/>
                      <a:moveTo>
                        <a:pt x="3663315" y="80963"/>
                      </a:moveTo>
                      <a:cubicBezTo>
                        <a:pt x="3663315" y="80963"/>
                        <a:pt x="3663315" y="80963"/>
                        <a:pt x="3663315" y="80963"/>
                      </a:cubicBezTo>
                      <a:lnTo>
                        <a:pt x="3616643" y="80963"/>
                      </a:lnTo>
                      <a:cubicBezTo>
                        <a:pt x="3604260" y="80963"/>
                        <a:pt x="3593783" y="70485"/>
                        <a:pt x="3593783" y="58103"/>
                      </a:cubicBezTo>
                      <a:cubicBezTo>
                        <a:pt x="3593783" y="45720"/>
                        <a:pt x="3604260" y="35242"/>
                        <a:pt x="3616643" y="35242"/>
                      </a:cubicBezTo>
                      <a:lnTo>
                        <a:pt x="3662363" y="35242"/>
                      </a:lnTo>
                      <a:cubicBezTo>
                        <a:pt x="3674745" y="35242"/>
                        <a:pt x="3685223" y="45720"/>
                        <a:pt x="3685223" y="58103"/>
                      </a:cubicBezTo>
                      <a:cubicBezTo>
                        <a:pt x="3687128" y="71438"/>
                        <a:pt x="3676650" y="80963"/>
                        <a:pt x="3663315" y="80963"/>
                      </a:cubicBezTo>
                      <a:close/>
                      <a:moveTo>
                        <a:pt x="3525203" y="80010"/>
                      </a:moveTo>
                      <a:cubicBezTo>
                        <a:pt x="3525203" y="80010"/>
                        <a:pt x="3525203" y="80010"/>
                        <a:pt x="3525203" y="80010"/>
                      </a:cubicBezTo>
                      <a:lnTo>
                        <a:pt x="3478530" y="80010"/>
                      </a:lnTo>
                      <a:cubicBezTo>
                        <a:pt x="3466148" y="80010"/>
                        <a:pt x="3455670" y="69533"/>
                        <a:pt x="3455670" y="57150"/>
                      </a:cubicBezTo>
                      <a:cubicBezTo>
                        <a:pt x="3455670" y="44767"/>
                        <a:pt x="3466148" y="34290"/>
                        <a:pt x="3478530" y="34290"/>
                      </a:cubicBezTo>
                      <a:cubicBezTo>
                        <a:pt x="3478530" y="34290"/>
                        <a:pt x="3478530" y="34290"/>
                        <a:pt x="3478530" y="34290"/>
                      </a:cubicBezTo>
                      <a:lnTo>
                        <a:pt x="3524250" y="34290"/>
                      </a:lnTo>
                      <a:cubicBezTo>
                        <a:pt x="3536633" y="34290"/>
                        <a:pt x="3547110" y="44767"/>
                        <a:pt x="3547110" y="57150"/>
                      </a:cubicBezTo>
                      <a:cubicBezTo>
                        <a:pt x="3548063" y="69533"/>
                        <a:pt x="3538538" y="80010"/>
                        <a:pt x="3525203" y="80010"/>
                      </a:cubicBezTo>
                      <a:close/>
                      <a:moveTo>
                        <a:pt x="3387090" y="79058"/>
                      </a:moveTo>
                      <a:cubicBezTo>
                        <a:pt x="3387090" y="79058"/>
                        <a:pt x="3387090" y="79058"/>
                        <a:pt x="3387090" y="79058"/>
                      </a:cubicBezTo>
                      <a:lnTo>
                        <a:pt x="3340418" y="78105"/>
                      </a:lnTo>
                      <a:cubicBezTo>
                        <a:pt x="3328035" y="78105"/>
                        <a:pt x="3317558" y="67628"/>
                        <a:pt x="3317558" y="55245"/>
                      </a:cubicBezTo>
                      <a:cubicBezTo>
                        <a:pt x="3317558" y="42863"/>
                        <a:pt x="3328035" y="32385"/>
                        <a:pt x="3340418" y="32385"/>
                      </a:cubicBezTo>
                      <a:lnTo>
                        <a:pt x="3386138" y="33338"/>
                      </a:lnTo>
                      <a:cubicBezTo>
                        <a:pt x="3398520" y="33338"/>
                        <a:pt x="3408998" y="43815"/>
                        <a:pt x="3408998" y="56197"/>
                      </a:cubicBezTo>
                      <a:cubicBezTo>
                        <a:pt x="3409950" y="68580"/>
                        <a:pt x="3399473" y="79058"/>
                        <a:pt x="3387090" y="79058"/>
                      </a:cubicBezTo>
                      <a:close/>
                      <a:moveTo>
                        <a:pt x="3248978" y="77153"/>
                      </a:moveTo>
                      <a:cubicBezTo>
                        <a:pt x="3248978" y="77153"/>
                        <a:pt x="3248978" y="77153"/>
                        <a:pt x="3248978" y="77153"/>
                      </a:cubicBezTo>
                      <a:lnTo>
                        <a:pt x="3202305" y="76200"/>
                      </a:lnTo>
                      <a:cubicBezTo>
                        <a:pt x="3189923" y="76200"/>
                        <a:pt x="3179445" y="65722"/>
                        <a:pt x="3179445" y="52388"/>
                      </a:cubicBezTo>
                      <a:cubicBezTo>
                        <a:pt x="3179445" y="40005"/>
                        <a:pt x="3189923" y="29528"/>
                        <a:pt x="3202305" y="29528"/>
                      </a:cubicBezTo>
                      <a:cubicBezTo>
                        <a:pt x="3202305" y="29528"/>
                        <a:pt x="3202305" y="29528"/>
                        <a:pt x="3202305" y="29528"/>
                      </a:cubicBezTo>
                      <a:lnTo>
                        <a:pt x="3248025" y="30480"/>
                      </a:lnTo>
                      <a:cubicBezTo>
                        <a:pt x="3260408" y="30480"/>
                        <a:pt x="3270885" y="40958"/>
                        <a:pt x="3270885" y="54292"/>
                      </a:cubicBezTo>
                      <a:cubicBezTo>
                        <a:pt x="3271838" y="66675"/>
                        <a:pt x="3261360" y="77153"/>
                        <a:pt x="3248978" y="77153"/>
                      </a:cubicBezTo>
                      <a:close/>
                      <a:moveTo>
                        <a:pt x="3110865" y="75247"/>
                      </a:moveTo>
                      <a:cubicBezTo>
                        <a:pt x="3109913" y="75247"/>
                        <a:pt x="3109913" y="75247"/>
                        <a:pt x="3110865" y="75247"/>
                      </a:cubicBezTo>
                      <a:lnTo>
                        <a:pt x="3064193" y="74295"/>
                      </a:lnTo>
                      <a:cubicBezTo>
                        <a:pt x="3051810" y="74295"/>
                        <a:pt x="3041333" y="63817"/>
                        <a:pt x="3041333" y="50483"/>
                      </a:cubicBezTo>
                      <a:cubicBezTo>
                        <a:pt x="3041333" y="38100"/>
                        <a:pt x="3051810" y="27622"/>
                        <a:pt x="3065145" y="27622"/>
                      </a:cubicBezTo>
                      <a:lnTo>
                        <a:pt x="3110865" y="28575"/>
                      </a:lnTo>
                      <a:cubicBezTo>
                        <a:pt x="3123248" y="28575"/>
                        <a:pt x="3133725" y="39053"/>
                        <a:pt x="3133725" y="52388"/>
                      </a:cubicBezTo>
                      <a:cubicBezTo>
                        <a:pt x="3133725" y="65722"/>
                        <a:pt x="3123248" y="75247"/>
                        <a:pt x="3110865" y="75247"/>
                      </a:cubicBezTo>
                      <a:close/>
                      <a:moveTo>
                        <a:pt x="2971800" y="74295"/>
                      </a:moveTo>
                      <a:cubicBezTo>
                        <a:pt x="2971800" y="74295"/>
                        <a:pt x="2971800" y="74295"/>
                        <a:pt x="2971800" y="74295"/>
                      </a:cubicBezTo>
                      <a:lnTo>
                        <a:pt x="2925128" y="73342"/>
                      </a:lnTo>
                      <a:cubicBezTo>
                        <a:pt x="2912745" y="73342"/>
                        <a:pt x="2902268" y="62865"/>
                        <a:pt x="2902268" y="49530"/>
                      </a:cubicBezTo>
                      <a:cubicBezTo>
                        <a:pt x="2902268" y="37147"/>
                        <a:pt x="2912745" y="26670"/>
                        <a:pt x="2926080" y="26670"/>
                      </a:cubicBezTo>
                      <a:lnTo>
                        <a:pt x="2971800" y="27622"/>
                      </a:lnTo>
                      <a:cubicBezTo>
                        <a:pt x="2984183" y="27622"/>
                        <a:pt x="2994660" y="38100"/>
                        <a:pt x="2994660" y="51435"/>
                      </a:cubicBezTo>
                      <a:cubicBezTo>
                        <a:pt x="2994660" y="63817"/>
                        <a:pt x="2985135" y="74295"/>
                        <a:pt x="2971800" y="74295"/>
                      </a:cubicBezTo>
                      <a:close/>
                      <a:moveTo>
                        <a:pt x="2833688" y="72390"/>
                      </a:moveTo>
                      <a:cubicBezTo>
                        <a:pt x="2833688" y="72390"/>
                        <a:pt x="2833688" y="72390"/>
                        <a:pt x="2833688" y="72390"/>
                      </a:cubicBezTo>
                      <a:lnTo>
                        <a:pt x="2787015" y="71438"/>
                      </a:lnTo>
                      <a:cubicBezTo>
                        <a:pt x="2774633" y="71438"/>
                        <a:pt x="2764155" y="60960"/>
                        <a:pt x="2764155" y="47625"/>
                      </a:cubicBezTo>
                      <a:cubicBezTo>
                        <a:pt x="2764155" y="35242"/>
                        <a:pt x="2774633" y="24765"/>
                        <a:pt x="2787015" y="24765"/>
                      </a:cubicBezTo>
                      <a:cubicBezTo>
                        <a:pt x="2787015" y="24765"/>
                        <a:pt x="2787015" y="24765"/>
                        <a:pt x="2787015" y="24765"/>
                      </a:cubicBezTo>
                      <a:lnTo>
                        <a:pt x="2832735" y="25717"/>
                      </a:lnTo>
                      <a:cubicBezTo>
                        <a:pt x="2845118" y="25717"/>
                        <a:pt x="2855595" y="36195"/>
                        <a:pt x="2855595" y="49530"/>
                      </a:cubicBezTo>
                      <a:cubicBezTo>
                        <a:pt x="2856548" y="61913"/>
                        <a:pt x="2846070" y="72390"/>
                        <a:pt x="2833688" y="72390"/>
                      </a:cubicBezTo>
                      <a:close/>
                      <a:moveTo>
                        <a:pt x="2695575" y="70485"/>
                      </a:moveTo>
                      <a:cubicBezTo>
                        <a:pt x="2695575" y="70485"/>
                        <a:pt x="2695575" y="70485"/>
                        <a:pt x="2695575" y="70485"/>
                      </a:cubicBezTo>
                      <a:lnTo>
                        <a:pt x="2648903" y="69533"/>
                      </a:lnTo>
                      <a:cubicBezTo>
                        <a:pt x="2636520" y="69533"/>
                        <a:pt x="2626043" y="59055"/>
                        <a:pt x="2626043" y="45720"/>
                      </a:cubicBezTo>
                      <a:cubicBezTo>
                        <a:pt x="2626043" y="33338"/>
                        <a:pt x="2636520" y="22860"/>
                        <a:pt x="2648903" y="22860"/>
                      </a:cubicBezTo>
                      <a:cubicBezTo>
                        <a:pt x="2648903" y="22860"/>
                        <a:pt x="2648903" y="22860"/>
                        <a:pt x="2648903" y="22860"/>
                      </a:cubicBezTo>
                      <a:lnTo>
                        <a:pt x="2694623" y="23813"/>
                      </a:lnTo>
                      <a:cubicBezTo>
                        <a:pt x="2707005" y="23813"/>
                        <a:pt x="2717483" y="34290"/>
                        <a:pt x="2717483" y="47625"/>
                      </a:cubicBezTo>
                      <a:cubicBezTo>
                        <a:pt x="2718435" y="60960"/>
                        <a:pt x="2707958" y="70485"/>
                        <a:pt x="2695575" y="70485"/>
                      </a:cubicBezTo>
                      <a:close/>
                      <a:moveTo>
                        <a:pt x="2556510" y="69533"/>
                      </a:moveTo>
                      <a:cubicBezTo>
                        <a:pt x="2556510" y="69533"/>
                        <a:pt x="2556510" y="69533"/>
                        <a:pt x="2556510" y="69533"/>
                      </a:cubicBezTo>
                      <a:lnTo>
                        <a:pt x="2509838" y="68580"/>
                      </a:lnTo>
                      <a:cubicBezTo>
                        <a:pt x="2497455" y="68580"/>
                        <a:pt x="2486978" y="58103"/>
                        <a:pt x="2486978" y="44767"/>
                      </a:cubicBezTo>
                      <a:cubicBezTo>
                        <a:pt x="2486978" y="32385"/>
                        <a:pt x="2497455" y="21908"/>
                        <a:pt x="2509838" y="21908"/>
                      </a:cubicBezTo>
                      <a:cubicBezTo>
                        <a:pt x="2509838" y="21908"/>
                        <a:pt x="2509838" y="21908"/>
                        <a:pt x="2509838" y="21908"/>
                      </a:cubicBezTo>
                      <a:lnTo>
                        <a:pt x="2555558" y="22860"/>
                      </a:lnTo>
                      <a:cubicBezTo>
                        <a:pt x="2567940" y="22860"/>
                        <a:pt x="2578418" y="33338"/>
                        <a:pt x="2578418" y="46672"/>
                      </a:cubicBezTo>
                      <a:cubicBezTo>
                        <a:pt x="2580323" y="59055"/>
                        <a:pt x="2569845" y="69533"/>
                        <a:pt x="2556510" y="69533"/>
                      </a:cubicBezTo>
                      <a:close/>
                      <a:moveTo>
                        <a:pt x="2418398" y="67628"/>
                      </a:moveTo>
                      <a:cubicBezTo>
                        <a:pt x="2418398" y="67628"/>
                        <a:pt x="2418398" y="67628"/>
                        <a:pt x="2418398" y="67628"/>
                      </a:cubicBezTo>
                      <a:lnTo>
                        <a:pt x="2371725" y="66675"/>
                      </a:lnTo>
                      <a:cubicBezTo>
                        <a:pt x="2359343" y="66675"/>
                        <a:pt x="2348865" y="56197"/>
                        <a:pt x="2348865" y="43815"/>
                      </a:cubicBezTo>
                      <a:cubicBezTo>
                        <a:pt x="2348865" y="31433"/>
                        <a:pt x="2359343" y="20955"/>
                        <a:pt x="2371725" y="20955"/>
                      </a:cubicBezTo>
                      <a:cubicBezTo>
                        <a:pt x="2371725" y="20955"/>
                        <a:pt x="2371725" y="20955"/>
                        <a:pt x="2371725" y="20955"/>
                      </a:cubicBezTo>
                      <a:lnTo>
                        <a:pt x="2417445" y="21908"/>
                      </a:lnTo>
                      <a:cubicBezTo>
                        <a:pt x="2429828" y="21908"/>
                        <a:pt x="2440305" y="32385"/>
                        <a:pt x="2440305" y="45720"/>
                      </a:cubicBezTo>
                      <a:cubicBezTo>
                        <a:pt x="2441258" y="57150"/>
                        <a:pt x="2430780" y="67628"/>
                        <a:pt x="2418398" y="67628"/>
                      </a:cubicBezTo>
                      <a:close/>
                      <a:moveTo>
                        <a:pt x="2280285" y="65722"/>
                      </a:moveTo>
                      <a:cubicBezTo>
                        <a:pt x="2280285" y="65722"/>
                        <a:pt x="2280285" y="65722"/>
                        <a:pt x="2280285" y="65722"/>
                      </a:cubicBezTo>
                      <a:lnTo>
                        <a:pt x="2233613" y="64770"/>
                      </a:lnTo>
                      <a:cubicBezTo>
                        <a:pt x="2221230" y="64770"/>
                        <a:pt x="2210753" y="54292"/>
                        <a:pt x="2210753" y="40958"/>
                      </a:cubicBezTo>
                      <a:cubicBezTo>
                        <a:pt x="2210753" y="28575"/>
                        <a:pt x="2221230" y="18097"/>
                        <a:pt x="2234565" y="18097"/>
                      </a:cubicBezTo>
                      <a:lnTo>
                        <a:pt x="2280285" y="19050"/>
                      </a:lnTo>
                      <a:cubicBezTo>
                        <a:pt x="2292668" y="19050"/>
                        <a:pt x="2303145" y="29528"/>
                        <a:pt x="2303145" y="42863"/>
                      </a:cubicBezTo>
                      <a:cubicBezTo>
                        <a:pt x="2303145" y="55245"/>
                        <a:pt x="2292668" y="65722"/>
                        <a:pt x="2280285" y="65722"/>
                      </a:cubicBezTo>
                      <a:close/>
                      <a:moveTo>
                        <a:pt x="2142173" y="63817"/>
                      </a:moveTo>
                      <a:cubicBezTo>
                        <a:pt x="2142173" y="63817"/>
                        <a:pt x="2142173" y="63817"/>
                        <a:pt x="2142173" y="63817"/>
                      </a:cubicBezTo>
                      <a:lnTo>
                        <a:pt x="2095500" y="62865"/>
                      </a:lnTo>
                      <a:cubicBezTo>
                        <a:pt x="2083118" y="62865"/>
                        <a:pt x="2072640" y="52388"/>
                        <a:pt x="2072640" y="39053"/>
                      </a:cubicBezTo>
                      <a:cubicBezTo>
                        <a:pt x="2072640" y="26670"/>
                        <a:pt x="2083118" y="16192"/>
                        <a:pt x="2096453" y="16192"/>
                      </a:cubicBezTo>
                      <a:lnTo>
                        <a:pt x="2142173" y="17145"/>
                      </a:lnTo>
                      <a:cubicBezTo>
                        <a:pt x="2154555" y="17145"/>
                        <a:pt x="2165033" y="27622"/>
                        <a:pt x="2165033" y="40958"/>
                      </a:cubicBezTo>
                      <a:cubicBezTo>
                        <a:pt x="2165033" y="54292"/>
                        <a:pt x="2154555" y="63817"/>
                        <a:pt x="2142173" y="63817"/>
                      </a:cubicBezTo>
                      <a:close/>
                      <a:moveTo>
                        <a:pt x="2004060" y="62865"/>
                      </a:moveTo>
                      <a:cubicBezTo>
                        <a:pt x="2004060" y="62865"/>
                        <a:pt x="2004060" y="62865"/>
                        <a:pt x="2004060" y="62865"/>
                      </a:cubicBezTo>
                      <a:lnTo>
                        <a:pt x="1957388" y="61913"/>
                      </a:lnTo>
                      <a:cubicBezTo>
                        <a:pt x="1945005" y="61913"/>
                        <a:pt x="1934528" y="51435"/>
                        <a:pt x="1934528" y="38100"/>
                      </a:cubicBezTo>
                      <a:cubicBezTo>
                        <a:pt x="1934528" y="25717"/>
                        <a:pt x="1945005" y="15240"/>
                        <a:pt x="1958340" y="15240"/>
                      </a:cubicBezTo>
                      <a:lnTo>
                        <a:pt x="2004060" y="16192"/>
                      </a:lnTo>
                      <a:cubicBezTo>
                        <a:pt x="2016443" y="16192"/>
                        <a:pt x="2026920" y="26670"/>
                        <a:pt x="2026920" y="40005"/>
                      </a:cubicBezTo>
                      <a:cubicBezTo>
                        <a:pt x="2026920" y="52388"/>
                        <a:pt x="2016443" y="62865"/>
                        <a:pt x="2004060" y="62865"/>
                      </a:cubicBezTo>
                      <a:close/>
                      <a:moveTo>
                        <a:pt x="1865948" y="60960"/>
                      </a:moveTo>
                      <a:cubicBezTo>
                        <a:pt x="1865948" y="60960"/>
                        <a:pt x="1865948" y="60960"/>
                        <a:pt x="1865948" y="60960"/>
                      </a:cubicBezTo>
                      <a:lnTo>
                        <a:pt x="1819275" y="60008"/>
                      </a:lnTo>
                      <a:cubicBezTo>
                        <a:pt x="1806893" y="60008"/>
                        <a:pt x="1796415" y="49530"/>
                        <a:pt x="1796415" y="36195"/>
                      </a:cubicBezTo>
                      <a:cubicBezTo>
                        <a:pt x="1796415" y="23813"/>
                        <a:pt x="1806893" y="13335"/>
                        <a:pt x="1820228" y="13335"/>
                      </a:cubicBezTo>
                      <a:lnTo>
                        <a:pt x="1865948" y="14288"/>
                      </a:lnTo>
                      <a:cubicBezTo>
                        <a:pt x="1878330" y="14288"/>
                        <a:pt x="1888808" y="24765"/>
                        <a:pt x="1888808" y="38100"/>
                      </a:cubicBezTo>
                      <a:cubicBezTo>
                        <a:pt x="1888808" y="50483"/>
                        <a:pt x="1878330" y="60960"/>
                        <a:pt x="1865948" y="60960"/>
                      </a:cubicBezTo>
                      <a:close/>
                      <a:moveTo>
                        <a:pt x="1727835" y="59055"/>
                      </a:moveTo>
                      <a:cubicBezTo>
                        <a:pt x="1727835" y="59055"/>
                        <a:pt x="1727835" y="59055"/>
                        <a:pt x="1727835" y="59055"/>
                      </a:cubicBezTo>
                      <a:lnTo>
                        <a:pt x="1681163" y="58103"/>
                      </a:lnTo>
                      <a:cubicBezTo>
                        <a:pt x="1668780" y="58103"/>
                        <a:pt x="1658303" y="47625"/>
                        <a:pt x="1658303" y="34290"/>
                      </a:cubicBezTo>
                      <a:cubicBezTo>
                        <a:pt x="1658303" y="21908"/>
                        <a:pt x="1668780" y="11430"/>
                        <a:pt x="1681163" y="11430"/>
                      </a:cubicBezTo>
                      <a:cubicBezTo>
                        <a:pt x="1681163" y="11430"/>
                        <a:pt x="1681163" y="11430"/>
                        <a:pt x="1681163" y="11430"/>
                      </a:cubicBezTo>
                      <a:lnTo>
                        <a:pt x="1726883" y="12383"/>
                      </a:lnTo>
                      <a:cubicBezTo>
                        <a:pt x="1739265" y="12383"/>
                        <a:pt x="1749743" y="22860"/>
                        <a:pt x="1749743" y="36195"/>
                      </a:cubicBezTo>
                      <a:cubicBezTo>
                        <a:pt x="1750695" y="49530"/>
                        <a:pt x="1740218" y="59055"/>
                        <a:pt x="1727835" y="59055"/>
                      </a:cubicBezTo>
                      <a:close/>
                      <a:moveTo>
                        <a:pt x="1589723" y="58103"/>
                      </a:moveTo>
                      <a:cubicBezTo>
                        <a:pt x="1589723" y="58103"/>
                        <a:pt x="1589723" y="58103"/>
                        <a:pt x="1589723" y="58103"/>
                      </a:cubicBezTo>
                      <a:lnTo>
                        <a:pt x="1543050" y="57150"/>
                      </a:lnTo>
                      <a:cubicBezTo>
                        <a:pt x="1530668" y="57150"/>
                        <a:pt x="1520190" y="46672"/>
                        <a:pt x="1520190" y="34290"/>
                      </a:cubicBezTo>
                      <a:cubicBezTo>
                        <a:pt x="1520190" y="21908"/>
                        <a:pt x="1530668" y="11430"/>
                        <a:pt x="1543050" y="11430"/>
                      </a:cubicBezTo>
                      <a:cubicBezTo>
                        <a:pt x="1543050" y="11430"/>
                        <a:pt x="1543050" y="11430"/>
                        <a:pt x="1543050" y="11430"/>
                      </a:cubicBezTo>
                      <a:lnTo>
                        <a:pt x="1588770" y="12383"/>
                      </a:lnTo>
                      <a:cubicBezTo>
                        <a:pt x="1601153" y="12383"/>
                        <a:pt x="1611630" y="22860"/>
                        <a:pt x="1611630" y="36195"/>
                      </a:cubicBezTo>
                      <a:cubicBezTo>
                        <a:pt x="1612583" y="47625"/>
                        <a:pt x="1602105" y="58103"/>
                        <a:pt x="1589723" y="58103"/>
                      </a:cubicBezTo>
                      <a:close/>
                      <a:moveTo>
                        <a:pt x="1451610" y="56197"/>
                      </a:moveTo>
                      <a:cubicBezTo>
                        <a:pt x="1451610" y="56197"/>
                        <a:pt x="1450658" y="56197"/>
                        <a:pt x="1451610" y="56197"/>
                      </a:cubicBezTo>
                      <a:lnTo>
                        <a:pt x="1404938" y="55245"/>
                      </a:lnTo>
                      <a:cubicBezTo>
                        <a:pt x="1392555" y="55245"/>
                        <a:pt x="1382078" y="44767"/>
                        <a:pt x="1382078" y="32385"/>
                      </a:cubicBezTo>
                      <a:cubicBezTo>
                        <a:pt x="1382078" y="20003"/>
                        <a:pt x="1392555" y="9525"/>
                        <a:pt x="1404938" y="9525"/>
                      </a:cubicBezTo>
                      <a:lnTo>
                        <a:pt x="1450658" y="10478"/>
                      </a:lnTo>
                      <a:cubicBezTo>
                        <a:pt x="1463040" y="10478"/>
                        <a:pt x="1473518" y="20955"/>
                        <a:pt x="1473518" y="33338"/>
                      </a:cubicBezTo>
                      <a:cubicBezTo>
                        <a:pt x="1474470" y="45720"/>
                        <a:pt x="1463993" y="56197"/>
                        <a:pt x="1451610" y="56197"/>
                      </a:cubicBezTo>
                      <a:close/>
                      <a:moveTo>
                        <a:pt x="1313498" y="54292"/>
                      </a:moveTo>
                      <a:cubicBezTo>
                        <a:pt x="1312545" y="54292"/>
                        <a:pt x="1312545" y="54292"/>
                        <a:pt x="1313498" y="54292"/>
                      </a:cubicBezTo>
                      <a:lnTo>
                        <a:pt x="1266825" y="54292"/>
                      </a:lnTo>
                      <a:cubicBezTo>
                        <a:pt x="1254443" y="54292"/>
                        <a:pt x="1243965" y="43815"/>
                        <a:pt x="1243965" y="31433"/>
                      </a:cubicBezTo>
                      <a:cubicBezTo>
                        <a:pt x="1243965" y="19050"/>
                        <a:pt x="1254443" y="8572"/>
                        <a:pt x="1266825" y="8572"/>
                      </a:cubicBezTo>
                      <a:lnTo>
                        <a:pt x="1312545" y="8572"/>
                      </a:lnTo>
                      <a:cubicBezTo>
                        <a:pt x="1324928" y="8572"/>
                        <a:pt x="1335405" y="19050"/>
                        <a:pt x="1335405" y="31433"/>
                      </a:cubicBezTo>
                      <a:cubicBezTo>
                        <a:pt x="1336358" y="44767"/>
                        <a:pt x="1325880" y="54292"/>
                        <a:pt x="1313498" y="54292"/>
                      </a:cubicBezTo>
                      <a:close/>
                      <a:moveTo>
                        <a:pt x="1174433" y="53340"/>
                      </a:moveTo>
                      <a:cubicBezTo>
                        <a:pt x="1174433" y="53340"/>
                        <a:pt x="1174433" y="53340"/>
                        <a:pt x="1174433" y="53340"/>
                      </a:cubicBezTo>
                      <a:lnTo>
                        <a:pt x="1127760" y="53340"/>
                      </a:lnTo>
                      <a:cubicBezTo>
                        <a:pt x="1115378" y="53340"/>
                        <a:pt x="1104900" y="42863"/>
                        <a:pt x="1104900" y="30480"/>
                      </a:cubicBezTo>
                      <a:cubicBezTo>
                        <a:pt x="1104900" y="18097"/>
                        <a:pt x="1115378" y="7620"/>
                        <a:pt x="1127760" y="7620"/>
                      </a:cubicBezTo>
                      <a:cubicBezTo>
                        <a:pt x="1127760" y="7620"/>
                        <a:pt x="1127760" y="7620"/>
                        <a:pt x="1127760" y="7620"/>
                      </a:cubicBezTo>
                      <a:lnTo>
                        <a:pt x="1173480" y="7620"/>
                      </a:lnTo>
                      <a:cubicBezTo>
                        <a:pt x="1185863" y="7620"/>
                        <a:pt x="1196340" y="18097"/>
                        <a:pt x="1196340" y="30480"/>
                      </a:cubicBezTo>
                      <a:cubicBezTo>
                        <a:pt x="1198245" y="42863"/>
                        <a:pt x="1187768" y="53340"/>
                        <a:pt x="1174433" y="53340"/>
                      </a:cubicBezTo>
                      <a:close/>
                      <a:moveTo>
                        <a:pt x="1036320" y="52388"/>
                      </a:moveTo>
                      <a:cubicBezTo>
                        <a:pt x="1036320" y="52388"/>
                        <a:pt x="1036320" y="52388"/>
                        <a:pt x="1036320" y="52388"/>
                      </a:cubicBezTo>
                      <a:lnTo>
                        <a:pt x="989648" y="52388"/>
                      </a:lnTo>
                      <a:cubicBezTo>
                        <a:pt x="977265" y="52388"/>
                        <a:pt x="966788" y="41910"/>
                        <a:pt x="966788" y="29528"/>
                      </a:cubicBezTo>
                      <a:cubicBezTo>
                        <a:pt x="966788" y="17145"/>
                        <a:pt x="977265" y="6667"/>
                        <a:pt x="989648" y="6667"/>
                      </a:cubicBezTo>
                      <a:lnTo>
                        <a:pt x="1035368" y="6667"/>
                      </a:lnTo>
                      <a:cubicBezTo>
                        <a:pt x="1047750" y="6667"/>
                        <a:pt x="1058228" y="17145"/>
                        <a:pt x="1058228" y="29528"/>
                      </a:cubicBezTo>
                      <a:cubicBezTo>
                        <a:pt x="1059180" y="41910"/>
                        <a:pt x="1049655" y="52388"/>
                        <a:pt x="1036320" y="52388"/>
                      </a:cubicBezTo>
                      <a:close/>
                      <a:moveTo>
                        <a:pt x="898208" y="50483"/>
                      </a:moveTo>
                      <a:cubicBezTo>
                        <a:pt x="898208" y="50483"/>
                        <a:pt x="898208" y="50483"/>
                        <a:pt x="898208" y="50483"/>
                      </a:cubicBezTo>
                      <a:lnTo>
                        <a:pt x="851535" y="50483"/>
                      </a:lnTo>
                      <a:cubicBezTo>
                        <a:pt x="839153" y="50483"/>
                        <a:pt x="828675" y="40005"/>
                        <a:pt x="828675" y="27622"/>
                      </a:cubicBezTo>
                      <a:cubicBezTo>
                        <a:pt x="828675" y="15240"/>
                        <a:pt x="839153" y="4763"/>
                        <a:pt x="851535" y="4763"/>
                      </a:cubicBezTo>
                      <a:lnTo>
                        <a:pt x="897255" y="4763"/>
                      </a:lnTo>
                      <a:cubicBezTo>
                        <a:pt x="909638" y="4763"/>
                        <a:pt x="920115" y="15240"/>
                        <a:pt x="920115" y="27622"/>
                      </a:cubicBezTo>
                      <a:cubicBezTo>
                        <a:pt x="921068" y="40958"/>
                        <a:pt x="910590" y="50483"/>
                        <a:pt x="898208" y="50483"/>
                      </a:cubicBezTo>
                      <a:close/>
                      <a:moveTo>
                        <a:pt x="760095" y="49530"/>
                      </a:moveTo>
                      <a:cubicBezTo>
                        <a:pt x="760095" y="49530"/>
                        <a:pt x="760095" y="49530"/>
                        <a:pt x="760095" y="49530"/>
                      </a:cubicBezTo>
                      <a:lnTo>
                        <a:pt x="713423" y="49530"/>
                      </a:lnTo>
                      <a:cubicBezTo>
                        <a:pt x="701040" y="49530"/>
                        <a:pt x="690563" y="39053"/>
                        <a:pt x="690563" y="26670"/>
                      </a:cubicBezTo>
                      <a:cubicBezTo>
                        <a:pt x="690563" y="14288"/>
                        <a:pt x="701040" y="2858"/>
                        <a:pt x="713423" y="3810"/>
                      </a:cubicBezTo>
                      <a:lnTo>
                        <a:pt x="759143" y="3810"/>
                      </a:lnTo>
                      <a:cubicBezTo>
                        <a:pt x="771525" y="3810"/>
                        <a:pt x="782003" y="14288"/>
                        <a:pt x="782003" y="26670"/>
                      </a:cubicBezTo>
                      <a:cubicBezTo>
                        <a:pt x="782955" y="39053"/>
                        <a:pt x="772478" y="49530"/>
                        <a:pt x="760095" y="49530"/>
                      </a:cubicBezTo>
                      <a:close/>
                      <a:moveTo>
                        <a:pt x="621983" y="48578"/>
                      </a:moveTo>
                      <a:cubicBezTo>
                        <a:pt x="621983" y="48578"/>
                        <a:pt x="621983" y="48578"/>
                        <a:pt x="621983" y="48578"/>
                      </a:cubicBezTo>
                      <a:lnTo>
                        <a:pt x="575310" y="48578"/>
                      </a:lnTo>
                      <a:cubicBezTo>
                        <a:pt x="562928" y="48578"/>
                        <a:pt x="552450" y="38100"/>
                        <a:pt x="552450" y="25717"/>
                      </a:cubicBezTo>
                      <a:cubicBezTo>
                        <a:pt x="552450" y="13335"/>
                        <a:pt x="562928" y="2858"/>
                        <a:pt x="575310" y="2858"/>
                      </a:cubicBezTo>
                      <a:cubicBezTo>
                        <a:pt x="575310" y="2858"/>
                        <a:pt x="575310" y="2858"/>
                        <a:pt x="575310" y="2858"/>
                      </a:cubicBezTo>
                      <a:lnTo>
                        <a:pt x="621030" y="2858"/>
                      </a:lnTo>
                      <a:cubicBezTo>
                        <a:pt x="633413" y="2858"/>
                        <a:pt x="643890" y="13335"/>
                        <a:pt x="643890" y="25717"/>
                      </a:cubicBezTo>
                      <a:cubicBezTo>
                        <a:pt x="644843" y="38100"/>
                        <a:pt x="634365" y="48578"/>
                        <a:pt x="621983" y="48578"/>
                      </a:cubicBezTo>
                      <a:close/>
                      <a:moveTo>
                        <a:pt x="483870" y="47625"/>
                      </a:moveTo>
                      <a:cubicBezTo>
                        <a:pt x="483870" y="47625"/>
                        <a:pt x="483870" y="47625"/>
                        <a:pt x="483870" y="47625"/>
                      </a:cubicBezTo>
                      <a:lnTo>
                        <a:pt x="437198" y="47625"/>
                      </a:lnTo>
                      <a:cubicBezTo>
                        <a:pt x="424815" y="47625"/>
                        <a:pt x="414338" y="37147"/>
                        <a:pt x="414338" y="24765"/>
                      </a:cubicBezTo>
                      <a:cubicBezTo>
                        <a:pt x="414338" y="12383"/>
                        <a:pt x="424815" y="1905"/>
                        <a:pt x="437198" y="1905"/>
                      </a:cubicBezTo>
                      <a:lnTo>
                        <a:pt x="482917" y="1905"/>
                      </a:lnTo>
                      <a:cubicBezTo>
                        <a:pt x="495300" y="1905"/>
                        <a:pt x="505778" y="12383"/>
                        <a:pt x="505778" y="24765"/>
                      </a:cubicBezTo>
                      <a:cubicBezTo>
                        <a:pt x="506730" y="37147"/>
                        <a:pt x="496253" y="47625"/>
                        <a:pt x="483870" y="47625"/>
                      </a:cubicBezTo>
                      <a:close/>
                      <a:moveTo>
                        <a:pt x="345758" y="46672"/>
                      </a:moveTo>
                      <a:cubicBezTo>
                        <a:pt x="344805" y="46672"/>
                        <a:pt x="344805" y="46672"/>
                        <a:pt x="345758" y="46672"/>
                      </a:cubicBezTo>
                      <a:lnTo>
                        <a:pt x="299085" y="46672"/>
                      </a:lnTo>
                      <a:cubicBezTo>
                        <a:pt x="286703" y="46672"/>
                        <a:pt x="276225" y="36195"/>
                        <a:pt x="276225" y="23813"/>
                      </a:cubicBezTo>
                      <a:cubicBezTo>
                        <a:pt x="276225" y="11430"/>
                        <a:pt x="286703" y="953"/>
                        <a:pt x="299085" y="953"/>
                      </a:cubicBezTo>
                      <a:lnTo>
                        <a:pt x="344805" y="953"/>
                      </a:lnTo>
                      <a:cubicBezTo>
                        <a:pt x="357188" y="953"/>
                        <a:pt x="367665" y="11430"/>
                        <a:pt x="367665" y="23813"/>
                      </a:cubicBezTo>
                      <a:cubicBezTo>
                        <a:pt x="368618" y="37147"/>
                        <a:pt x="358140" y="46672"/>
                        <a:pt x="345758" y="46672"/>
                      </a:cubicBezTo>
                      <a:close/>
                      <a:moveTo>
                        <a:pt x="206693" y="46672"/>
                      </a:moveTo>
                      <a:cubicBezTo>
                        <a:pt x="206693" y="46672"/>
                        <a:pt x="206693" y="46672"/>
                        <a:pt x="206693" y="46672"/>
                      </a:cubicBezTo>
                      <a:lnTo>
                        <a:pt x="160973" y="46672"/>
                      </a:lnTo>
                      <a:lnTo>
                        <a:pt x="160973" y="23813"/>
                      </a:lnTo>
                      <a:lnTo>
                        <a:pt x="160973" y="953"/>
                      </a:lnTo>
                      <a:lnTo>
                        <a:pt x="206693" y="953"/>
                      </a:lnTo>
                      <a:cubicBezTo>
                        <a:pt x="219075" y="953"/>
                        <a:pt x="229552" y="11430"/>
                        <a:pt x="229552" y="23813"/>
                      </a:cubicBezTo>
                      <a:cubicBezTo>
                        <a:pt x="230505" y="36195"/>
                        <a:pt x="220027" y="46672"/>
                        <a:pt x="206693" y="46672"/>
                      </a:cubicBezTo>
                      <a:close/>
                      <a:moveTo>
                        <a:pt x="68580" y="45720"/>
                      </a:moveTo>
                      <a:cubicBezTo>
                        <a:pt x="68580" y="45720"/>
                        <a:pt x="68580" y="45720"/>
                        <a:pt x="68580" y="45720"/>
                      </a:cubicBezTo>
                      <a:lnTo>
                        <a:pt x="22860" y="45720"/>
                      </a:lnTo>
                      <a:cubicBezTo>
                        <a:pt x="10478" y="45720"/>
                        <a:pt x="0" y="35242"/>
                        <a:pt x="0" y="22860"/>
                      </a:cubicBezTo>
                      <a:cubicBezTo>
                        <a:pt x="0" y="10478"/>
                        <a:pt x="10478" y="0"/>
                        <a:pt x="22860" y="0"/>
                      </a:cubicBezTo>
                      <a:cubicBezTo>
                        <a:pt x="22860" y="0"/>
                        <a:pt x="22860" y="0"/>
                        <a:pt x="22860" y="0"/>
                      </a:cubicBezTo>
                      <a:lnTo>
                        <a:pt x="68580" y="0"/>
                      </a:lnTo>
                      <a:cubicBezTo>
                        <a:pt x="80963" y="0"/>
                        <a:pt x="91440" y="10478"/>
                        <a:pt x="91440" y="22860"/>
                      </a:cubicBezTo>
                      <a:cubicBezTo>
                        <a:pt x="91440" y="35242"/>
                        <a:pt x="80963" y="45720"/>
                        <a:pt x="68580" y="4572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" name="Hình tự do: Hình 23">
                  <a:extLst>
                    <a:ext uri="{FF2B5EF4-FFF2-40B4-BE49-F238E27FC236}">
                      <a16:creationId xmlns:a16="http://schemas.microsoft.com/office/drawing/2014/main" id="{CF58D400-AEF2-7AD8-53E3-A6F0A7A75BB7}"/>
                    </a:ext>
                  </a:extLst>
                </p:cNvPr>
                <p:cNvSpPr/>
                <p:nvPr/>
              </p:nvSpPr>
              <p:spPr>
                <a:xfrm>
                  <a:off x="990152" y="5287120"/>
                  <a:ext cx="68580" cy="68579"/>
                </a:xfrm>
                <a:custGeom>
                  <a:avLst/>
                  <a:gdLst>
                    <a:gd name="connsiteX0" fmla="*/ 45720 w 68580"/>
                    <a:gd name="connsiteY0" fmla="*/ 68580 h 68579"/>
                    <a:gd name="connsiteX1" fmla="*/ 45720 w 68580"/>
                    <a:gd name="connsiteY1" fmla="*/ 68580 h 68579"/>
                    <a:gd name="connsiteX2" fmla="*/ 22860 w 68580"/>
                    <a:gd name="connsiteY2" fmla="*/ 68580 h 68579"/>
                    <a:gd name="connsiteX3" fmla="*/ 6668 w 68580"/>
                    <a:gd name="connsiteY3" fmla="*/ 61913 h 68579"/>
                    <a:gd name="connsiteX4" fmla="*/ 0 w 68580"/>
                    <a:gd name="connsiteY4" fmla="*/ 45720 h 68579"/>
                    <a:gd name="connsiteX5" fmla="*/ 0 w 68580"/>
                    <a:gd name="connsiteY5" fmla="*/ 22860 h 68579"/>
                    <a:gd name="connsiteX6" fmla="*/ 22860 w 68580"/>
                    <a:gd name="connsiteY6" fmla="*/ 0 h 68579"/>
                    <a:gd name="connsiteX7" fmla="*/ 22860 w 68580"/>
                    <a:gd name="connsiteY7" fmla="*/ 0 h 68579"/>
                    <a:gd name="connsiteX8" fmla="*/ 45720 w 68580"/>
                    <a:gd name="connsiteY8" fmla="*/ 22860 h 68579"/>
                    <a:gd name="connsiteX9" fmla="*/ 68580 w 68580"/>
                    <a:gd name="connsiteY9" fmla="*/ 45720 h 68579"/>
                    <a:gd name="connsiteX10" fmla="*/ 45720 w 68580"/>
                    <a:gd name="connsiteY10" fmla="*/ 68580 h 68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0" h="68579">
                      <a:moveTo>
                        <a:pt x="45720" y="68580"/>
                      </a:moveTo>
                      <a:cubicBezTo>
                        <a:pt x="45720" y="68580"/>
                        <a:pt x="45720" y="68580"/>
                        <a:pt x="45720" y="68580"/>
                      </a:cubicBezTo>
                      <a:lnTo>
                        <a:pt x="22860" y="68580"/>
                      </a:lnTo>
                      <a:cubicBezTo>
                        <a:pt x="17145" y="68580"/>
                        <a:pt x="10478" y="65722"/>
                        <a:pt x="6668" y="61913"/>
                      </a:cubicBezTo>
                      <a:cubicBezTo>
                        <a:pt x="1905" y="57150"/>
                        <a:pt x="0" y="51435"/>
                        <a:pt x="0" y="45720"/>
                      </a:cubicBezTo>
                      <a:lnTo>
                        <a:pt x="0" y="22860"/>
                      </a:lnTo>
                      <a:cubicBezTo>
                        <a:pt x="0" y="10477"/>
                        <a:pt x="10478" y="0"/>
                        <a:pt x="22860" y="0"/>
                      </a:cubicBezTo>
                      <a:cubicBezTo>
                        <a:pt x="22860" y="0"/>
                        <a:pt x="22860" y="0"/>
                        <a:pt x="22860" y="0"/>
                      </a:cubicBezTo>
                      <a:cubicBezTo>
                        <a:pt x="35243" y="0"/>
                        <a:pt x="45720" y="10477"/>
                        <a:pt x="45720" y="22860"/>
                      </a:cubicBezTo>
                      <a:cubicBezTo>
                        <a:pt x="58103" y="22860"/>
                        <a:pt x="68580" y="33338"/>
                        <a:pt x="68580" y="45720"/>
                      </a:cubicBezTo>
                      <a:cubicBezTo>
                        <a:pt x="68580" y="58102"/>
                        <a:pt x="58103" y="68580"/>
                        <a:pt x="45720" y="6858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" name="Hình tự do: Hình 24">
                  <a:extLst>
                    <a:ext uri="{FF2B5EF4-FFF2-40B4-BE49-F238E27FC236}">
                      <a16:creationId xmlns:a16="http://schemas.microsoft.com/office/drawing/2014/main" id="{C88D5750-F341-B402-930D-E0DEF9D8CC76}"/>
                    </a:ext>
                  </a:extLst>
                </p:cNvPr>
                <p:cNvSpPr/>
                <p:nvPr/>
              </p:nvSpPr>
              <p:spPr>
                <a:xfrm>
                  <a:off x="991105" y="3397360"/>
                  <a:ext cx="53340" cy="1844992"/>
                </a:xfrm>
                <a:custGeom>
                  <a:avLst/>
                  <a:gdLst>
                    <a:gd name="connsiteX0" fmla="*/ 22860 w 53340"/>
                    <a:gd name="connsiteY0" fmla="*/ 1844992 h 1844992"/>
                    <a:gd name="connsiteX1" fmla="*/ 22860 w 53340"/>
                    <a:gd name="connsiteY1" fmla="*/ 1844992 h 1844992"/>
                    <a:gd name="connsiteX2" fmla="*/ 0 w 53340"/>
                    <a:gd name="connsiteY2" fmla="*/ 1821180 h 1844992"/>
                    <a:gd name="connsiteX3" fmla="*/ 953 w 53340"/>
                    <a:gd name="connsiteY3" fmla="*/ 1776413 h 1844992"/>
                    <a:gd name="connsiteX4" fmla="*/ 23813 w 53340"/>
                    <a:gd name="connsiteY4" fmla="*/ 1753553 h 1844992"/>
                    <a:gd name="connsiteX5" fmla="*/ 23813 w 53340"/>
                    <a:gd name="connsiteY5" fmla="*/ 1753553 h 1844992"/>
                    <a:gd name="connsiteX6" fmla="*/ 46672 w 53340"/>
                    <a:gd name="connsiteY6" fmla="*/ 1776413 h 1844992"/>
                    <a:gd name="connsiteX7" fmla="*/ 45720 w 53340"/>
                    <a:gd name="connsiteY7" fmla="*/ 1821180 h 1844992"/>
                    <a:gd name="connsiteX8" fmla="*/ 22860 w 53340"/>
                    <a:gd name="connsiteY8" fmla="*/ 1844992 h 1844992"/>
                    <a:gd name="connsiteX9" fmla="*/ 24765 w 53340"/>
                    <a:gd name="connsiteY9" fmla="*/ 1709738 h 1844992"/>
                    <a:gd name="connsiteX10" fmla="*/ 24765 w 53340"/>
                    <a:gd name="connsiteY10" fmla="*/ 1709738 h 1844992"/>
                    <a:gd name="connsiteX11" fmla="*/ 1905 w 53340"/>
                    <a:gd name="connsiteY11" fmla="*/ 1686878 h 1844992"/>
                    <a:gd name="connsiteX12" fmla="*/ 1905 w 53340"/>
                    <a:gd name="connsiteY12" fmla="*/ 1642110 h 1844992"/>
                    <a:gd name="connsiteX13" fmla="*/ 24765 w 53340"/>
                    <a:gd name="connsiteY13" fmla="*/ 1619250 h 1844992"/>
                    <a:gd name="connsiteX14" fmla="*/ 24765 w 53340"/>
                    <a:gd name="connsiteY14" fmla="*/ 1619250 h 1844992"/>
                    <a:gd name="connsiteX15" fmla="*/ 47625 w 53340"/>
                    <a:gd name="connsiteY15" fmla="*/ 1642110 h 1844992"/>
                    <a:gd name="connsiteX16" fmla="*/ 47625 w 53340"/>
                    <a:gd name="connsiteY16" fmla="*/ 1686878 h 1844992"/>
                    <a:gd name="connsiteX17" fmla="*/ 24765 w 53340"/>
                    <a:gd name="connsiteY17" fmla="*/ 1709738 h 1844992"/>
                    <a:gd name="connsiteX18" fmla="*/ 25717 w 53340"/>
                    <a:gd name="connsiteY18" fmla="*/ 1575435 h 1844992"/>
                    <a:gd name="connsiteX19" fmla="*/ 25717 w 53340"/>
                    <a:gd name="connsiteY19" fmla="*/ 1575435 h 1844992"/>
                    <a:gd name="connsiteX20" fmla="*/ 2858 w 53340"/>
                    <a:gd name="connsiteY20" fmla="*/ 1552575 h 1844992"/>
                    <a:gd name="connsiteX21" fmla="*/ 2858 w 53340"/>
                    <a:gd name="connsiteY21" fmla="*/ 1507808 h 1844992"/>
                    <a:gd name="connsiteX22" fmla="*/ 25717 w 53340"/>
                    <a:gd name="connsiteY22" fmla="*/ 1484948 h 1844992"/>
                    <a:gd name="connsiteX23" fmla="*/ 25717 w 53340"/>
                    <a:gd name="connsiteY23" fmla="*/ 1484948 h 1844992"/>
                    <a:gd name="connsiteX24" fmla="*/ 48578 w 53340"/>
                    <a:gd name="connsiteY24" fmla="*/ 1507808 h 1844992"/>
                    <a:gd name="connsiteX25" fmla="*/ 48578 w 53340"/>
                    <a:gd name="connsiteY25" fmla="*/ 1552575 h 1844992"/>
                    <a:gd name="connsiteX26" fmla="*/ 25717 w 53340"/>
                    <a:gd name="connsiteY26" fmla="*/ 1575435 h 1844992"/>
                    <a:gd name="connsiteX27" fmla="*/ 25717 w 53340"/>
                    <a:gd name="connsiteY27" fmla="*/ 1440180 h 1844992"/>
                    <a:gd name="connsiteX28" fmla="*/ 25717 w 53340"/>
                    <a:gd name="connsiteY28" fmla="*/ 1440180 h 1844992"/>
                    <a:gd name="connsiteX29" fmla="*/ 2858 w 53340"/>
                    <a:gd name="connsiteY29" fmla="*/ 1417320 h 1844992"/>
                    <a:gd name="connsiteX30" fmla="*/ 2858 w 53340"/>
                    <a:gd name="connsiteY30" fmla="*/ 1372553 h 1844992"/>
                    <a:gd name="connsiteX31" fmla="*/ 25717 w 53340"/>
                    <a:gd name="connsiteY31" fmla="*/ 1372553 h 1844992"/>
                    <a:gd name="connsiteX32" fmla="*/ 48578 w 53340"/>
                    <a:gd name="connsiteY32" fmla="*/ 1372553 h 1844992"/>
                    <a:gd name="connsiteX33" fmla="*/ 48578 w 53340"/>
                    <a:gd name="connsiteY33" fmla="*/ 1417320 h 1844992"/>
                    <a:gd name="connsiteX34" fmla="*/ 25717 w 53340"/>
                    <a:gd name="connsiteY34" fmla="*/ 1440180 h 1844992"/>
                    <a:gd name="connsiteX35" fmla="*/ 26670 w 53340"/>
                    <a:gd name="connsiteY35" fmla="*/ 1304925 h 1844992"/>
                    <a:gd name="connsiteX36" fmla="*/ 26670 w 53340"/>
                    <a:gd name="connsiteY36" fmla="*/ 1304925 h 1844992"/>
                    <a:gd name="connsiteX37" fmla="*/ 3810 w 53340"/>
                    <a:gd name="connsiteY37" fmla="*/ 1282065 h 1844992"/>
                    <a:gd name="connsiteX38" fmla="*/ 3810 w 53340"/>
                    <a:gd name="connsiteY38" fmla="*/ 1237298 h 1844992"/>
                    <a:gd name="connsiteX39" fmla="*/ 26670 w 53340"/>
                    <a:gd name="connsiteY39" fmla="*/ 1214438 h 1844992"/>
                    <a:gd name="connsiteX40" fmla="*/ 26670 w 53340"/>
                    <a:gd name="connsiteY40" fmla="*/ 1214438 h 1844992"/>
                    <a:gd name="connsiteX41" fmla="*/ 49530 w 53340"/>
                    <a:gd name="connsiteY41" fmla="*/ 1237298 h 1844992"/>
                    <a:gd name="connsiteX42" fmla="*/ 49530 w 53340"/>
                    <a:gd name="connsiteY42" fmla="*/ 1282065 h 1844992"/>
                    <a:gd name="connsiteX43" fmla="*/ 26670 w 53340"/>
                    <a:gd name="connsiteY43" fmla="*/ 1304925 h 1844992"/>
                    <a:gd name="connsiteX44" fmla="*/ 26670 w 53340"/>
                    <a:gd name="connsiteY44" fmla="*/ 1169670 h 1844992"/>
                    <a:gd name="connsiteX45" fmla="*/ 3810 w 53340"/>
                    <a:gd name="connsiteY45" fmla="*/ 1146810 h 1844992"/>
                    <a:gd name="connsiteX46" fmla="*/ 3810 w 53340"/>
                    <a:gd name="connsiteY46" fmla="*/ 1102042 h 1844992"/>
                    <a:gd name="connsiteX47" fmla="*/ 26670 w 53340"/>
                    <a:gd name="connsiteY47" fmla="*/ 1079183 h 1844992"/>
                    <a:gd name="connsiteX48" fmla="*/ 49530 w 53340"/>
                    <a:gd name="connsiteY48" fmla="*/ 1102042 h 1844992"/>
                    <a:gd name="connsiteX49" fmla="*/ 49530 w 53340"/>
                    <a:gd name="connsiteY49" fmla="*/ 1146810 h 1844992"/>
                    <a:gd name="connsiteX50" fmla="*/ 26670 w 53340"/>
                    <a:gd name="connsiteY50" fmla="*/ 1169670 h 1844992"/>
                    <a:gd name="connsiteX51" fmla="*/ 26670 w 53340"/>
                    <a:gd name="connsiteY51" fmla="*/ 1035367 h 1844992"/>
                    <a:gd name="connsiteX52" fmla="*/ 3810 w 53340"/>
                    <a:gd name="connsiteY52" fmla="*/ 1012508 h 1844992"/>
                    <a:gd name="connsiteX53" fmla="*/ 3810 w 53340"/>
                    <a:gd name="connsiteY53" fmla="*/ 967740 h 1844992"/>
                    <a:gd name="connsiteX54" fmla="*/ 26670 w 53340"/>
                    <a:gd name="connsiteY54" fmla="*/ 944880 h 1844992"/>
                    <a:gd name="connsiteX55" fmla="*/ 26670 w 53340"/>
                    <a:gd name="connsiteY55" fmla="*/ 944880 h 1844992"/>
                    <a:gd name="connsiteX56" fmla="*/ 49530 w 53340"/>
                    <a:gd name="connsiteY56" fmla="*/ 967740 h 1844992"/>
                    <a:gd name="connsiteX57" fmla="*/ 49530 w 53340"/>
                    <a:gd name="connsiteY57" fmla="*/ 1012508 h 1844992"/>
                    <a:gd name="connsiteX58" fmla="*/ 26670 w 53340"/>
                    <a:gd name="connsiteY58" fmla="*/ 1035367 h 1844992"/>
                    <a:gd name="connsiteX59" fmla="*/ 26670 w 53340"/>
                    <a:gd name="connsiteY59" fmla="*/ 1035367 h 1844992"/>
                    <a:gd name="connsiteX60" fmla="*/ 26670 w 53340"/>
                    <a:gd name="connsiteY60" fmla="*/ 900112 h 1844992"/>
                    <a:gd name="connsiteX61" fmla="*/ 3810 w 53340"/>
                    <a:gd name="connsiteY61" fmla="*/ 877253 h 1844992"/>
                    <a:gd name="connsiteX62" fmla="*/ 3810 w 53340"/>
                    <a:gd name="connsiteY62" fmla="*/ 832485 h 1844992"/>
                    <a:gd name="connsiteX63" fmla="*/ 26670 w 53340"/>
                    <a:gd name="connsiteY63" fmla="*/ 809625 h 1844992"/>
                    <a:gd name="connsiteX64" fmla="*/ 26670 w 53340"/>
                    <a:gd name="connsiteY64" fmla="*/ 809625 h 1844992"/>
                    <a:gd name="connsiteX65" fmla="*/ 49530 w 53340"/>
                    <a:gd name="connsiteY65" fmla="*/ 832485 h 1844992"/>
                    <a:gd name="connsiteX66" fmla="*/ 49530 w 53340"/>
                    <a:gd name="connsiteY66" fmla="*/ 877253 h 1844992"/>
                    <a:gd name="connsiteX67" fmla="*/ 26670 w 53340"/>
                    <a:gd name="connsiteY67" fmla="*/ 900112 h 1844992"/>
                    <a:gd name="connsiteX68" fmla="*/ 26670 w 53340"/>
                    <a:gd name="connsiteY68" fmla="*/ 900112 h 1844992"/>
                    <a:gd name="connsiteX69" fmla="*/ 26670 w 53340"/>
                    <a:gd name="connsiteY69" fmla="*/ 764858 h 1844992"/>
                    <a:gd name="connsiteX70" fmla="*/ 3810 w 53340"/>
                    <a:gd name="connsiteY70" fmla="*/ 741998 h 1844992"/>
                    <a:gd name="connsiteX71" fmla="*/ 3810 w 53340"/>
                    <a:gd name="connsiteY71" fmla="*/ 697230 h 1844992"/>
                    <a:gd name="connsiteX72" fmla="*/ 26670 w 53340"/>
                    <a:gd name="connsiteY72" fmla="*/ 674370 h 1844992"/>
                    <a:gd name="connsiteX73" fmla="*/ 49530 w 53340"/>
                    <a:gd name="connsiteY73" fmla="*/ 697230 h 1844992"/>
                    <a:gd name="connsiteX74" fmla="*/ 49530 w 53340"/>
                    <a:gd name="connsiteY74" fmla="*/ 741998 h 1844992"/>
                    <a:gd name="connsiteX75" fmla="*/ 26670 w 53340"/>
                    <a:gd name="connsiteY75" fmla="*/ 764858 h 1844992"/>
                    <a:gd name="connsiteX76" fmla="*/ 26670 w 53340"/>
                    <a:gd name="connsiteY76" fmla="*/ 630555 h 1844992"/>
                    <a:gd name="connsiteX77" fmla="*/ 26670 w 53340"/>
                    <a:gd name="connsiteY77" fmla="*/ 630555 h 1844992"/>
                    <a:gd name="connsiteX78" fmla="*/ 3810 w 53340"/>
                    <a:gd name="connsiteY78" fmla="*/ 607695 h 1844992"/>
                    <a:gd name="connsiteX79" fmla="*/ 3810 w 53340"/>
                    <a:gd name="connsiteY79" fmla="*/ 562928 h 1844992"/>
                    <a:gd name="connsiteX80" fmla="*/ 26670 w 53340"/>
                    <a:gd name="connsiteY80" fmla="*/ 540068 h 1844992"/>
                    <a:gd name="connsiteX81" fmla="*/ 26670 w 53340"/>
                    <a:gd name="connsiteY81" fmla="*/ 540068 h 1844992"/>
                    <a:gd name="connsiteX82" fmla="*/ 49530 w 53340"/>
                    <a:gd name="connsiteY82" fmla="*/ 562928 h 1844992"/>
                    <a:gd name="connsiteX83" fmla="*/ 49530 w 53340"/>
                    <a:gd name="connsiteY83" fmla="*/ 607695 h 1844992"/>
                    <a:gd name="connsiteX84" fmla="*/ 26670 w 53340"/>
                    <a:gd name="connsiteY84" fmla="*/ 630555 h 1844992"/>
                    <a:gd name="connsiteX85" fmla="*/ 26670 w 53340"/>
                    <a:gd name="connsiteY85" fmla="*/ 495300 h 1844992"/>
                    <a:gd name="connsiteX86" fmla="*/ 26670 w 53340"/>
                    <a:gd name="connsiteY86" fmla="*/ 495300 h 1844992"/>
                    <a:gd name="connsiteX87" fmla="*/ 3810 w 53340"/>
                    <a:gd name="connsiteY87" fmla="*/ 472440 h 1844992"/>
                    <a:gd name="connsiteX88" fmla="*/ 3810 w 53340"/>
                    <a:gd name="connsiteY88" fmla="*/ 427672 h 1844992"/>
                    <a:gd name="connsiteX89" fmla="*/ 26670 w 53340"/>
                    <a:gd name="connsiteY89" fmla="*/ 404812 h 1844992"/>
                    <a:gd name="connsiteX90" fmla="*/ 26670 w 53340"/>
                    <a:gd name="connsiteY90" fmla="*/ 404812 h 1844992"/>
                    <a:gd name="connsiteX91" fmla="*/ 49530 w 53340"/>
                    <a:gd name="connsiteY91" fmla="*/ 427672 h 1844992"/>
                    <a:gd name="connsiteX92" fmla="*/ 49530 w 53340"/>
                    <a:gd name="connsiteY92" fmla="*/ 472440 h 1844992"/>
                    <a:gd name="connsiteX93" fmla="*/ 26670 w 53340"/>
                    <a:gd name="connsiteY93" fmla="*/ 495300 h 1844992"/>
                    <a:gd name="connsiteX94" fmla="*/ 26670 w 53340"/>
                    <a:gd name="connsiteY94" fmla="*/ 360045 h 1844992"/>
                    <a:gd name="connsiteX95" fmla="*/ 26670 w 53340"/>
                    <a:gd name="connsiteY95" fmla="*/ 360045 h 1844992"/>
                    <a:gd name="connsiteX96" fmla="*/ 3810 w 53340"/>
                    <a:gd name="connsiteY96" fmla="*/ 337185 h 1844992"/>
                    <a:gd name="connsiteX97" fmla="*/ 3810 w 53340"/>
                    <a:gd name="connsiteY97" fmla="*/ 292418 h 1844992"/>
                    <a:gd name="connsiteX98" fmla="*/ 26670 w 53340"/>
                    <a:gd name="connsiteY98" fmla="*/ 269558 h 1844992"/>
                    <a:gd name="connsiteX99" fmla="*/ 26670 w 53340"/>
                    <a:gd name="connsiteY99" fmla="*/ 269558 h 1844992"/>
                    <a:gd name="connsiteX100" fmla="*/ 49530 w 53340"/>
                    <a:gd name="connsiteY100" fmla="*/ 292418 h 1844992"/>
                    <a:gd name="connsiteX101" fmla="*/ 49530 w 53340"/>
                    <a:gd name="connsiteY101" fmla="*/ 337185 h 1844992"/>
                    <a:gd name="connsiteX102" fmla="*/ 26670 w 53340"/>
                    <a:gd name="connsiteY102" fmla="*/ 360045 h 1844992"/>
                    <a:gd name="connsiteX103" fmla="*/ 27622 w 53340"/>
                    <a:gd name="connsiteY103" fmla="*/ 224790 h 1844992"/>
                    <a:gd name="connsiteX104" fmla="*/ 27622 w 53340"/>
                    <a:gd name="connsiteY104" fmla="*/ 224790 h 1844992"/>
                    <a:gd name="connsiteX105" fmla="*/ 4763 w 53340"/>
                    <a:gd name="connsiteY105" fmla="*/ 201930 h 1844992"/>
                    <a:gd name="connsiteX106" fmla="*/ 4763 w 53340"/>
                    <a:gd name="connsiteY106" fmla="*/ 157163 h 1844992"/>
                    <a:gd name="connsiteX107" fmla="*/ 27622 w 53340"/>
                    <a:gd name="connsiteY107" fmla="*/ 134302 h 1844992"/>
                    <a:gd name="connsiteX108" fmla="*/ 27622 w 53340"/>
                    <a:gd name="connsiteY108" fmla="*/ 134302 h 1844992"/>
                    <a:gd name="connsiteX109" fmla="*/ 50483 w 53340"/>
                    <a:gd name="connsiteY109" fmla="*/ 157163 h 1844992"/>
                    <a:gd name="connsiteX110" fmla="*/ 50483 w 53340"/>
                    <a:gd name="connsiteY110" fmla="*/ 201930 h 1844992"/>
                    <a:gd name="connsiteX111" fmla="*/ 27622 w 53340"/>
                    <a:gd name="connsiteY111" fmla="*/ 224790 h 1844992"/>
                    <a:gd name="connsiteX112" fmla="*/ 28575 w 53340"/>
                    <a:gd name="connsiteY112" fmla="*/ 90488 h 1844992"/>
                    <a:gd name="connsiteX113" fmla="*/ 28575 w 53340"/>
                    <a:gd name="connsiteY113" fmla="*/ 90488 h 1844992"/>
                    <a:gd name="connsiteX114" fmla="*/ 5715 w 53340"/>
                    <a:gd name="connsiteY114" fmla="*/ 67627 h 1844992"/>
                    <a:gd name="connsiteX115" fmla="*/ 6667 w 53340"/>
                    <a:gd name="connsiteY115" fmla="*/ 22860 h 1844992"/>
                    <a:gd name="connsiteX116" fmla="*/ 30480 w 53340"/>
                    <a:gd name="connsiteY116" fmla="*/ 0 h 1844992"/>
                    <a:gd name="connsiteX117" fmla="*/ 53340 w 53340"/>
                    <a:gd name="connsiteY117" fmla="*/ 23813 h 1844992"/>
                    <a:gd name="connsiteX118" fmla="*/ 52388 w 53340"/>
                    <a:gd name="connsiteY118" fmla="*/ 68580 h 1844992"/>
                    <a:gd name="connsiteX119" fmla="*/ 28575 w 53340"/>
                    <a:gd name="connsiteY119" fmla="*/ 90488 h 1844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53340" h="1844992">
                      <a:moveTo>
                        <a:pt x="22860" y="1844992"/>
                      </a:moveTo>
                      <a:cubicBezTo>
                        <a:pt x="22860" y="1844992"/>
                        <a:pt x="22860" y="1844992"/>
                        <a:pt x="22860" y="1844992"/>
                      </a:cubicBezTo>
                      <a:cubicBezTo>
                        <a:pt x="9525" y="1844992"/>
                        <a:pt x="0" y="1834515"/>
                        <a:pt x="0" y="1821180"/>
                      </a:cubicBezTo>
                      <a:lnTo>
                        <a:pt x="953" y="1776413"/>
                      </a:lnTo>
                      <a:cubicBezTo>
                        <a:pt x="953" y="1764030"/>
                        <a:pt x="11430" y="1753553"/>
                        <a:pt x="23813" y="1753553"/>
                      </a:cubicBezTo>
                      <a:cubicBezTo>
                        <a:pt x="23813" y="1753553"/>
                        <a:pt x="23813" y="1753553"/>
                        <a:pt x="23813" y="1753553"/>
                      </a:cubicBezTo>
                      <a:cubicBezTo>
                        <a:pt x="36195" y="1753553"/>
                        <a:pt x="46672" y="1764030"/>
                        <a:pt x="46672" y="1776413"/>
                      </a:cubicBezTo>
                      <a:lnTo>
                        <a:pt x="45720" y="1821180"/>
                      </a:lnTo>
                      <a:cubicBezTo>
                        <a:pt x="45720" y="1834515"/>
                        <a:pt x="36195" y="1844992"/>
                        <a:pt x="22860" y="1844992"/>
                      </a:cubicBezTo>
                      <a:close/>
                      <a:moveTo>
                        <a:pt x="24765" y="1709738"/>
                      </a:moveTo>
                      <a:cubicBezTo>
                        <a:pt x="24765" y="1709738"/>
                        <a:pt x="24765" y="1709738"/>
                        <a:pt x="24765" y="1709738"/>
                      </a:cubicBezTo>
                      <a:cubicBezTo>
                        <a:pt x="11430" y="1709738"/>
                        <a:pt x="1905" y="1699260"/>
                        <a:pt x="1905" y="1686878"/>
                      </a:cubicBezTo>
                      <a:lnTo>
                        <a:pt x="1905" y="1642110"/>
                      </a:lnTo>
                      <a:cubicBezTo>
                        <a:pt x="1905" y="1629728"/>
                        <a:pt x="12383" y="1619250"/>
                        <a:pt x="24765" y="1619250"/>
                      </a:cubicBezTo>
                      <a:cubicBezTo>
                        <a:pt x="24765" y="1619250"/>
                        <a:pt x="24765" y="1619250"/>
                        <a:pt x="24765" y="1619250"/>
                      </a:cubicBezTo>
                      <a:cubicBezTo>
                        <a:pt x="37147" y="1619250"/>
                        <a:pt x="47625" y="1629728"/>
                        <a:pt x="47625" y="1642110"/>
                      </a:cubicBezTo>
                      <a:lnTo>
                        <a:pt x="47625" y="1686878"/>
                      </a:lnTo>
                      <a:cubicBezTo>
                        <a:pt x="47625" y="1700213"/>
                        <a:pt x="37147" y="1709738"/>
                        <a:pt x="24765" y="1709738"/>
                      </a:cubicBezTo>
                      <a:close/>
                      <a:moveTo>
                        <a:pt x="25717" y="1575435"/>
                      </a:moveTo>
                      <a:cubicBezTo>
                        <a:pt x="25717" y="1575435"/>
                        <a:pt x="25717" y="1575435"/>
                        <a:pt x="25717" y="1575435"/>
                      </a:cubicBezTo>
                      <a:cubicBezTo>
                        <a:pt x="12383" y="1575435"/>
                        <a:pt x="2858" y="1564958"/>
                        <a:pt x="2858" y="1552575"/>
                      </a:cubicBezTo>
                      <a:lnTo>
                        <a:pt x="2858" y="1507808"/>
                      </a:lnTo>
                      <a:cubicBezTo>
                        <a:pt x="2858" y="1495425"/>
                        <a:pt x="13335" y="1484948"/>
                        <a:pt x="25717" y="1484948"/>
                      </a:cubicBezTo>
                      <a:cubicBezTo>
                        <a:pt x="25717" y="1484948"/>
                        <a:pt x="25717" y="1484948"/>
                        <a:pt x="25717" y="1484948"/>
                      </a:cubicBezTo>
                      <a:cubicBezTo>
                        <a:pt x="38100" y="1484948"/>
                        <a:pt x="48578" y="1495425"/>
                        <a:pt x="48578" y="1507808"/>
                      </a:cubicBezTo>
                      <a:lnTo>
                        <a:pt x="48578" y="1552575"/>
                      </a:lnTo>
                      <a:cubicBezTo>
                        <a:pt x="48578" y="1564958"/>
                        <a:pt x="38100" y="1575435"/>
                        <a:pt x="25717" y="1575435"/>
                      </a:cubicBezTo>
                      <a:close/>
                      <a:moveTo>
                        <a:pt x="25717" y="1440180"/>
                      </a:moveTo>
                      <a:cubicBezTo>
                        <a:pt x="25717" y="1440180"/>
                        <a:pt x="25717" y="1440180"/>
                        <a:pt x="25717" y="1440180"/>
                      </a:cubicBezTo>
                      <a:cubicBezTo>
                        <a:pt x="13335" y="1440180"/>
                        <a:pt x="2858" y="1429703"/>
                        <a:pt x="2858" y="1417320"/>
                      </a:cubicBezTo>
                      <a:lnTo>
                        <a:pt x="2858" y="1372553"/>
                      </a:lnTo>
                      <a:lnTo>
                        <a:pt x="25717" y="1372553"/>
                      </a:lnTo>
                      <a:lnTo>
                        <a:pt x="48578" y="1372553"/>
                      </a:lnTo>
                      <a:lnTo>
                        <a:pt x="48578" y="1417320"/>
                      </a:lnTo>
                      <a:cubicBezTo>
                        <a:pt x="48578" y="1429703"/>
                        <a:pt x="39053" y="1440180"/>
                        <a:pt x="25717" y="1440180"/>
                      </a:cubicBezTo>
                      <a:close/>
                      <a:moveTo>
                        <a:pt x="26670" y="1304925"/>
                      </a:moveTo>
                      <a:cubicBezTo>
                        <a:pt x="26670" y="1304925"/>
                        <a:pt x="26670" y="1304925"/>
                        <a:pt x="26670" y="1304925"/>
                      </a:cubicBezTo>
                      <a:cubicBezTo>
                        <a:pt x="14288" y="1304925"/>
                        <a:pt x="3810" y="1294448"/>
                        <a:pt x="3810" y="1282065"/>
                      </a:cubicBezTo>
                      <a:lnTo>
                        <a:pt x="3810" y="1237298"/>
                      </a:lnTo>
                      <a:cubicBezTo>
                        <a:pt x="3810" y="1224915"/>
                        <a:pt x="14288" y="1214438"/>
                        <a:pt x="26670" y="1214438"/>
                      </a:cubicBezTo>
                      <a:cubicBezTo>
                        <a:pt x="26670" y="1214438"/>
                        <a:pt x="26670" y="1214438"/>
                        <a:pt x="26670" y="1214438"/>
                      </a:cubicBezTo>
                      <a:cubicBezTo>
                        <a:pt x="39053" y="1214438"/>
                        <a:pt x="49530" y="1224915"/>
                        <a:pt x="49530" y="1237298"/>
                      </a:cubicBezTo>
                      <a:lnTo>
                        <a:pt x="49530" y="1282065"/>
                      </a:lnTo>
                      <a:cubicBezTo>
                        <a:pt x="49530" y="1294448"/>
                        <a:pt x="39053" y="1304925"/>
                        <a:pt x="26670" y="1304925"/>
                      </a:cubicBezTo>
                      <a:close/>
                      <a:moveTo>
                        <a:pt x="26670" y="1169670"/>
                      </a:moveTo>
                      <a:cubicBezTo>
                        <a:pt x="14288" y="1169670"/>
                        <a:pt x="3810" y="1159192"/>
                        <a:pt x="3810" y="1146810"/>
                      </a:cubicBezTo>
                      <a:lnTo>
                        <a:pt x="3810" y="1102042"/>
                      </a:lnTo>
                      <a:cubicBezTo>
                        <a:pt x="3810" y="1089660"/>
                        <a:pt x="14288" y="1079183"/>
                        <a:pt x="26670" y="1079183"/>
                      </a:cubicBezTo>
                      <a:cubicBezTo>
                        <a:pt x="39053" y="1079183"/>
                        <a:pt x="49530" y="1089660"/>
                        <a:pt x="49530" y="1102042"/>
                      </a:cubicBezTo>
                      <a:lnTo>
                        <a:pt x="49530" y="1146810"/>
                      </a:lnTo>
                      <a:cubicBezTo>
                        <a:pt x="49530" y="1160145"/>
                        <a:pt x="39053" y="1169670"/>
                        <a:pt x="26670" y="1169670"/>
                      </a:cubicBezTo>
                      <a:close/>
                      <a:moveTo>
                        <a:pt x="26670" y="1035367"/>
                      </a:moveTo>
                      <a:cubicBezTo>
                        <a:pt x="14288" y="1035367"/>
                        <a:pt x="3810" y="1024890"/>
                        <a:pt x="3810" y="1012508"/>
                      </a:cubicBezTo>
                      <a:lnTo>
                        <a:pt x="3810" y="967740"/>
                      </a:lnTo>
                      <a:cubicBezTo>
                        <a:pt x="3810" y="955358"/>
                        <a:pt x="14288" y="944880"/>
                        <a:pt x="26670" y="944880"/>
                      </a:cubicBezTo>
                      <a:cubicBezTo>
                        <a:pt x="26670" y="944880"/>
                        <a:pt x="26670" y="944880"/>
                        <a:pt x="26670" y="944880"/>
                      </a:cubicBezTo>
                      <a:cubicBezTo>
                        <a:pt x="39053" y="944880"/>
                        <a:pt x="49530" y="955358"/>
                        <a:pt x="49530" y="967740"/>
                      </a:cubicBezTo>
                      <a:lnTo>
                        <a:pt x="49530" y="1012508"/>
                      </a:lnTo>
                      <a:cubicBezTo>
                        <a:pt x="49530" y="1024890"/>
                        <a:pt x="39053" y="1035367"/>
                        <a:pt x="26670" y="1035367"/>
                      </a:cubicBezTo>
                      <a:cubicBezTo>
                        <a:pt x="26670" y="1035367"/>
                        <a:pt x="26670" y="1035367"/>
                        <a:pt x="26670" y="1035367"/>
                      </a:cubicBezTo>
                      <a:close/>
                      <a:moveTo>
                        <a:pt x="26670" y="900112"/>
                      </a:moveTo>
                      <a:cubicBezTo>
                        <a:pt x="14288" y="900112"/>
                        <a:pt x="3810" y="889635"/>
                        <a:pt x="3810" y="877253"/>
                      </a:cubicBezTo>
                      <a:lnTo>
                        <a:pt x="3810" y="832485"/>
                      </a:lnTo>
                      <a:cubicBezTo>
                        <a:pt x="3810" y="820103"/>
                        <a:pt x="14288" y="809625"/>
                        <a:pt x="26670" y="809625"/>
                      </a:cubicBezTo>
                      <a:cubicBezTo>
                        <a:pt x="26670" y="809625"/>
                        <a:pt x="26670" y="809625"/>
                        <a:pt x="26670" y="809625"/>
                      </a:cubicBezTo>
                      <a:cubicBezTo>
                        <a:pt x="39053" y="809625"/>
                        <a:pt x="49530" y="820103"/>
                        <a:pt x="49530" y="832485"/>
                      </a:cubicBezTo>
                      <a:lnTo>
                        <a:pt x="49530" y="877253"/>
                      </a:lnTo>
                      <a:cubicBezTo>
                        <a:pt x="49530" y="889635"/>
                        <a:pt x="39053" y="900112"/>
                        <a:pt x="26670" y="900112"/>
                      </a:cubicBezTo>
                      <a:cubicBezTo>
                        <a:pt x="26670" y="900112"/>
                        <a:pt x="26670" y="900112"/>
                        <a:pt x="26670" y="900112"/>
                      </a:cubicBezTo>
                      <a:close/>
                      <a:moveTo>
                        <a:pt x="26670" y="764858"/>
                      </a:moveTo>
                      <a:cubicBezTo>
                        <a:pt x="14288" y="764858"/>
                        <a:pt x="3810" y="754380"/>
                        <a:pt x="3810" y="741998"/>
                      </a:cubicBezTo>
                      <a:lnTo>
                        <a:pt x="3810" y="697230"/>
                      </a:lnTo>
                      <a:cubicBezTo>
                        <a:pt x="3810" y="684848"/>
                        <a:pt x="14288" y="674370"/>
                        <a:pt x="26670" y="674370"/>
                      </a:cubicBezTo>
                      <a:cubicBezTo>
                        <a:pt x="39053" y="674370"/>
                        <a:pt x="49530" y="684848"/>
                        <a:pt x="49530" y="697230"/>
                      </a:cubicBezTo>
                      <a:lnTo>
                        <a:pt x="49530" y="741998"/>
                      </a:lnTo>
                      <a:cubicBezTo>
                        <a:pt x="49530" y="754380"/>
                        <a:pt x="39053" y="764858"/>
                        <a:pt x="26670" y="764858"/>
                      </a:cubicBezTo>
                      <a:close/>
                      <a:moveTo>
                        <a:pt x="26670" y="630555"/>
                      </a:moveTo>
                      <a:cubicBezTo>
                        <a:pt x="26670" y="630555"/>
                        <a:pt x="26670" y="630555"/>
                        <a:pt x="26670" y="630555"/>
                      </a:cubicBezTo>
                      <a:cubicBezTo>
                        <a:pt x="14288" y="630555"/>
                        <a:pt x="3810" y="620078"/>
                        <a:pt x="3810" y="607695"/>
                      </a:cubicBezTo>
                      <a:lnTo>
                        <a:pt x="3810" y="562928"/>
                      </a:lnTo>
                      <a:cubicBezTo>
                        <a:pt x="3810" y="550545"/>
                        <a:pt x="14288" y="540068"/>
                        <a:pt x="26670" y="540068"/>
                      </a:cubicBezTo>
                      <a:cubicBezTo>
                        <a:pt x="26670" y="540068"/>
                        <a:pt x="26670" y="540068"/>
                        <a:pt x="26670" y="540068"/>
                      </a:cubicBezTo>
                      <a:cubicBezTo>
                        <a:pt x="39053" y="540068"/>
                        <a:pt x="49530" y="550545"/>
                        <a:pt x="49530" y="562928"/>
                      </a:cubicBezTo>
                      <a:lnTo>
                        <a:pt x="49530" y="607695"/>
                      </a:lnTo>
                      <a:cubicBezTo>
                        <a:pt x="49530" y="620078"/>
                        <a:pt x="39053" y="630555"/>
                        <a:pt x="26670" y="630555"/>
                      </a:cubicBezTo>
                      <a:close/>
                      <a:moveTo>
                        <a:pt x="26670" y="495300"/>
                      </a:moveTo>
                      <a:cubicBezTo>
                        <a:pt x="26670" y="495300"/>
                        <a:pt x="26670" y="495300"/>
                        <a:pt x="26670" y="495300"/>
                      </a:cubicBezTo>
                      <a:cubicBezTo>
                        <a:pt x="14288" y="495300"/>
                        <a:pt x="3810" y="484822"/>
                        <a:pt x="3810" y="472440"/>
                      </a:cubicBezTo>
                      <a:lnTo>
                        <a:pt x="3810" y="427672"/>
                      </a:lnTo>
                      <a:cubicBezTo>
                        <a:pt x="3810" y="415290"/>
                        <a:pt x="14288" y="404812"/>
                        <a:pt x="26670" y="404812"/>
                      </a:cubicBezTo>
                      <a:cubicBezTo>
                        <a:pt x="26670" y="404812"/>
                        <a:pt x="26670" y="404812"/>
                        <a:pt x="26670" y="404812"/>
                      </a:cubicBezTo>
                      <a:cubicBezTo>
                        <a:pt x="39053" y="404812"/>
                        <a:pt x="49530" y="415290"/>
                        <a:pt x="49530" y="427672"/>
                      </a:cubicBezTo>
                      <a:lnTo>
                        <a:pt x="49530" y="472440"/>
                      </a:lnTo>
                      <a:cubicBezTo>
                        <a:pt x="49530" y="484822"/>
                        <a:pt x="39053" y="495300"/>
                        <a:pt x="26670" y="495300"/>
                      </a:cubicBezTo>
                      <a:close/>
                      <a:moveTo>
                        <a:pt x="26670" y="360045"/>
                      </a:moveTo>
                      <a:cubicBezTo>
                        <a:pt x="26670" y="360045"/>
                        <a:pt x="26670" y="360045"/>
                        <a:pt x="26670" y="360045"/>
                      </a:cubicBezTo>
                      <a:cubicBezTo>
                        <a:pt x="14288" y="360045"/>
                        <a:pt x="3810" y="349568"/>
                        <a:pt x="3810" y="337185"/>
                      </a:cubicBezTo>
                      <a:lnTo>
                        <a:pt x="3810" y="292418"/>
                      </a:lnTo>
                      <a:cubicBezTo>
                        <a:pt x="3810" y="280035"/>
                        <a:pt x="14288" y="269558"/>
                        <a:pt x="26670" y="269558"/>
                      </a:cubicBezTo>
                      <a:cubicBezTo>
                        <a:pt x="26670" y="269558"/>
                        <a:pt x="26670" y="269558"/>
                        <a:pt x="26670" y="269558"/>
                      </a:cubicBezTo>
                      <a:cubicBezTo>
                        <a:pt x="39053" y="269558"/>
                        <a:pt x="49530" y="280035"/>
                        <a:pt x="49530" y="292418"/>
                      </a:cubicBezTo>
                      <a:lnTo>
                        <a:pt x="49530" y="337185"/>
                      </a:lnTo>
                      <a:cubicBezTo>
                        <a:pt x="50483" y="349568"/>
                        <a:pt x="40005" y="360045"/>
                        <a:pt x="26670" y="360045"/>
                      </a:cubicBezTo>
                      <a:close/>
                      <a:moveTo>
                        <a:pt x="27622" y="224790"/>
                      </a:moveTo>
                      <a:cubicBezTo>
                        <a:pt x="27622" y="224790"/>
                        <a:pt x="27622" y="224790"/>
                        <a:pt x="27622" y="224790"/>
                      </a:cubicBezTo>
                      <a:cubicBezTo>
                        <a:pt x="14288" y="224790"/>
                        <a:pt x="4763" y="214313"/>
                        <a:pt x="4763" y="201930"/>
                      </a:cubicBezTo>
                      <a:lnTo>
                        <a:pt x="4763" y="157163"/>
                      </a:lnTo>
                      <a:cubicBezTo>
                        <a:pt x="4763" y="144780"/>
                        <a:pt x="15240" y="134302"/>
                        <a:pt x="27622" y="134302"/>
                      </a:cubicBezTo>
                      <a:cubicBezTo>
                        <a:pt x="27622" y="134302"/>
                        <a:pt x="27622" y="134302"/>
                        <a:pt x="27622" y="134302"/>
                      </a:cubicBezTo>
                      <a:cubicBezTo>
                        <a:pt x="40005" y="134302"/>
                        <a:pt x="50483" y="144780"/>
                        <a:pt x="50483" y="157163"/>
                      </a:cubicBezTo>
                      <a:lnTo>
                        <a:pt x="50483" y="201930"/>
                      </a:lnTo>
                      <a:cubicBezTo>
                        <a:pt x="50483" y="215265"/>
                        <a:pt x="40005" y="224790"/>
                        <a:pt x="27622" y="224790"/>
                      </a:cubicBezTo>
                      <a:close/>
                      <a:moveTo>
                        <a:pt x="28575" y="90488"/>
                      </a:moveTo>
                      <a:cubicBezTo>
                        <a:pt x="28575" y="90488"/>
                        <a:pt x="28575" y="90488"/>
                        <a:pt x="28575" y="90488"/>
                      </a:cubicBezTo>
                      <a:cubicBezTo>
                        <a:pt x="15240" y="90488"/>
                        <a:pt x="5715" y="80010"/>
                        <a:pt x="5715" y="67627"/>
                      </a:cubicBezTo>
                      <a:lnTo>
                        <a:pt x="6667" y="22860"/>
                      </a:lnTo>
                      <a:cubicBezTo>
                        <a:pt x="6667" y="10477"/>
                        <a:pt x="17145" y="0"/>
                        <a:pt x="30480" y="0"/>
                      </a:cubicBezTo>
                      <a:cubicBezTo>
                        <a:pt x="42863" y="0"/>
                        <a:pt x="53340" y="10477"/>
                        <a:pt x="53340" y="23813"/>
                      </a:cubicBezTo>
                      <a:lnTo>
                        <a:pt x="52388" y="68580"/>
                      </a:lnTo>
                      <a:cubicBezTo>
                        <a:pt x="51435" y="80010"/>
                        <a:pt x="41910" y="90488"/>
                        <a:pt x="28575" y="9048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" name="Hình tự do: Hình 25">
                  <a:extLst>
                    <a:ext uri="{FF2B5EF4-FFF2-40B4-BE49-F238E27FC236}">
                      <a16:creationId xmlns:a16="http://schemas.microsoft.com/office/drawing/2014/main" id="{C84689AD-7AE3-D006-66BB-1F27B572538B}"/>
                    </a:ext>
                  </a:extLst>
                </p:cNvPr>
                <p:cNvSpPr/>
                <p:nvPr/>
              </p:nvSpPr>
              <p:spPr>
                <a:xfrm>
                  <a:off x="998725" y="3283060"/>
                  <a:ext cx="68579" cy="69532"/>
                </a:xfrm>
                <a:custGeom>
                  <a:avLst/>
                  <a:gdLst>
                    <a:gd name="connsiteX0" fmla="*/ 22860 w 68579"/>
                    <a:gd name="connsiteY0" fmla="*/ 69533 h 69532"/>
                    <a:gd name="connsiteX1" fmla="*/ 22860 w 68579"/>
                    <a:gd name="connsiteY1" fmla="*/ 69533 h 69532"/>
                    <a:gd name="connsiteX2" fmla="*/ 0 w 68579"/>
                    <a:gd name="connsiteY2" fmla="*/ 45720 h 69532"/>
                    <a:gd name="connsiteX3" fmla="*/ 0 w 68579"/>
                    <a:gd name="connsiteY3" fmla="*/ 22860 h 69532"/>
                    <a:gd name="connsiteX4" fmla="*/ 22860 w 68579"/>
                    <a:gd name="connsiteY4" fmla="*/ 0 h 69532"/>
                    <a:gd name="connsiteX5" fmla="*/ 22860 w 68579"/>
                    <a:gd name="connsiteY5" fmla="*/ 0 h 69532"/>
                    <a:gd name="connsiteX6" fmla="*/ 45720 w 68579"/>
                    <a:gd name="connsiteY6" fmla="*/ 0 h 69532"/>
                    <a:gd name="connsiteX7" fmla="*/ 68580 w 68579"/>
                    <a:gd name="connsiteY7" fmla="*/ 22860 h 69532"/>
                    <a:gd name="connsiteX8" fmla="*/ 45720 w 68579"/>
                    <a:gd name="connsiteY8" fmla="*/ 45720 h 69532"/>
                    <a:gd name="connsiteX9" fmla="*/ 45720 w 68579"/>
                    <a:gd name="connsiteY9" fmla="*/ 45720 h 69532"/>
                    <a:gd name="connsiteX10" fmla="*/ 45720 w 68579"/>
                    <a:gd name="connsiteY10" fmla="*/ 45720 h 69532"/>
                    <a:gd name="connsiteX11" fmla="*/ 22860 w 68579"/>
                    <a:gd name="connsiteY11" fmla="*/ 69533 h 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579" h="69532">
                      <a:moveTo>
                        <a:pt x="22860" y="69533"/>
                      </a:moveTo>
                      <a:cubicBezTo>
                        <a:pt x="22860" y="69533"/>
                        <a:pt x="22860" y="69533"/>
                        <a:pt x="22860" y="69533"/>
                      </a:cubicBezTo>
                      <a:cubicBezTo>
                        <a:pt x="9525" y="69533"/>
                        <a:pt x="0" y="59055"/>
                        <a:pt x="0" y="45720"/>
                      </a:cubicBezTo>
                      <a:lnTo>
                        <a:pt x="0" y="22860"/>
                      </a:lnTo>
                      <a:cubicBezTo>
                        <a:pt x="0" y="10478"/>
                        <a:pt x="10477" y="0"/>
                        <a:pt x="22860" y="0"/>
                      </a:cubicBezTo>
                      <a:cubicBezTo>
                        <a:pt x="22860" y="0"/>
                        <a:pt x="22860" y="0"/>
                        <a:pt x="22860" y="0"/>
                      </a:cubicBezTo>
                      <a:lnTo>
                        <a:pt x="45720" y="0"/>
                      </a:lnTo>
                      <a:cubicBezTo>
                        <a:pt x="58102" y="0"/>
                        <a:pt x="68580" y="10478"/>
                        <a:pt x="68580" y="22860"/>
                      </a:cubicBezTo>
                      <a:cubicBezTo>
                        <a:pt x="68580" y="35243"/>
                        <a:pt x="58102" y="45720"/>
                        <a:pt x="45720" y="45720"/>
                      </a:cubicBezTo>
                      <a:cubicBezTo>
                        <a:pt x="45720" y="45720"/>
                        <a:pt x="45720" y="45720"/>
                        <a:pt x="45720" y="45720"/>
                      </a:cubicBezTo>
                      <a:lnTo>
                        <a:pt x="45720" y="45720"/>
                      </a:lnTo>
                      <a:cubicBezTo>
                        <a:pt x="45720" y="59055"/>
                        <a:pt x="35243" y="69533"/>
                        <a:pt x="22860" y="69533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181D22C7-B1D4-3E2B-6EC7-8629DF43495D}"/>
                    </a:ext>
                  </a:extLst>
                </p:cNvPr>
                <p:cNvSpPr/>
                <p:nvPr/>
              </p:nvSpPr>
              <p:spPr>
                <a:xfrm>
                  <a:off x="1114930" y="3284013"/>
                  <a:ext cx="5458424" cy="816292"/>
                </a:xfrm>
                <a:custGeom>
                  <a:avLst/>
                  <a:gdLst>
                    <a:gd name="connsiteX0" fmla="*/ 5435918 w 5458424"/>
                    <a:gd name="connsiteY0" fmla="*/ 816293 h 816292"/>
                    <a:gd name="connsiteX1" fmla="*/ 5419725 w 5458424"/>
                    <a:gd name="connsiteY1" fmla="*/ 809625 h 816292"/>
                    <a:gd name="connsiteX2" fmla="*/ 5386388 w 5458424"/>
                    <a:gd name="connsiteY2" fmla="*/ 778193 h 816292"/>
                    <a:gd name="connsiteX3" fmla="*/ 5385435 w 5458424"/>
                    <a:gd name="connsiteY3" fmla="*/ 745808 h 816292"/>
                    <a:gd name="connsiteX4" fmla="*/ 5417820 w 5458424"/>
                    <a:gd name="connsiteY4" fmla="*/ 744855 h 816292"/>
                    <a:gd name="connsiteX5" fmla="*/ 5451158 w 5458424"/>
                    <a:gd name="connsiteY5" fmla="*/ 776288 h 816292"/>
                    <a:gd name="connsiteX6" fmla="*/ 5452110 w 5458424"/>
                    <a:gd name="connsiteY6" fmla="*/ 808673 h 816292"/>
                    <a:gd name="connsiteX7" fmla="*/ 5435918 w 5458424"/>
                    <a:gd name="connsiteY7" fmla="*/ 816293 h 816292"/>
                    <a:gd name="connsiteX8" fmla="*/ 5335905 w 5458424"/>
                    <a:gd name="connsiteY8" fmla="*/ 720090 h 816292"/>
                    <a:gd name="connsiteX9" fmla="*/ 5319713 w 5458424"/>
                    <a:gd name="connsiteY9" fmla="*/ 713423 h 816292"/>
                    <a:gd name="connsiteX10" fmla="*/ 5286375 w 5458424"/>
                    <a:gd name="connsiteY10" fmla="*/ 681038 h 816292"/>
                    <a:gd name="connsiteX11" fmla="*/ 5285423 w 5458424"/>
                    <a:gd name="connsiteY11" fmla="*/ 648653 h 816292"/>
                    <a:gd name="connsiteX12" fmla="*/ 5317808 w 5458424"/>
                    <a:gd name="connsiteY12" fmla="*/ 647700 h 816292"/>
                    <a:gd name="connsiteX13" fmla="*/ 5351145 w 5458424"/>
                    <a:gd name="connsiteY13" fmla="*/ 680085 h 816292"/>
                    <a:gd name="connsiteX14" fmla="*/ 5352098 w 5458424"/>
                    <a:gd name="connsiteY14" fmla="*/ 712470 h 816292"/>
                    <a:gd name="connsiteX15" fmla="*/ 5335905 w 5458424"/>
                    <a:gd name="connsiteY15" fmla="*/ 720090 h 816292"/>
                    <a:gd name="connsiteX16" fmla="*/ 5236845 w 5458424"/>
                    <a:gd name="connsiteY16" fmla="*/ 623888 h 816292"/>
                    <a:gd name="connsiteX17" fmla="*/ 5220653 w 5458424"/>
                    <a:gd name="connsiteY17" fmla="*/ 617220 h 816292"/>
                    <a:gd name="connsiteX18" fmla="*/ 5187315 w 5458424"/>
                    <a:gd name="connsiteY18" fmla="*/ 584835 h 816292"/>
                    <a:gd name="connsiteX19" fmla="*/ 5187315 w 5458424"/>
                    <a:gd name="connsiteY19" fmla="*/ 552450 h 816292"/>
                    <a:gd name="connsiteX20" fmla="*/ 5219700 w 5458424"/>
                    <a:gd name="connsiteY20" fmla="*/ 552450 h 816292"/>
                    <a:gd name="connsiteX21" fmla="*/ 5253038 w 5458424"/>
                    <a:gd name="connsiteY21" fmla="*/ 584835 h 816292"/>
                    <a:gd name="connsiteX22" fmla="*/ 5253038 w 5458424"/>
                    <a:gd name="connsiteY22" fmla="*/ 617220 h 816292"/>
                    <a:gd name="connsiteX23" fmla="*/ 5236845 w 5458424"/>
                    <a:gd name="connsiteY23" fmla="*/ 623888 h 816292"/>
                    <a:gd name="connsiteX24" fmla="*/ 5137785 w 5458424"/>
                    <a:gd name="connsiteY24" fmla="*/ 527685 h 816292"/>
                    <a:gd name="connsiteX25" fmla="*/ 5121593 w 5458424"/>
                    <a:gd name="connsiteY25" fmla="*/ 521018 h 816292"/>
                    <a:gd name="connsiteX26" fmla="*/ 5088255 w 5458424"/>
                    <a:gd name="connsiteY26" fmla="*/ 488632 h 816292"/>
                    <a:gd name="connsiteX27" fmla="*/ 5088255 w 5458424"/>
                    <a:gd name="connsiteY27" fmla="*/ 456248 h 816292"/>
                    <a:gd name="connsiteX28" fmla="*/ 5120640 w 5458424"/>
                    <a:gd name="connsiteY28" fmla="*/ 456248 h 816292"/>
                    <a:gd name="connsiteX29" fmla="*/ 5153978 w 5458424"/>
                    <a:gd name="connsiteY29" fmla="*/ 488632 h 816292"/>
                    <a:gd name="connsiteX30" fmla="*/ 5153978 w 5458424"/>
                    <a:gd name="connsiteY30" fmla="*/ 521018 h 816292"/>
                    <a:gd name="connsiteX31" fmla="*/ 5137785 w 5458424"/>
                    <a:gd name="connsiteY31" fmla="*/ 527685 h 816292"/>
                    <a:gd name="connsiteX32" fmla="*/ 5038725 w 5458424"/>
                    <a:gd name="connsiteY32" fmla="*/ 430530 h 816292"/>
                    <a:gd name="connsiteX33" fmla="*/ 5022533 w 5458424"/>
                    <a:gd name="connsiteY33" fmla="*/ 423863 h 816292"/>
                    <a:gd name="connsiteX34" fmla="*/ 4989195 w 5458424"/>
                    <a:gd name="connsiteY34" fmla="*/ 391478 h 816292"/>
                    <a:gd name="connsiteX35" fmla="*/ 4989195 w 5458424"/>
                    <a:gd name="connsiteY35" fmla="*/ 359093 h 816292"/>
                    <a:gd name="connsiteX36" fmla="*/ 5021580 w 5458424"/>
                    <a:gd name="connsiteY36" fmla="*/ 359093 h 816292"/>
                    <a:gd name="connsiteX37" fmla="*/ 5054918 w 5458424"/>
                    <a:gd name="connsiteY37" fmla="*/ 391478 h 816292"/>
                    <a:gd name="connsiteX38" fmla="*/ 5054918 w 5458424"/>
                    <a:gd name="connsiteY38" fmla="*/ 423863 h 816292"/>
                    <a:gd name="connsiteX39" fmla="*/ 5038725 w 5458424"/>
                    <a:gd name="connsiteY39" fmla="*/ 430530 h 816292"/>
                    <a:gd name="connsiteX40" fmla="*/ 4939665 w 5458424"/>
                    <a:gd name="connsiteY40" fmla="*/ 334328 h 816292"/>
                    <a:gd name="connsiteX41" fmla="*/ 4923473 w 5458424"/>
                    <a:gd name="connsiteY41" fmla="*/ 327660 h 816292"/>
                    <a:gd name="connsiteX42" fmla="*/ 4890135 w 5458424"/>
                    <a:gd name="connsiteY42" fmla="*/ 295275 h 816292"/>
                    <a:gd name="connsiteX43" fmla="*/ 4889183 w 5458424"/>
                    <a:gd name="connsiteY43" fmla="*/ 262890 h 816292"/>
                    <a:gd name="connsiteX44" fmla="*/ 4921568 w 5458424"/>
                    <a:gd name="connsiteY44" fmla="*/ 261937 h 816292"/>
                    <a:gd name="connsiteX45" fmla="*/ 4954905 w 5458424"/>
                    <a:gd name="connsiteY45" fmla="*/ 294323 h 816292"/>
                    <a:gd name="connsiteX46" fmla="*/ 4955858 w 5458424"/>
                    <a:gd name="connsiteY46" fmla="*/ 326707 h 816292"/>
                    <a:gd name="connsiteX47" fmla="*/ 4939665 w 5458424"/>
                    <a:gd name="connsiteY47" fmla="*/ 334328 h 816292"/>
                    <a:gd name="connsiteX48" fmla="*/ 4840605 w 5458424"/>
                    <a:gd name="connsiteY48" fmla="*/ 238125 h 816292"/>
                    <a:gd name="connsiteX49" fmla="*/ 4824413 w 5458424"/>
                    <a:gd name="connsiteY49" fmla="*/ 231457 h 816292"/>
                    <a:gd name="connsiteX50" fmla="*/ 4791075 w 5458424"/>
                    <a:gd name="connsiteY50" fmla="*/ 200025 h 816292"/>
                    <a:gd name="connsiteX51" fmla="*/ 4790123 w 5458424"/>
                    <a:gd name="connsiteY51" fmla="*/ 167640 h 816292"/>
                    <a:gd name="connsiteX52" fmla="*/ 4822508 w 5458424"/>
                    <a:gd name="connsiteY52" fmla="*/ 166687 h 816292"/>
                    <a:gd name="connsiteX53" fmla="*/ 4855845 w 5458424"/>
                    <a:gd name="connsiteY53" fmla="*/ 199073 h 816292"/>
                    <a:gd name="connsiteX54" fmla="*/ 4856798 w 5458424"/>
                    <a:gd name="connsiteY54" fmla="*/ 231457 h 816292"/>
                    <a:gd name="connsiteX55" fmla="*/ 4840605 w 5458424"/>
                    <a:gd name="connsiteY55" fmla="*/ 238125 h 816292"/>
                    <a:gd name="connsiteX56" fmla="*/ 4739640 w 5458424"/>
                    <a:gd name="connsiteY56" fmla="*/ 142875 h 816292"/>
                    <a:gd name="connsiteX57" fmla="*/ 4723448 w 5458424"/>
                    <a:gd name="connsiteY57" fmla="*/ 136208 h 816292"/>
                    <a:gd name="connsiteX58" fmla="*/ 4690110 w 5458424"/>
                    <a:gd name="connsiteY58" fmla="*/ 104775 h 816292"/>
                    <a:gd name="connsiteX59" fmla="*/ 4689158 w 5458424"/>
                    <a:gd name="connsiteY59" fmla="*/ 72390 h 816292"/>
                    <a:gd name="connsiteX60" fmla="*/ 4721543 w 5458424"/>
                    <a:gd name="connsiteY60" fmla="*/ 71437 h 816292"/>
                    <a:gd name="connsiteX61" fmla="*/ 4754880 w 5458424"/>
                    <a:gd name="connsiteY61" fmla="*/ 102870 h 816292"/>
                    <a:gd name="connsiteX62" fmla="*/ 4755833 w 5458424"/>
                    <a:gd name="connsiteY62" fmla="*/ 135255 h 816292"/>
                    <a:gd name="connsiteX63" fmla="*/ 4739640 w 5458424"/>
                    <a:gd name="connsiteY63" fmla="*/ 142875 h 816292"/>
                    <a:gd name="connsiteX64" fmla="*/ 4635818 w 5458424"/>
                    <a:gd name="connsiteY64" fmla="*/ 57150 h 816292"/>
                    <a:gd name="connsiteX65" fmla="*/ 4635818 w 5458424"/>
                    <a:gd name="connsiteY65" fmla="*/ 57150 h 816292"/>
                    <a:gd name="connsiteX66" fmla="*/ 4590098 w 5458424"/>
                    <a:gd name="connsiteY66" fmla="*/ 57150 h 816292"/>
                    <a:gd name="connsiteX67" fmla="*/ 4567238 w 5458424"/>
                    <a:gd name="connsiteY67" fmla="*/ 34290 h 816292"/>
                    <a:gd name="connsiteX68" fmla="*/ 4590098 w 5458424"/>
                    <a:gd name="connsiteY68" fmla="*/ 11430 h 816292"/>
                    <a:gd name="connsiteX69" fmla="*/ 4590098 w 5458424"/>
                    <a:gd name="connsiteY69" fmla="*/ 11430 h 816292"/>
                    <a:gd name="connsiteX70" fmla="*/ 4635818 w 5458424"/>
                    <a:gd name="connsiteY70" fmla="*/ 11430 h 816292"/>
                    <a:gd name="connsiteX71" fmla="*/ 4658678 w 5458424"/>
                    <a:gd name="connsiteY71" fmla="*/ 34290 h 816292"/>
                    <a:gd name="connsiteX72" fmla="*/ 4635818 w 5458424"/>
                    <a:gd name="connsiteY72" fmla="*/ 57150 h 816292"/>
                    <a:gd name="connsiteX73" fmla="*/ 4496753 w 5458424"/>
                    <a:gd name="connsiteY73" fmla="*/ 56197 h 816292"/>
                    <a:gd name="connsiteX74" fmla="*/ 4496753 w 5458424"/>
                    <a:gd name="connsiteY74" fmla="*/ 56197 h 816292"/>
                    <a:gd name="connsiteX75" fmla="*/ 4451033 w 5458424"/>
                    <a:gd name="connsiteY75" fmla="*/ 56197 h 816292"/>
                    <a:gd name="connsiteX76" fmla="*/ 4428173 w 5458424"/>
                    <a:gd name="connsiteY76" fmla="*/ 33338 h 816292"/>
                    <a:gd name="connsiteX77" fmla="*/ 4451033 w 5458424"/>
                    <a:gd name="connsiteY77" fmla="*/ 10477 h 816292"/>
                    <a:gd name="connsiteX78" fmla="*/ 4451033 w 5458424"/>
                    <a:gd name="connsiteY78" fmla="*/ 10477 h 816292"/>
                    <a:gd name="connsiteX79" fmla="*/ 4496753 w 5458424"/>
                    <a:gd name="connsiteY79" fmla="*/ 10477 h 816292"/>
                    <a:gd name="connsiteX80" fmla="*/ 4519613 w 5458424"/>
                    <a:gd name="connsiteY80" fmla="*/ 33338 h 816292"/>
                    <a:gd name="connsiteX81" fmla="*/ 4496753 w 5458424"/>
                    <a:gd name="connsiteY81" fmla="*/ 56197 h 816292"/>
                    <a:gd name="connsiteX82" fmla="*/ 4358640 w 5458424"/>
                    <a:gd name="connsiteY82" fmla="*/ 56197 h 816292"/>
                    <a:gd name="connsiteX83" fmla="*/ 4358640 w 5458424"/>
                    <a:gd name="connsiteY83" fmla="*/ 56197 h 816292"/>
                    <a:gd name="connsiteX84" fmla="*/ 4312920 w 5458424"/>
                    <a:gd name="connsiteY84" fmla="*/ 56197 h 816292"/>
                    <a:gd name="connsiteX85" fmla="*/ 4290060 w 5458424"/>
                    <a:gd name="connsiteY85" fmla="*/ 33338 h 816292"/>
                    <a:gd name="connsiteX86" fmla="*/ 4312920 w 5458424"/>
                    <a:gd name="connsiteY86" fmla="*/ 10477 h 816292"/>
                    <a:gd name="connsiteX87" fmla="*/ 4312920 w 5458424"/>
                    <a:gd name="connsiteY87" fmla="*/ 10477 h 816292"/>
                    <a:gd name="connsiteX88" fmla="*/ 4358640 w 5458424"/>
                    <a:gd name="connsiteY88" fmla="*/ 10477 h 816292"/>
                    <a:gd name="connsiteX89" fmla="*/ 4381500 w 5458424"/>
                    <a:gd name="connsiteY89" fmla="*/ 33338 h 816292"/>
                    <a:gd name="connsiteX90" fmla="*/ 4358640 w 5458424"/>
                    <a:gd name="connsiteY90" fmla="*/ 56197 h 816292"/>
                    <a:gd name="connsiteX91" fmla="*/ 4220528 w 5458424"/>
                    <a:gd name="connsiteY91" fmla="*/ 55245 h 816292"/>
                    <a:gd name="connsiteX92" fmla="*/ 4220528 w 5458424"/>
                    <a:gd name="connsiteY92" fmla="*/ 55245 h 816292"/>
                    <a:gd name="connsiteX93" fmla="*/ 4174808 w 5458424"/>
                    <a:gd name="connsiteY93" fmla="*/ 55245 h 816292"/>
                    <a:gd name="connsiteX94" fmla="*/ 4151948 w 5458424"/>
                    <a:gd name="connsiteY94" fmla="*/ 32385 h 816292"/>
                    <a:gd name="connsiteX95" fmla="*/ 4174808 w 5458424"/>
                    <a:gd name="connsiteY95" fmla="*/ 9525 h 816292"/>
                    <a:gd name="connsiteX96" fmla="*/ 4220528 w 5458424"/>
                    <a:gd name="connsiteY96" fmla="*/ 9525 h 816292"/>
                    <a:gd name="connsiteX97" fmla="*/ 4243388 w 5458424"/>
                    <a:gd name="connsiteY97" fmla="*/ 32385 h 816292"/>
                    <a:gd name="connsiteX98" fmla="*/ 4220528 w 5458424"/>
                    <a:gd name="connsiteY98" fmla="*/ 55245 h 816292"/>
                    <a:gd name="connsiteX99" fmla="*/ 4081463 w 5458424"/>
                    <a:gd name="connsiteY99" fmla="*/ 55245 h 816292"/>
                    <a:gd name="connsiteX100" fmla="*/ 4081463 w 5458424"/>
                    <a:gd name="connsiteY100" fmla="*/ 55245 h 816292"/>
                    <a:gd name="connsiteX101" fmla="*/ 4035743 w 5458424"/>
                    <a:gd name="connsiteY101" fmla="*/ 55245 h 816292"/>
                    <a:gd name="connsiteX102" fmla="*/ 4012883 w 5458424"/>
                    <a:gd name="connsiteY102" fmla="*/ 32385 h 816292"/>
                    <a:gd name="connsiteX103" fmla="*/ 4035743 w 5458424"/>
                    <a:gd name="connsiteY103" fmla="*/ 9525 h 816292"/>
                    <a:gd name="connsiteX104" fmla="*/ 4035743 w 5458424"/>
                    <a:gd name="connsiteY104" fmla="*/ 9525 h 816292"/>
                    <a:gd name="connsiteX105" fmla="*/ 4081463 w 5458424"/>
                    <a:gd name="connsiteY105" fmla="*/ 9525 h 816292"/>
                    <a:gd name="connsiteX106" fmla="*/ 4104323 w 5458424"/>
                    <a:gd name="connsiteY106" fmla="*/ 32385 h 816292"/>
                    <a:gd name="connsiteX107" fmla="*/ 4081463 w 5458424"/>
                    <a:gd name="connsiteY107" fmla="*/ 55245 h 816292"/>
                    <a:gd name="connsiteX108" fmla="*/ 3943350 w 5458424"/>
                    <a:gd name="connsiteY108" fmla="*/ 55245 h 816292"/>
                    <a:gd name="connsiteX109" fmla="*/ 3943350 w 5458424"/>
                    <a:gd name="connsiteY109" fmla="*/ 55245 h 816292"/>
                    <a:gd name="connsiteX110" fmla="*/ 3897630 w 5458424"/>
                    <a:gd name="connsiteY110" fmla="*/ 55245 h 816292"/>
                    <a:gd name="connsiteX111" fmla="*/ 3874770 w 5458424"/>
                    <a:gd name="connsiteY111" fmla="*/ 32385 h 816292"/>
                    <a:gd name="connsiteX112" fmla="*/ 3897630 w 5458424"/>
                    <a:gd name="connsiteY112" fmla="*/ 9525 h 816292"/>
                    <a:gd name="connsiteX113" fmla="*/ 3897630 w 5458424"/>
                    <a:gd name="connsiteY113" fmla="*/ 9525 h 816292"/>
                    <a:gd name="connsiteX114" fmla="*/ 3943350 w 5458424"/>
                    <a:gd name="connsiteY114" fmla="*/ 9525 h 816292"/>
                    <a:gd name="connsiteX115" fmla="*/ 3966210 w 5458424"/>
                    <a:gd name="connsiteY115" fmla="*/ 32385 h 816292"/>
                    <a:gd name="connsiteX116" fmla="*/ 3943350 w 5458424"/>
                    <a:gd name="connsiteY116" fmla="*/ 55245 h 816292"/>
                    <a:gd name="connsiteX117" fmla="*/ 3805238 w 5458424"/>
                    <a:gd name="connsiteY117" fmla="*/ 54293 h 816292"/>
                    <a:gd name="connsiteX118" fmla="*/ 3805238 w 5458424"/>
                    <a:gd name="connsiteY118" fmla="*/ 54293 h 816292"/>
                    <a:gd name="connsiteX119" fmla="*/ 3759518 w 5458424"/>
                    <a:gd name="connsiteY119" fmla="*/ 54293 h 816292"/>
                    <a:gd name="connsiteX120" fmla="*/ 3736658 w 5458424"/>
                    <a:gd name="connsiteY120" fmla="*/ 31433 h 816292"/>
                    <a:gd name="connsiteX121" fmla="*/ 3759518 w 5458424"/>
                    <a:gd name="connsiteY121" fmla="*/ 8572 h 816292"/>
                    <a:gd name="connsiteX122" fmla="*/ 3759518 w 5458424"/>
                    <a:gd name="connsiteY122" fmla="*/ 8572 h 816292"/>
                    <a:gd name="connsiteX123" fmla="*/ 3805238 w 5458424"/>
                    <a:gd name="connsiteY123" fmla="*/ 8572 h 816292"/>
                    <a:gd name="connsiteX124" fmla="*/ 3828098 w 5458424"/>
                    <a:gd name="connsiteY124" fmla="*/ 31433 h 816292"/>
                    <a:gd name="connsiteX125" fmla="*/ 3805238 w 5458424"/>
                    <a:gd name="connsiteY125" fmla="*/ 54293 h 816292"/>
                    <a:gd name="connsiteX126" fmla="*/ 3667125 w 5458424"/>
                    <a:gd name="connsiteY126" fmla="*/ 54293 h 816292"/>
                    <a:gd name="connsiteX127" fmla="*/ 3667125 w 5458424"/>
                    <a:gd name="connsiteY127" fmla="*/ 54293 h 816292"/>
                    <a:gd name="connsiteX128" fmla="*/ 3621405 w 5458424"/>
                    <a:gd name="connsiteY128" fmla="*/ 54293 h 816292"/>
                    <a:gd name="connsiteX129" fmla="*/ 3598545 w 5458424"/>
                    <a:gd name="connsiteY129" fmla="*/ 31433 h 816292"/>
                    <a:gd name="connsiteX130" fmla="*/ 3621405 w 5458424"/>
                    <a:gd name="connsiteY130" fmla="*/ 8572 h 816292"/>
                    <a:gd name="connsiteX131" fmla="*/ 3621405 w 5458424"/>
                    <a:gd name="connsiteY131" fmla="*/ 8572 h 816292"/>
                    <a:gd name="connsiteX132" fmla="*/ 3667125 w 5458424"/>
                    <a:gd name="connsiteY132" fmla="*/ 8572 h 816292"/>
                    <a:gd name="connsiteX133" fmla="*/ 3689985 w 5458424"/>
                    <a:gd name="connsiteY133" fmla="*/ 31433 h 816292"/>
                    <a:gd name="connsiteX134" fmla="*/ 3667125 w 5458424"/>
                    <a:gd name="connsiteY134" fmla="*/ 54293 h 816292"/>
                    <a:gd name="connsiteX135" fmla="*/ 3528060 w 5458424"/>
                    <a:gd name="connsiteY135" fmla="*/ 54293 h 816292"/>
                    <a:gd name="connsiteX136" fmla="*/ 3528060 w 5458424"/>
                    <a:gd name="connsiteY136" fmla="*/ 54293 h 816292"/>
                    <a:gd name="connsiteX137" fmla="*/ 3482340 w 5458424"/>
                    <a:gd name="connsiteY137" fmla="*/ 54293 h 816292"/>
                    <a:gd name="connsiteX138" fmla="*/ 3459480 w 5458424"/>
                    <a:gd name="connsiteY138" fmla="*/ 31433 h 816292"/>
                    <a:gd name="connsiteX139" fmla="*/ 3482340 w 5458424"/>
                    <a:gd name="connsiteY139" fmla="*/ 8572 h 816292"/>
                    <a:gd name="connsiteX140" fmla="*/ 3482340 w 5458424"/>
                    <a:gd name="connsiteY140" fmla="*/ 8572 h 816292"/>
                    <a:gd name="connsiteX141" fmla="*/ 3528060 w 5458424"/>
                    <a:gd name="connsiteY141" fmla="*/ 8572 h 816292"/>
                    <a:gd name="connsiteX142" fmla="*/ 3550920 w 5458424"/>
                    <a:gd name="connsiteY142" fmla="*/ 31433 h 816292"/>
                    <a:gd name="connsiteX143" fmla="*/ 3528060 w 5458424"/>
                    <a:gd name="connsiteY143" fmla="*/ 54293 h 816292"/>
                    <a:gd name="connsiteX144" fmla="*/ 3389948 w 5458424"/>
                    <a:gd name="connsiteY144" fmla="*/ 53340 h 816292"/>
                    <a:gd name="connsiteX145" fmla="*/ 3389948 w 5458424"/>
                    <a:gd name="connsiteY145" fmla="*/ 53340 h 816292"/>
                    <a:gd name="connsiteX146" fmla="*/ 3344228 w 5458424"/>
                    <a:gd name="connsiteY146" fmla="*/ 53340 h 816292"/>
                    <a:gd name="connsiteX147" fmla="*/ 3321368 w 5458424"/>
                    <a:gd name="connsiteY147" fmla="*/ 30480 h 816292"/>
                    <a:gd name="connsiteX148" fmla="*/ 3344228 w 5458424"/>
                    <a:gd name="connsiteY148" fmla="*/ 7620 h 816292"/>
                    <a:gd name="connsiteX149" fmla="*/ 3344228 w 5458424"/>
                    <a:gd name="connsiteY149" fmla="*/ 7620 h 816292"/>
                    <a:gd name="connsiteX150" fmla="*/ 3389948 w 5458424"/>
                    <a:gd name="connsiteY150" fmla="*/ 7620 h 816292"/>
                    <a:gd name="connsiteX151" fmla="*/ 3412808 w 5458424"/>
                    <a:gd name="connsiteY151" fmla="*/ 30480 h 816292"/>
                    <a:gd name="connsiteX152" fmla="*/ 3389948 w 5458424"/>
                    <a:gd name="connsiteY152" fmla="*/ 53340 h 816292"/>
                    <a:gd name="connsiteX153" fmla="*/ 3251835 w 5458424"/>
                    <a:gd name="connsiteY153" fmla="*/ 53340 h 816292"/>
                    <a:gd name="connsiteX154" fmla="*/ 3251835 w 5458424"/>
                    <a:gd name="connsiteY154" fmla="*/ 53340 h 816292"/>
                    <a:gd name="connsiteX155" fmla="*/ 3206115 w 5458424"/>
                    <a:gd name="connsiteY155" fmla="*/ 53340 h 816292"/>
                    <a:gd name="connsiteX156" fmla="*/ 3183255 w 5458424"/>
                    <a:gd name="connsiteY156" fmla="*/ 30480 h 816292"/>
                    <a:gd name="connsiteX157" fmla="*/ 3206115 w 5458424"/>
                    <a:gd name="connsiteY157" fmla="*/ 7620 h 816292"/>
                    <a:gd name="connsiteX158" fmla="*/ 3206115 w 5458424"/>
                    <a:gd name="connsiteY158" fmla="*/ 7620 h 816292"/>
                    <a:gd name="connsiteX159" fmla="*/ 3251835 w 5458424"/>
                    <a:gd name="connsiteY159" fmla="*/ 7620 h 816292"/>
                    <a:gd name="connsiteX160" fmla="*/ 3274695 w 5458424"/>
                    <a:gd name="connsiteY160" fmla="*/ 30480 h 816292"/>
                    <a:gd name="connsiteX161" fmla="*/ 3251835 w 5458424"/>
                    <a:gd name="connsiteY161" fmla="*/ 53340 h 816292"/>
                    <a:gd name="connsiteX162" fmla="*/ 3112770 w 5458424"/>
                    <a:gd name="connsiteY162" fmla="*/ 53340 h 816292"/>
                    <a:gd name="connsiteX163" fmla="*/ 3112770 w 5458424"/>
                    <a:gd name="connsiteY163" fmla="*/ 53340 h 816292"/>
                    <a:gd name="connsiteX164" fmla="*/ 3067050 w 5458424"/>
                    <a:gd name="connsiteY164" fmla="*/ 53340 h 816292"/>
                    <a:gd name="connsiteX165" fmla="*/ 3044190 w 5458424"/>
                    <a:gd name="connsiteY165" fmla="*/ 30480 h 816292"/>
                    <a:gd name="connsiteX166" fmla="*/ 3067050 w 5458424"/>
                    <a:gd name="connsiteY166" fmla="*/ 7620 h 816292"/>
                    <a:gd name="connsiteX167" fmla="*/ 3067050 w 5458424"/>
                    <a:gd name="connsiteY167" fmla="*/ 7620 h 816292"/>
                    <a:gd name="connsiteX168" fmla="*/ 3112770 w 5458424"/>
                    <a:gd name="connsiteY168" fmla="*/ 7620 h 816292"/>
                    <a:gd name="connsiteX169" fmla="*/ 3135630 w 5458424"/>
                    <a:gd name="connsiteY169" fmla="*/ 30480 h 816292"/>
                    <a:gd name="connsiteX170" fmla="*/ 3112770 w 5458424"/>
                    <a:gd name="connsiteY170" fmla="*/ 53340 h 816292"/>
                    <a:gd name="connsiteX171" fmla="*/ 2974658 w 5458424"/>
                    <a:gd name="connsiteY171" fmla="*/ 52388 h 816292"/>
                    <a:gd name="connsiteX172" fmla="*/ 2974658 w 5458424"/>
                    <a:gd name="connsiteY172" fmla="*/ 52388 h 816292"/>
                    <a:gd name="connsiteX173" fmla="*/ 2928938 w 5458424"/>
                    <a:gd name="connsiteY173" fmla="*/ 52388 h 816292"/>
                    <a:gd name="connsiteX174" fmla="*/ 2906078 w 5458424"/>
                    <a:gd name="connsiteY174" fmla="*/ 29527 h 816292"/>
                    <a:gd name="connsiteX175" fmla="*/ 2928938 w 5458424"/>
                    <a:gd name="connsiteY175" fmla="*/ 6667 h 816292"/>
                    <a:gd name="connsiteX176" fmla="*/ 2974658 w 5458424"/>
                    <a:gd name="connsiteY176" fmla="*/ 6667 h 816292"/>
                    <a:gd name="connsiteX177" fmla="*/ 2997518 w 5458424"/>
                    <a:gd name="connsiteY177" fmla="*/ 29527 h 816292"/>
                    <a:gd name="connsiteX178" fmla="*/ 2974658 w 5458424"/>
                    <a:gd name="connsiteY178" fmla="*/ 52388 h 816292"/>
                    <a:gd name="connsiteX179" fmla="*/ 2836545 w 5458424"/>
                    <a:gd name="connsiteY179" fmla="*/ 52388 h 816292"/>
                    <a:gd name="connsiteX180" fmla="*/ 2836545 w 5458424"/>
                    <a:gd name="connsiteY180" fmla="*/ 52388 h 816292"/>
                    <a:gd name="connsiteX181" fmla="*/ 2790825 w 5458424"/>
                    <a:gd name="connsiteY181" fmla="*/ 52388 h 816292"/>
                    <a:gd name="connsiteX182" fmla="*/ 2767965 w 5458424"/>
                    <a:gd name="connsiteY182" fmla="*/ 29527 h 816292"/>
                    <a:gd name="connsiteX183" fmla="*/ 2790825 w 5458424"/>
                    <a:gd name="connsiteY183" fmla="*/ 6667 h 816292"/>
                    <a:gd name="connsiteX184" fmla="*/ 2790825 w 5458424"/>
                    <a:gd name="connsiteY184" fmla="*/ 6667 h 816292"/>
                    <a:gd name="connsiteX185" fmla="*/ 2836545 w 5458424"/>
                    <a:gd name="connsiteY185" fmla="*/ 6667 h 816292"/>
                    <a:gd name="connsiteX186" fmla="*/ 2859405 w 5458424"/>
                    <a:gd name="connsiteY186" fmla="*/ 29527 h 816292"/>
                    <a:gd name="connsiteX187" fmla="*/ 2836545 w 5458424"/>
                    <a:gd name="connsiteY187" fmla="*/ 52388 h 816292"/>
                    <a:gd name="connsiteX188" fmla="*/ 2698433 w 5458424"/>
                    <a:gd name="connsiteY188" fmla="*/ 52388 h 816292"/>
                    <a:gd name="connsiteX189" fmla="*/ 2698433 w 5458424"/>
                    <a:gd name="connsiteY189" fmla="*/ 52388 h 816292"/>
                    <a:gd name="connsiteX190" fmla="*/ 2652713 w 5458424"/>
                    <a:gd name="connsiteY190" fmla="*/ 52388 h 816292"/>
                    <a:gd name="connsiteX191" fmla="*/ 2629853 w 5458424"/>
                    <a:gd name="connsiteY191" fmla="*/ 29527 h 816292"/>
                    <a:gd name="connsiteX192" fmla="*/ 2652713 w 5458424"/>
                    <a:gd name="connsiteY192" fmla="*/ 6667 h 816292"/>
                    <a:gd name="connsiteX193" fmla="*/ 2652713 w 5458424"/>
                    <a:gd name="connsiteY193" fmla="*/ 6667 h 816292"/>
                    <a:gd name="connsiteX194" fmla="*/ 2698433 w 5458424"/>
                    <a:gd name="connsiteY194" fmla="*/ 6667 h 816292"/>
                    <a:gd name="connsiteX195" fmla="*/ 2721293 w 5458424"/>
                    <a:gd name="connsiteY195" fmla="*/ 29527 h 816292"/>
                    <a:gd name="connsiteX196" fmla="*/ 2698433 w 5458424"/>
                    <a:gd name="connsiteY196" fmla="*/ 52388 h 816292"/>
                    <a:gd name="connsiteX197" fmla="*/ 2559368 w 5458424"/>
                    <a:gd name="connsiteY197" fmla="*/ 51435 h 816292"/>
                    <a:gd name="connsiteX198" fmla="*/ 2559368 w 5458424"/>
                    <a:gd name="connsiteY198" fmla="*/ 51435 h 816292"/>
                    <a:gd name="connsiteX199" fmla="*/ 2513648 w 5458424"/>
                    <a:gd name="connsiteY199" fmla="*/ 51435 h 816292"/>
                    <a:gd name="connsiteX200" fmla="*/ 2490788 w 5458424"/>
                    <a:gd name="connsiteY200" fmla="*/ 28575 h 816292"/>
                    <a:gd name="connsiteX201" fmla="*/ 2513648 w 5458424"/>
                    <a:gd name="connsiteY201" fmla="*/ 5715 h 816292"/>
                    <a:gd name="connsiteX202" fmla="*/ 2513648 w 5458424"/>
                    <a:gd name="connsiteY202" fmla="*/ 5715 h 816292"/>
                    <a:gd name="connsiteX203" fmla="*/ 2559368 w 5458424"/>
                    <a:gd name="connsiteY203" fmla="*/ 5715 h 816292"/>
                    <a:gd name="connsiteX204" fmla="*/ 2582228 w 5458424"/>
                    <a:gd name="connsiteY204" fmla="*/ 28575 h 816292"/>
                    <a:gd name="connsiteX205" fmla="*/ 2559368 w 5458424"/>
                    <a:gd name="connsiteY205" fmla="*/ 51435 h 816292"/>
                    <a:gd name="connsiteX206" fmla="*/ 2421255 w 5458424"/>
                    <a:gd name="connsiteY206" fmla="*/ 51435 h 816292"/>
                    <a:gd name="connsiteX207" fmla="*/ 2421255 w 5458424"/>
                    <a:gd name="connsiteY207" fmla="*/ 51435 h 816292"/>
                    <a:gd name="connsiteX208" fmla="*/ 2375535 w 5458424"/>
                    <a:gd name="connsiteY208" fmla="*/ 51435 h 816292"/>
                    <a:gd name="connsiteX209" fmla="*/ 2352675 w 5458424"/>
                    <a:gd name="connsiteY209" fmla="*/ 28575 h 816292"/>
                    <a:gd name="connsiteX210" fmla="*/ 2375535 w 5458424"/>
                    <a:gd name="connsiteY210" fmla="*/ 5715 h 816292"/>
                    <a:gd name="connsiteX211" fmla="*/ 2375535 w 5458424"/>
                    <a:gd name="connsiteY211" fmla="*/ 5715 h 816292"/>
                    <a:gd name="connsiteX212" fmla="*/ 2421255 w 5458424"/>
                    <a:gd name="connsiteY212" fmla="*/ 5715 h 816292"/>
                    <a:gd name="connsiteX213" fmla="*/ 2444115 w 5458424"/>
                    <a:gd name="connsiteY213" fmla="*/ 28575 h 816292"/>
                    <a:gd name="connsiteX214" fmla="*/ 2421255 w 5458424"/>
                    <a:gd name="connsiteY214" fmla="*/ 51435 h 816292"/>
                    <a:gd name="connsiteX215" fmla="*/ 2283143 w 5458424"/>
                    <a:gd name="connsiteY215" fmla="*/ 51435 h 816292"/>
                    <a:gd name="connsiteX216" fmla="*/ 2283143 w 5458424"/>
                    <a:gd name="connsiteY216" fmla="*/ 51435 h 816292"/>
                    <a:gd name="connsiteX217" fmla="*/ 2237423 w 5458424"/>
                    <a:gd name="connsiteY217" fmla="*/ 51435 h 816292"/>
                    <a:gd name="connsiteX218" fmla="*/ 2214563 w 5458424"/>
                    <a:gd name="connsiteY218" fmla="*/ 28575 h 816292"/>
                    <a:gd name="connsiteX219" fmla="*/ 2237423 w 5458424"/>
                    <a:gd name="connsiteY219" fmla="*/ 5715 h 816292"/>
                    <a:gd name="connsiteX220" fmla="*/ 2237423 w 5458424"/>
                    <a:gd name="connsiteY220" fmla="*/ 5715 h 816292"/>
                    <a:gd name="connsiteX221" fmla="*/ 2283143 w 5458424"/>
                    <a:gd name="connsiteY221" fmla="*/ 5715 h 816292"/>
                    <a:gd name="connsiteX222" fmla="*/ 2306003 w 5458424"/>
                    <a:gd name="connsiteY222" fmla="*/ 28575 h 816292"/>
                    <a:gd name="connsiteX223" fmla="*/ 2283143 w 5458424"/>
                    <a:gd name="connsiteY223" fmla="*/ 51435 h 816292"/>
                    <a:gd name="connsiteX224" fmla="*/ 2144078 w 5458424"/>
                    <a:gd name="connsiteY224" fmla="*/ 50483 h 816292"/>
                    <a:gd name="connsiteX225" fmla="*/ 2144078 w 5458424"/>
                    <a:gd name="connsiteY225" fmla="*/ 50483 h 816292"/>
                    <a:gd name="connsiteX226" fmla="*/ 2098358 w 5458424"/>
                    <a:gd name="connsiteY226" fmla="*/ 50483 h 816292"/>
                    <a:gd name="connsiteX227" fmla="*/ 2075498 w 5458424"/>
                    <a:gd name="connsiteY227" fmla="*/ 27622 h 816292"/>
                    <a:gd name="connsiteX228" fmla="*/ 2098358 w 5458424"/>
                    <a:gd name="connsiteY228" fmla="*/ 4763 h 816292"/>
                    <a:gd name="connsiteX229" fmla="*/ 2098358 w 5458424"/>
                    <a:gd name="connsiteY229" fmla="*/ 4763 h 816292"/>
                    <a:gd name="connsiteX230" fmla="*/ 2144078 w 5458424"/>
                    <a:gd name="connsiteY230" fmla="*/ 4763 h 816292"/>
                    <a:gd name="connsiteX231" fmla="*/ 2166938 w 5458424"/>
                    <a:gd name="connsiteY231" fmla="*/ 27622 h 816292"/>
                    <a:gd name="connsiteX232" fmla="*/ 2144078 w 5458424"/>
                    <a:gd name="connsiteY232" fmla="*/ 50483 h 816292"/>
                    <a:gd name="connsiteX233" fmla="*/ 2005965 w 5458424"/>
                    <a:gd name="connsiteY233" fmla="*/ 50483 h 816292"/>
                    <a:gd name="connsiteX234" fmla="*/ 2005965 w 5458424"/>
                    <a:gd name="connsiteY234" fmla="*/ 50483 h 816292"/>
                    <a:gd name="connsiteX235" fmla="*/ 1960245 w 5458424"/>
                    <a:gd name="connsiteY235" fmla="*/ 50483 h 816292"/>
                    <a:gd name="connsiteX236" fmla="*/ 1937385 w 5458424"/>
                    <a:gd name="connsiteY236" fmla="*/ 27622 h 816292"/>
                    <a:gd name="connsiteX237" fmla="*/ 1960245 w 5458424"/>
                    <a:gd name="connsiteY237" fmla="*/ 4763 h 816292"/>
                    <a:gd name="connsiteX238" fmla="*/ 1960245 w 5458424"/>
                    <a:gd name="connsiteY238" fmla="*/ 4763 h 816292"/>
                    <a:gd name="connsiteX239" fmla="*/ 2005965 w 5458424"/>
                    <a:gd name="connsiteY239" fmla="*/ 4763 h 816292"/>
                    <a:gd name="connsiteX240" fmla="*/ 2028825 w 5458424"/>
                    <a:gd name="connsiteY240" fmla="*/ 27622 h 816292"/>
                    <a:gd name="connsiteX241" fmla="*/ 2005965 w 5458424"/>
                    <a:gd name="connsiteY241" fmla="*/ 50483 h 816292"/>
                    <a:gd name="connsiteX242" fmla="*/ 1867853 w 5458424"/>
                    <a:gd name="connsiteY242" fmla="*/ 50483 h 816292"/>
                    <a:gd name="connsiteX243" fmla="*/ 1867853 w 5458424"/>
                    <a:gd name="connsiteY243" fmla="*/ 50483 h 816292"/>
                    <a:gd name="connsiteX244" fmla="*/ 1822133 w 5458424"/>
                    <a:gd name="connsiteY244" fmla="*/ 50483 h 816292"/>
                    <a:gd name="connsiteX245" fmla="*/ 1799273 w 5458424"/>
                    <a:gd name="connsiteY245" fmla="*/ 27622 h 816292"/>
                    <a:gd name="connsiteX246" fmla="*/ 1822133 w 5458424"/>
                    <a:gd name="connsiteY246" fmla="*/ 4763 h 816292"/>
                    <a:gd name="connsiteX247" fmla="*/ 1822133 w 5458424"/>
                    <a:gd name="connsiteY247" fmla="*/ 4763 h 816292"/>
                    <a:gd name="connsiteX248" fmla="*/ 1867853 w 5458424"/>
                    <a:gd name="connsiteY248" fmla="*/ 4763 h 816292"/>
                    <a:gd name="connsiteX249" fmla="*/ 1890713 w 5458424"/>
                    <a:gd name="connsiteY249" fmla="*/ 27622 h 816292"/>
                    <a:gd name="connsiteX250" fmla="*/ 1867853 w 5458424"/>
                    <a:gd name="connsiteY250" fmla="*/ 50483 h 816292"/>
                    <a:gd name="connsiteX251" fmla="*/ 1728788 w 5458424"/>
                    <a:gd name="connsiteY251" fmla="*/ 49530 h 816292"/>
                    <a:gd name="connsiteX252" fmla="*/ 1728788 w 5458424"/>
                    <a:gd name="connsiteY252" fmla="*/ 49530 h 816292"/>
                    <a:gd name="connsiteX253" fmla="*/ 1683068 w 5458424"/>
                    <a:gd name="connsiteY253" fmla="*/ 49530 h 816292"/>
                    <a:gd name="connsiteX254" fmla="*/ 1660208 w 5458424"/>
                    <a:gd name="connsiteY254" fmla="*/ 26670 h 816292"/>
                    <a:gd name="connsiteX255" fmla="*/ 1683068 w 5458424"/>
                    <a:gd name="connsiteY255" fmla="*/ 3810 h 816292"/>
                    <a:gd name="connsiteX256" fmla="*/ 1683068 w 5458424"/>
                    <a:gd name="connsiteY256" fmla="*/ 3810 h 816292"/>
                    <a:gd name="connsiteX257" fmla="*/ 1728788 w 5458424"/>
                    <a:gd name="connsiteY257" fmla="*/ 3810 h 816292"/>
                    <a:gd name="connsiteX258" fmla="*/ 1751648 w 5458424"/>
                    <a:gd name="connsiteY258" fmla="*/ 26670 h 816292"/>
                    <a:gd name="connsiteX259" fmla="*/ 1728788 w 5458424"/>
                    <a:gd name="connsiteY259" fmla="*/ 49530 h 816292"/>
                    <a:gd name="connsiteX260" fmla="*/ 1590675 w 5458424"/>
                    <a:gd name="connsiteY260" fmla="*/ 49530 h 816292"/>
                    <a:gd name="connsiteX261" fmla="*/ 1590675 w 5458424"/>
                    <a:gd name="connsiteY261" fmla="*/ 49530 h 816292"/>
                    <a:gd name="connsiteX262" fmla="*/ 1544955 w 5458424"/>
                    <a:gd name="connsiteY262" fmla="*/ 49530 h 816292"/>
                    <a:gd name="connsiteX263" fmla="*/ 1522095 w 5458424"/>
                    <a:gd name="connsiteY263" fmla="*/ 26670 h 816292"/>
                    <a:gd name="connsiteX264" fmla="*/ 1544955 w 5458424"/>
                    <a:gd name="connsiteY264" fmla="*/ 3810 h 816292"/>
                    <a:gd name="connsiteX265" fmla="*/ 1544955 w 5458424"/>
                    <a:gd name="connsiteY265" fmla="*/ 3810 h 816292"/>
                    <a:gd name="connsiteX266" fmla="*/ 1590675 w 5458424"/>
                    <a:gd name="connsiteY266" fmla="*/ 3810 h 816292"/>
                    <a:gd name="connsiteX267" fmla="*/ 1613535 w 5458424"/>
                    <a:gd name="connsiteY267" fmla="*/ 26670 h 816292"/>
                    <a:gd name="connsiteX268" fmla="*/ 1590675 w 5458424"/>
                    <a:gd name="connsiteY268" fmla="*/ 49530 h 816292"/>
                    <a:gd name="connsiteX269" fmla="*/ 1452563 w 5458424"/>
                    <a:gd name="connsiteY269" fmla="*/ 49530 h 816292"/>
                    <a:gd name="connsiteX270" fmla="*/ 1452563 w 5458424"/>
                    <a:gd name="connsiteY270" fmla="*/ 49530 h 816292"/>
                    <a:gd name="connsiteX271" fmla="*/ 1406843 w 5458424"/>
                    <a:gd name="connsiteY271" fmla="*/ 49530 h 816292"/>
                    <a:gd name="connsiteX272" fmla="*/ 1383983 w 5458424"/>
                    <a:gd name="connsiteY272" fmla="*/ 26670 h 816292"/>
                    <a:gd name="connsiteX273" fmla="*/ 1406843 w 5458424"/>
                    <a:gd name="connsiteY273" fmla="*/ 3810 h 816292"/>
                    <a:gd name="connsiteX274" fmla="*/ 1406843 w 5458424"/>
                    <a:gd name="connsiteY274" fmla="*/ 3810 h 816292"/>
                    <a:gd name="connsiteX275" fmla="*/ 1452563 w 5458424"/>
                    <a:gd name="connsiteY275" fmla="*/ 3810 h 816292"/>
                    <a:gd name="connsiteX276" fmla="*/ 1475423 w 5458424"/>
                    <a:gd name="connsiteY276" fmla="*/ 26670 h 816292"/>
                    <a:gd name="connsiteX277" fmla="*/ 1452563 w 5458424"/>
                    <a:gd name="connsiteY277" fmla="*/ 49530 h 816292"/>
                    <a:gd name="connsiteX278" fmla="*/ 1314450 w 5458424"/>
                    <a:gd name="connsiteY278" fmla="*/ 48577 h 816292"/>
                    <a:gd name="connsiteX279" fmla="*/ 1314450 w 5458424"/>
                    <a:gd name="connsiteY279" fmla="*/ 48577 h 816292"/>
                    <a:gd name="connsiteX280" fmla="*/ 1268730 w 5458424"/>
                    <a:gd name="connsiteY280" fmla="*/ 48577 h 816292"/>
                    <a:gd name="connsiteX281" fmla="*/ 1245870 w 5458424"/>
                    <a:gd name="connsiteY281" fmla="*/ 25717 h 816292"/>
                    <a:gd name="connsiteX282" fmla="*/ 1268730 w 5458424"/>
                    <a:gd name="connsiteY282" fmla="*/ 2858 h 816292"/>
                    <a:gd name="connsiteX283" fmla="*/ 1268730 w 5458424"/>
                    <a:gd name="connsiteY283" fmla="*/ 2858 h 816292"/>
                    <a:gd name="connsiteX284" fmla="*/ 1314450 w 5458424"/>
                    <a:gd name="connsiteY284" fmla="*/ 2858 h 816292"/>
                    <a:gd name="connsiteX285" fmla="*/ 1337310 w 5458424"/>
                    <a:gd name="connsiteY285" fmla="*/ 25717 h 816292"/>
                    <a:gd name="connsiteX286" fmla="*/ 1314450 w 5458424"/>
                    <a:gd name="connsiteY286" fmla="*/ 48577 h 816292"/>
                    <a:gd name="connsiteX287" fmla="*/ 1175385 w 5458424"/>
                    <a:gd name="connsiteY287" fmla="*/ 48577 h 816292"/>
                    <a:gd name="connsiteX288" fmla="*/ 1175385 w 5458424"/>
                    <a:gd name="connsiteY288" fmla="*/ 48577 h 816292"/>
                    <a:gd name="connsiteX289" fmla="*/ 1129665 w 5458424"/>
                    <a:gd name="connsiteY289" fmla="*/ 48577 h 816292"/>
                    <a:gd name="connsiteX290" fmla="*/ 1106805 w 5458424"/>
                    <a:gd name="connsiteY290" fmla="*/ 25717 h 816292"/>
                    <a:gd name="connsiteX291" fmla="*/ 1129665 w 5458424"/>
                    <a:gd name="connsiteY291" fmla="*/ 2858 h 816292"/>
                    <a:gd name="connsiteX292" fmla="*/ 1129665 w 5458424"/>
                    <a:gd name="connsiteY292" fmla="*/ 2858 h 816292"/>
                    <a:gd name="connsiteX293" fmla="*/ 1175385 w 5458424"/>
                    <a:gd name="connsiteY293" fmla="*/ 2858 h 816292"/>
                    <a:gd name="connsiteX294" fmla="*/ 1198245 w 5458424"/>
                    <a:gd name="connsiteY294" fmla="*/ 25717 h 816292"/>
                    <a:gd name="connsiteX295" fmla="*/ 1175385 w 5458424"/>
                    <a:gd name="connsiteY295" fmla="*/ 48577 h 816292"/>
                    <a:gd name="connsiteX296" fmla="*/ 1037272 w 5458424"/>
                    <a:gd name="connsiteY296" fmla="*/ 48577 h 816292"/>
                    <a:gd name="connsiteX297" fmla="*/ 1037272 w 5458424"/>
                    <a:gd name="connsiteY297" fmla="*/ 48577 h 816292"/>
                    <a:gd name="connsiteX298" fmla="*/ 991553 w 5458424"/>
                    <a:gd name="connsiteY298" fmla="*/ 48577 h 816292"/>
                    <a:gd name="connsiteX299" fmla="*/ 968693 w 5458424"/>
                    <a:gd name="connsiteY299" fmla="*/ 25717 h 816292"/>
                    <a:gd name="connsiteX300" fmla="*/ 991553 w 5458424"/>
                    <a:gd name="connsiteY300" fmla="*/ 2858 h 816292"/>
                    <a:gd name="connsiteX301" fmla="*/ 991553 w 5458424"/>
                    <a:gd name="connsiteY301" fmla="*/ 2858 h 816292"/>
                    <a:gd name="connsiteX302" fmla="*/ 1037272 w 5458424"/>
                    <a:gd name="connsiteY302" fmla="*/ 2858 h 816292"/>
                    <a:gd name="connsiteX303" fmla="*/ 1060133 w 5458424"/>
                    <a:gd name="connsiteY303" fmla="*/ 25717 h 816292"/>
                    <a:gd name="connsiteX304" fmla="*/ 1037272 w 5458424"/>
                    <a:gd name="connsiteY304" fmla="*/ 48577 h 816292"/>
                    <a:gd name="connsiteX305" fmla="*/ 899160 w 5458424"/>
                    <a:gd name="connsiteY305" fmla="*/ 47625 h 816292"/>
                    <a:gd name="connsiteX306" fmla="*/ 899160 w 5458424"/>
                    <a:gd name="connsiteY306" fmla="*/ 47625 h 816292"/>
                    <a:gd name="connsiteX307" fmla="*/ 853440 w 5458424"/>
                    <a:gd name="connsiteY307" fmla="*/ 47625 h 816292"/>
                    <a:gd name="connsiteX308" fmla="*/ 830580 w 5458424"/>
                    <a:gd name="connsiteY308" fmla="*/ 24765 h 816292"/>
                    <a:gd name="connsiteX309" fmla="*/ 853440 w 5458424"/>
                    <a:gd name="connsiteY309" fmla="*/ 1905 h 816292"/>
                    <a:gd name="connsiteX310" fmla="*/ 853440 w 5458424"/>
                    <a:gd name="connsiteY310" fmla="*/ 1905 h 816292"/>
                    <a:gd name="connsiteX311" fmla="*/ 899160 w 5458424"/>
                    <a:gd name="connsiteY311" fmla="*/ 1905 h 816292"/>
                    <a:gd name="connsiteX312" fmla="*/ 922020 w 5458424"/>
                    <a:gd name="connsiteY312" fmla="*/ 24765 h 816292"/>
                    <a:gd name="connsiteX313" fmla="*/ 899160 w 5458424"/>
                    <a:gd name="connsiteY313" fmla="*/ 47625 h 816292"/>
                    <a:gd name="connsiteX314" fmla="*/ 760095 w 5458424"/>
                    <a:gd name="connsiteY314" fmla="*/ 47625 h 816292"/>
                    <a:gd name="connsiteX315" fmla="*/ 760095 w 5458424"/>
                    <a:gd name="connsiteY315" fmla="*/ 47625 h 816292"/>
                    <a:gd name="connsiteX316" fmla="*/ 714375 w 5458424"/>
                    <a:gd name="connsiteY316" fmla="*/ 47625 h 816292"/>
                    <a:gd name="connsiteX317" fmla="*/ 691515 w 5458424"/>
                    <a:gd name="connsiteY317" fmla="*/ 24765 h 816292"/>
                    <a:gd name="connsiteX318" fmla="*/ 714375 w 5458424"/>
                    <a:gd name="connsiteY318" fmla="*/ 1905 h 816292"/>
                    <a:gd name="connsiteX319" fmla="*/ 714375 w 5458424"/>
                    <a:gd name="connsiteY319" fmla="*/ 1905 h 816292"/>
                    <a:gd name="connsiteX320" fmla="*/ 760095 w 5458424"/>
                    <a:gd name="connsiteY320" fmla="*/ 1905 h 816292"/>
                    <a:gd name="connsiteX321" fmla="*/ 782955 w 5458424"/>
                    <a:gd name="connsiteY321" fmla="*/ 24765 h 816292"/>
                    <a:gd name="connsiteX322" fmla="*/ 760095 w 5458424"/>
                    <a:gd name="connsiteY322" fmla="*/ 47625 h 816292"/>
                    <a:gd name="connsiteX323" fmla="*/ 621983 w 5458424"/>
                    <a:gd name="connsiteY323" fmla="*/ 46672 h 816292"/>
                    <a:gd name="connsiteX324" fmla="*/ 621983 w 5458424"/>
                    <a:gd name="connsiteY324" fmla="*/ 46672 h 816292"/>
                    <a:gd name="connsiteX325" fmla="*/ 576263 w 5458424"/>
                    <a:gd name="connsiteY325" fmla="*/ 46672 h 816292"/>
                    <a:gd name="connsiteX326" fmla="*/ 553403 w 5458424"/>
                    <a:gd name="connsiteY326" fmla="*/ 23813 h 816292"/>
                    <a:gd name="connsiteX327" fmla="*/ 576263 w 5458424"/>
                    <a:gd name="connsiteY327" fmla="*/ 952 h 816292"/>
                    <a:gd name="connsiteX328" fmla="*/ 576263 w 5458424"/>
                    <a:gd name="connsiteY328" fmla="*/ 952 h 816292"/>
                    <a:gd name="connsiteX329" fmla="*/ 621983 w 5458424"/>
                    <a:gd name="connsiteY329" fmla="*/ 952 h 816292"/>
                    <a:gd name="connsiteX330" fmla="*/ 644843 w 5458424"/>
                    <a:gd name="connsiteY330" fmla="*/ 23813 h 816292"/>
                    <a:gd name="connsiteX331" fmla="*/ 621983 w 5458424"/>
                    <a:gd name="connsiteY331" fmla="*/ 46672 h 816292"/>
                    <a:gd name="connsiteX332" fmla="*/ 483870 w 5458424"/>
                    <a:gd name="connsiteY332" fmla="*/ 46672 h 816292"/>
                    <a:gd name="connsiteX333" fmla="*/ 483870 w 5458424"/>
                    <a:gd name="connsiteY333" fmla="*/ 46672 h 816292"/>
                    <a:gd name="connsiteX334" fmla="*/ 438150 w 5458424"/>
                    <a:gd name="connsiteY334" fmla="*/ 46672 h 816292"/>
                    <a:gd name="connsiteX335" fmla="*/ 415290 w 5458424"/>
                    <a:gd name="connsiteY335" fmla="*/ 23813 h 816292"/>
                    <a:gd name="connsiteX336" fmla="*/ 438150 w 5458424"/>
                    <a:gd name="connsiteY336" fmla="*/ 952 h 816292"/>
                    <a:gd name="connsiteX337" fmla="*/ 438150 w 5458424"/>
                    <a:gd name="connsiteY337" fmla="*/ 952 h 816292"/>
                    <a:gd name="connsiteX338" fmla="*/ 483870 w 5458424"/>
                    <a:gd name="connsiteY338" fmla="*/ 952 h 816292"/>
                    <a:gd name="connsiteX339" fmla="*/ 506730 w 5458424"/>
                    <a:gd name="connsiteY339" fmla="*/ 23813 h 816292"/>
                    <a:gd name="connsiteX340" fmla="*/ 483870 w 5458424"/>
                    <a:gd name="connsiteY340" fmla="*/ 46672 h 816292"/>
                    <a:gd name="connsiteX341" fmla="*/ 345758 w 5458424"/>
                    <a:gd name="connsiteY341" fmla="*/ 46672 h 816292"/>
                    <a:gd name="connsiteX342" fmla="*/ 345758 w 5458424"/>
                    <a:gd name="connsiteY342" fmla="*/ 46672 h 816292"/>
                    <a:gd name="connsiteX343" fmla="*/ 300038 w 5458424"/>
                    <a:gd name="connsiteY343" fmla="*/ 46672 h 816292"/>
                    <a:gd name="connsiteX344" fmla="*/ 277178 w 5458424"/>
                    <a:gd name="connsiteY344" fmla="*/ 23813 h 816292"/>
                    <a:gd name="connsiteX345" fmla="*/ 300038 w 5458424"/>
                    <a:gd name="connsiteY345" fmla="*/ 952 h 816292"/>
                    <a:gd name="connsiteX346" fmla="*/ 300038 w 5458424"/>
                    <a:gd name="connsiteY346" fmla="*/ 952 h 816292"/>
                    <a:gd name="connsiteX347" fmla="*/ 345758 w 5458424"/>
                    <a:gd name="connsiteY347" fmla="*/ 952 h 816292"/>
                    <a:gd name="connsiteX348" fmla="*/ 368618 w 5458424"/>
                    <a:gd name="connsiteY348" fmla="*/ 23813 h 816292"/>
                    <a:gd name="connsiteX349" fmla="*/ 345758 w 5458424"/>
                    <a:gd name="connsiteY349" fmla="*/ 46672 h 816292"/>
                    <a:gd name="connsiteX350" fmla="*/ 206693 w 5458424"/>
                    <a:gd name="connsiteY350" fmla="*/ 45720 h 816292"/>
                    <a:gd name="connsiteX351" fmla="*/ 206693 w 5458424"/>
                    <a:gd name="connsiteY351" fmla="*/ 45720 h 816292"/>
                    <a:gd name="connsiteX352" fmla="*/ 160973 w 5458424"/>
                    <a:gd name="connsiteY352" fmla="*/ 45720 h 816292"/>
                    <a:gd name="connsiteX353" fmla="*/ 138113 w 5458424"/>
                    <a:gd name="connsiteY353" fmla="*/ 22860 h 816292"/>
                    <a:gd name="connsiteX354" fmla="*/ 160973 w 5458424"/>
                    <a:gd name="connsiteY354" fmla="*/ 0 h 816292"/>
                    <a:gd name="connsiteX355" fmla="*/ 160973 w 5458424"/>
                    <a:gd name="connsiteY355" fmla="*/ 0 h 816292"/>
                    <a:gd name="connsiteX356" fmla="*/ 206693 w 5458424"/>
                    <a:gd name="connsiteY356" fmla="*/ 0 h 816292"/>
                    <a:gd name="connsiteX357" fmla="*/ 229552 w 5458424"/>
                    <a:gd name="connsiteY357" fmla="*/ 22860 h 816292"/>
                    <a:gd name="connsiteX358" fmla="*/ 206693 w 5458424"/>
                    <a:gd name="connsiteY358" fmla="*/ 45720 h 816292"/>
                    <a:gd name="connsiteX359" fmla="*/ 68580 w 5458424"/>
                    <a:gd name="connsiteY359" fmla="*/ 45720 h 816292"/>
                    <a:gd name="connsiteX360" fmla="*/ 68580 w 5458424"/>
                    <a:gd name="connsiteY360" fmla="*/ 45720 h 816292"/>
                    <a:gd name="connsiteX361" fmla="*/ 22860 w 5458424"/>
                    <a:gd name="connsiteY361" fmla="*/ 45720 h 816292"/>
                    <a:gd name="connsiteX362" fmla="*/ 0 w 5458424"/>
                    <a:gd name="connsiteY362" fmla="*/ 22860 h 816292"/>
                    <a:gd name="connsiteX363" fmla="*/ 22860 w 5458424"/>
                    <a:gd name="connsiteY363" fmla="*/ 0 h 816292"/>
                    <a:gd name="connsiteX364" fmla="*/ 68580 w 5458424"/>
                    <a:gd name="connsiteY364" fmla="*/ 0 h 816292"/>
                    <a:gd name="connsiteX365" fmla="*/ 91440 w 5458424"/>
                    <a:gd name="connsiteY365" fmla="*/ 22860 h 816292"/>
                    <a:gd name="connsiteX366" fmla="*/ 68580 w 5458424"/>
                    <a:gd name="connsiteY366" fmla="*/ 45720 h 81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</a:cxnLst>
                  <a:rect l="l" t="t" r="r" b="b"/>
                  <a:pathLst>
                    <a:path w="5458424" h="816292">
                      <a:moveTo>
                        <a:pt x="5435918" y="816293"/>
                      </a:moveTo>
                      <a:cubicBezTo>
                        <a:pt x="5430203" y="816293"/>
                        <a:pt x="5424488" y="814388"/>
                        <a:pt x="5419725" y="809625"/>
                      </a:cubicBezTo>
                      <a:cubicBezTo>
                        <a:pt x="5408295" y="799148"/>
                        <a:pt x="5397818" y="788670"/>
                        <a:pt x="5386388" y="778193"/>
                      </a:cubicBezTo>
                      <a:cubicBezTo>
                        <a:pt x="5376863" y="769620"/>
                        <a:pt x="5376863" y="754380"/>
                        <a:pt x="5385435" y="745808"/>
                      </a:cubicBezTo>
                      <a:cubicBezTo>
                        <a:pt x="5394008" y="736283"/>
                        <a:pt x="5409248" y="736283"/>
                        <a:pt x="5417820" y="744855"/>
                      </a:cubicBezTo>
                      <a:cubicBezTo>
                        <a:pt x="5429250" y="755333"/>
                        <a:pt x="5439728" y="765810"/>
                        <a:pt x="5451158" y="776288"/>
                      </a:cubicBezTo>
                      <a:cubicBezTo>
                        <a:pt x="5460683" y="784860"/>
                        <a:pt x="5460683" y="800100"/>
                        <a:pt x="5452110" y="808673"/>
                      </a:cubicBezTo>
                      <a:cubicBezTo>
                        <a:pt x="5448300" y="813435"/>
                        <a:pt x="5442585" y="816293"/>
                        <a:pt x="5435918" y="816293"/>
                      </a:cubicBezTo>
                      <a:close/>
                      <a:moveTo>
                        <a:pt x="5335905" y="720090"/>
                      </a:moveTo>
                      <a:cubicBezTo>
                        <a:pt x="5330190" y="720090"/>
                        <a:pt x="5324475" y="718185"/>
                        <a:pt x="5319713" y="713423"/>
                      </a:cubicBezTo>
                      <a:cubicBezTo>
                        <a:pt x="5308283" y="702945"/>
                        <a:pt x="5297805" y="692468"/>
                        <a:pt x="5286375" y="681038"/>
                      </a:cubicBezTo>
                      <a:cubicBezTo>
                        <a:pt x="5276850" y="672465"/>
                        <a:pt x="5276850" y="657225"/>
                        <a:pt x="5285423" y="648653"/>
                      </a:cubicBezTo>
                      <a:cubicBezTo>
                        <a:pt x="5293995" y="639128"/>
                        <a:pt x="5309235" y="639128"/>
                        <a:pt x="5317808" y="647700"/>
                      </a:cubicBezTo>
                      <a:cubicBezTo>
                        <a:pt x="5329238" y="658178"/>
                        <a:pt x="5339715" y="668655"/>
                        <a:pt x="5351145" y="680085"/>
                      </a:cubicBezTo>
                      <a:cubicBezTo>
                        <a:pt x="5360670" y="688658"/>
                        <a:pt x="5360670" y="703898"/>
                        <a:pt x="5352098" y="712470"/>
                      </a:cubicBezTo>
                      <a:cubicBezTo>
                        <a:pt x="5348288" y="718185"/>
                        <a:pt x="5342573" y="720090"/>
                        <a:pt x="5335905" y="720090"/>
                      </a:cubicBezTo>
                      <a:close/>
                      <a:moveTo>
                        <a:pt x="5236845" y="623888"/>
                      </a:moveTo>
                      <a:cubicBezTo>
                        <a:pt x="5231130" y="623888"/>
                        <a:pt x="5225415" y="621983"/>
                        <a:pt x="5220653" y="617220"/>
                      </a:cubicBezTo>
                      <a:lnTo>
                        <a:pt x="5187315" y="584835"/>
                      </a:lnTo>
                      <a:cubicBezTo>
                        <a:pt x="5177790" y="576263"/>
                        <a:pt x="5177790" y="561023"/>
                        <a:pt x="5187315" y="552450"/>
                      </a:cubicBezTo>
                      <a:cubicBezTo>
                        <a:pt x="5195888" y="542925"/>
                        <a:pt x="5211128" y="542925"/>
                        <a:pt x="5219700" y="552450"/>
                      </a:cubicBezTo>
                      <a:lnTo>
                        <a:pt x="5253038" y="584835"/>
                      </a:lnTo>
                      <a:cubicBezTo>
                        <a:pt x="5262563" y="593408"/>
                        <a:pt x="5262563" y="608648"/>
                        <a:pt x="5253038" y="617220"/>
                      </a:cubicBezTo>
                      <a:cubicBezTo>
                        <a:pt x="5249228" y="621983"/>
                        <a:pt x="5242560" y="623888"/>
                        <a:pt x="5236845" y="623888"/>
                      </a:cubicBezTo>
                      <a:close/>
                      <a:moveTo>
                        <a:pt x="5137785" y="527685"/>
                      </a:moveTo>
                      <a:cubicBezTo>
                        <a:pt x="5132070" y="527685"/>
                        <a:pt x="5126355" y="525780"/>
                        <a:pt x="5121593" y="521018"/>
                      </a:cubicBezTo>
                      <a:lnTo>
                        <a:pt x="5088255" y="488632"/>
                      </a:lnTo>
                      <a:cubicBezTo>
                        <a:pt x="5078730" y="480060"/>
                        <a:pt x="5078730" y="464820"/>
                        <a:pt x="5088255" y="456248"/>
                      </a:cubicBezTo>
                      <a:cubicBezTo>
                        <a:pt x="5096828" y="446723"/>
                        <a:pt x="5112068" y="446723"/>
                        <a:pt x="5120640" y="456248"/>
                      </a:cubicBezTo>
                      <a:lnTo>
                        <a:pt x="5153978" y="488632"/>
                      </a:lnTo>
                      <a:cubicBezTo>
                        <a:pt x="5163503" y="497205"/>
                        <a:pt x="5163503" y="512445"/>
                        <a:pt x="5153978" y="521018"/>
                      </a:cubicBezTo>
                      <a:cubicBezTo>
                        <a:pt x="5150168" y="524828"/>
                        <a:pt x="5143500" y="527685"/>
                        <a:pt x="5137785" y="527685"/>
                      </a:cubicBezTo>
                      <a:close/>
                      <a:moveTo>
                        <a:pt x="5038725" y="430530"/>
                      </a:moveTo>
                      <a:cubicBezTo>
                        <a:pt x="5033010" y="430530"/>
                        <a:pt x="5027295" y="428625"/>
                        <a:pt x="5022533" y="423863"/>
                      </a:cubicBezTo>
                      <a:lnTo>
                        <a:pt x="4989195" y="391478"/>
                      </a:lnTo>
                      <a:cubicBezTo>
                        <a:pt x="4979670" y="382905"/>
                        <a:pt x="4979670" y="367665"/>
                        <a:pt x="4989195" y="359093"/>
                      </a:cubicBezTo>
                      <a:cubicBezTo>
                        <a:pt x="4997768" y="349568"/>
                        <a:pt x="5013008" y="349568"/>
                        <a:pt x="5021580" y="359093"/>
                      </a:cubicBezTo>
                      <a:lnTo>
                        <a:pt x="5054918" y="391478"/>
                      </a:lnTo>
                      <a:cubicBezTo>
                        <a:pt x="5064443" y="400050"/>
                        <a:pt x="5064443" y="415290"/>
                        <a:pt x="5054918" y="423863"/>
                      </a:cubicBezTo>
                      <a:cubicBezTo>
                        <a:pt x="5051108" y="428625"/>
                        <a:pt x="5044440" y="430530"/>
                        <a:pt x="5038725" y="430530"/>
                      </a:cubicBezTo>
                      <a:close/>
                      <a:moveTo>
                        <a:pt x="4939665" y="334328"/>
                      </a:moveTo>
                      <a:cubicBezTo>
                        <a:pt x="4933950" y="334328"/>
                        <a:pt x="4928235" y="332423"/>
                        <a:pt x="4923473" y="327660"/>
                      </a:cubicBezTo>
                      <a:lnTo>
                        <a:pt x="4890135" y="295275"/>
                      </a:lnTo>
                      <a:cubicBezTo>
                        <a:pt x="4880610" y="286703"/>
                        <a:pt x="4880610" y="271463"/>
                        <a:pt x="4889183" y="262890"/>
                      </a:cubicBezTo>
                      <a:cubicBezTo>
                        <a:pt x="4897755" y="253365"/>
                        <a:pt x="4912995" y="253365"/>
                        <a:pt x="4921568" y="261937"/>
                      </a:cubicBezTo>
                      <a:lnTo>
                        <a:pt x="4954905" y="294323"/>
                      </a:lnTo>
                      <a:cubicBezTo>
                        <a:pt x="4964430" y="302895"/>
                        <a:pt x="4964430" y="318135"/>
                        <a:pt x="4955858" y="326707"/>
                      </a:cubicBezTo>
                      <a:cubicBezTo>
                        <a:pt x="4952048" y="331470"/>
                        <a:pt x="4945380" y="334328"/>
                        <a:pt x="4939665" y="334328"/>
                      </a:cubicBezTo>
                      <a:close/>
                      <a:moveTo>
                        <a:pt x="4840605" y="238125"/>
                      </a:moveTo>
                      <a:cubicBezTo>
                        <a:pt x="4834890" y="238125"/>
                        <a:pt x="4829175" y="236220"/>
                        <a:pt x="4824413" y="231457"/>
                      </a:cubicBezTo>
                      <a:cubicBezTo>
                        <a:pt x="4812983" y="220980"/>
                        <a:pt x="4802505" y="210503"/>
                        <a:pt x="4791075" y="200025"/>
                      </a:cubicBezTo>
                      <a:cubicBezTo>
                        <a:pt x="4781550" y="191453"/>
                        <a:pt x="4781550" y="176212"/>
                        <a:pt x="4790123" y="167640"/>
                      </a:cubicBezTo>
                      <a:cubicBezTo>
                        <a:pt x="4798695" y="158115"/>
                        <a:pt x="4813935" y="158115"/>
                        <a:pt x="4822508" y="166687"/>
                      </a:cubicBezTo>
                      <a:cubicBezTo>
                        <a:pt x="4833938" y="177165"/>
                        <a:pt x="4844415" y="187643"/>
                        <a:pt x="4855845" y="199073"/>
                      </a:cubicBezTo>
                      <a:cubicBezTo>
                        <a:pt x="4865370" y="207645"/>
                        <a:pt x="4865370" y="222885"/>
                        <a:pt x="4856798" y="231457"/>
                      </a:cubicBezTo>
                      <a:cubicBezTo>
                        <a:pt x="4852035" y="235268"/>
                        <a:pt x="4846320" y="238125"/>
                        <a:pt x="4840605" y="238125"/>
                      </a:cubicBezTo>
                      <a:close/>
                      <a:moveTo>
                        <a:pt x="4739640" y="142875"/>
                      </a:moveTo>
                      <a:cubicBezTo>
                        <a:pt x="4733925" y="142875"/>
                        <a:pt x="4728210" y="140970"/>
                        <a:pt x="4723448" y="136208"/>
                      </a:cubicBezTo>
                      <a:cubicBezTo>
                        <a:pt x="4712018" y="125730"/>
                        <a:pt x="4701540" y="115252"/>
                        <a:pt x="4690110" y="104775"/>
                      </a:cubicBezTo>
                      <a:cubicBezTo>
                        <a:pt x="4680585" y="96202"/>
                        <a:pt x="4680585" y="81915"/>
                        <a:pt x="4689158" y="72390"/>
                      </a:cubicBezTo>
                      <a:cubicBezTo>
                        <a:pt x="4697730" y="62865"/>
                        <a:pt x="4712970" y="62865"/>
                        <a:pt x="4721543" y="71437"/>
                      </a:cubicBezTo>
                      <a:cubicBezTo>
                        <a:pt x="4732973" y="81915"/>
                        <a:pt x="4744403" y="92393"/>
                        <a:pt x="4754880" y="102870"/>
                      </a:cubicBezTo>
                      <a:cubicBezTo>
                        <a:pt x="4764405" y="111443"/>
                        <a:pt x="4764405" y="126683"/>
                        <a:pt x="4755833" y="135255"/>
                      </a:cubicBezTo>
                      <a:cubicBezTo>
                        <a:pt x="4752023" y="140018"/>
                        <a:pt x="4746308" y="142875"/>
                        <a:pt x="4739640" y="142875"/>
                      </a:cubicBezTo>
                      <a:close/>
                      <a:moveTo>
                        <a:pt x="4635818" y="57150"/>
                      </a:moveTo>
                      <a:cubicBezTo>
                        <a:pt x="4635818" y="57150"/>
                        <a:pt x="4635818" y="57150"/>
                        <a:pt x="4635818" y="57150"/>
                      </a:cubicBezTo>
                      <a:lnTo>
                        <a:pt x="4590098" y="57150"/>
                      </a:lnTo>
                      <a:cubicBezTo>
                        <a:pt x="4577715" y="57150"/>
                        <a:pt x="4567238" y="46672"/>
                        <a:pt x="4567238" y="34290"/>
                      </a:cubicBezTo>
                      <a:cubicBezTo>
                        <a:pt x="4567238" y="21908"/>
                        <a:pt x="4577715" y="11430"/>
                        <a:pt x="4590098" y="11430"/>
                      </a:cubicBezTo>
                      <a:cubicBezTo>
                        <a:pt x="4590098" y="11430"/>
                        <a:pt x="4590098" y="11430"/>
                        <a:pt x="4590098" y="11430"/>
                      </a:cubicBezTo>
                      <a:lnTo>
                        <a:pt x="4635818" y="11430"/>
                      </a:lnTo>
                      <a:cubicBezTo>
                        <a:pt x="4648200" y="11430"/>
                        <a:pt x="4658678" y="21908"/>
                        <a:pt x="4658678" y="34290"/>
                      </a:cubicBezTo>
                      <a:cubicBezTo>
                        <a:pt x="4658678" y="46672"/>
                        <a:pt x="4648200" y="57150"/>
                        <a:pt x="4635818" y="57150"/>
                      </a:cubicBezTo>
                      <a:close/>
                      <a:moveTo>
                        <a:pt x="4496753" y="56197"/>
                      </a:moveTo>
                      <a:cubicBezTo>
                        <a:pt x="4496753" y="56197"/>
                        <a:pt x="4496753" y="56197"/>
                        <a:pt x="4496753" y="56197"/>
                      </a:cubicBezTo>
                      <a:lnTo>
                        <a:pt x="4451033" y="56197"/>
                      </a:lnTo>
                      <a:cubicBezTo>
                        <a:pt x="4438650" y="56197"/>
                        <a:pt x="4428173" y="45720"/>
                        <a:pt x="4428173" y="33338"/>
                      </a:cubicBezTo>
                      <a:cubicBezTo>
                        <a:pt x="4428173" y="20955"/>
                        <a:pt x="4438650" y="10477"/>
                        <a:pt x="4451033" y="10477"/>
                      </a:cubicBezTo>
                      <a:cubicBezTo>
                        <a:pt x="4451033" y="10477"/>
                        <a:pt x="4451033" y="10477"/>
                        <a:pt x="4451033" y="10477"/>
                      </a:cubicBezTo>
                      <a:lnTo>
                        <a:pt x="4496753" y="10477"/>
                      </a:lnTo>
                      <a:cubicBezTo>
                        <a:pt x="4509135" y="10477"/>
                        <a:pt x="4519613" y="20955"/>
                        <a:pt x="4519613" y="33338"/>
                      </a:cubicBezTo>
                      <a:cubicBezTo>
                        <a:pt x="4520565" y="45720"/>
                        <a:pt x="4510088" y="56197"/>
                        <a:pt x="4496753" y="56197"/>
                      </a:cubicBezTo>
                      <a:close/>
                      <a:moveTo>
                        <a:pt x="4358640" y="56197"/>
                      </a:moveTo>
                      <a:cubicBezTo>
                        <a:pt x="4358640" y="56197"/>
                        <a:pt x="4358640" y="56197"/>
                        <a:pt x="4358640" y="56197"/>
                      </a:cubicBezTo>
                      <a:lnTo>
                        <a:pt x="4312920" y="56197"/>
                      </a:lnTo>
                      <a:cubicBezTo>
                        <a:pt x="4300538" y="56197"/>
                        <a:pt x="4290060" y="45720"/>
                        <a:pt x="4290060" y="33338"/>
                      </a:cubicBezTo>
                      <a:cubicBezTo>
                        <a:pt x="4290060" y="20955"/>
                        <a:pt x="4300538" y="10477"/>
                        <a:pt x="4312920" y="10477"/>
                      </a:cubicBezTo>
                      <a:cubicBezTo>
                        <a:pt x="4312920" y="10477"/>
                        <a:pt x="4312920" y="10477"/>
                        <a:pt x="4312920" y="10477"/>
                      </a:cubicBezTo>
                      <a:lnTo>
                        <a:pt x="4358640" y="10477"/>
                      </a:lnTo>
                      <a:cubicBezTo>
                        <a:pt x="4371023" y="10477"/>
                        <a:pt x="4381500" y="20955"/>
                        <a:pt x="4381500" y="33338"/>
                      </a:cubicBezTo>
                      <a:cubicBezTo>
                        <a:pt x="4381500" y="45720"/>
                        <a:pt x="4371023" y="56197"/>
                        <a:pt x="4358640" y="56197"/>
                      </a:cubicBezTo>
                      <a:close/>
                      <a:moveTo>
                        <a:pt x="4220528" y="55245"/>
                      </a:moveTo>
                      <a:cubicBezTo>
                        <a:pt x="4220528" y="55245"/>
                        <a:pt x="4220528" y="55245"/>
                        <a:pt x="4220528" y="55245"/>
                      </a:cubicBezTo>
                      <a:lnTo>
                        <a:pt x="4174808" y="55245"/>
                      </a:lnTo>
                      <a:cubicBezTo>
                        <a:pt x="4162425" y="55245"/>
                        <a:pt x="4151948" y="44768"/>
                        <a:pt x="4151948" y="32385"/>
                      </a:cubicBezTo>
                      <a:cubicBezTo>
                        <a:pt x="4151948" y="20002"/>
                        <a:pt x="4162425" y="9525"/>
                        <a:pt x="4174808" y="9525"/>
                      </a:cubicBezTo>
                      <a:lnTo>
                        <a:pt x="4220528" y="9525"/>
                      </a:lnTo>
                      <a:cubicBezTo>
                        <a:pt x="4232910" y="9525"/>
                        <a:pt x="4243388" y="20002"/>
                        <a:pt x="4243388" y="32385"/>
                      </a:cubicBezTo>
                      <a:cubicBezTo>
                        <a:pt x="4243388" y="45720"/>
                        <a:pt x="4232910" y="55245"/>
                        <a:pt x="4220528" y="55245"/>
                      </a:cubicBezTo>
                      <a:close/>
                      <a:moveTo>
                        <a:pt x="4081463" y="55245"/>
                      </a:moveTo>
                      <a:cubicBezTo>
                        <a:pt x="4081463" y="55245"/>
                        <a:pt x="4081463" y="55245"/>
                        <a:pt x="4081463" y="55245"/>
                      </a:cubicBezTo>
                      <a:lnTo>
                        <a:pt x="4035743" y="55245"/>
                      </a:lnTo>
                      <a:cubicBezTo>
                        <a:pt x="4023360" y="55245"/>
                        <a:pt x="4012883" y="44768"/>
                        <a:pt x="4012883" y="32385"/>
                      </a:cubicBezTo>
                      <a:cubicBezTo>
                        <a:pt x="4012883" y="20002"/>
                        <a:pt x="4023360" y="9525"/>
                        <a:pt x="4035743" y="9525"/>
                      </a:cubicBezTo>
                      <a:cubicBezTo>
                        <a:pt x="4035743" y="9525"/>
                        <a:pt x="4035743" y="9525"/>
                        <a:pt x="4035743" y="9525"/>
                      </a:cubicBezTo>
                      <a:lnTo>
                        <a:pt x="4081463" y="9525"/>
                      </a:lnTo>
                      <a:cubicBezTo>
                        <a:pt x="4093845" y="9525"/>
                        <a:pt x="4104323" y="20002"/>
                        <a:pt x="4104323" y="32385"/>
                      </a:cubicBezTo>
                      <a:cubicBezTo>
                        <a:pt x="4105275" y="44768"/>
                        <a:pt x="4094798" y="55245"/>
                        <a:pt x="4081463" y="55245"/>
                      </a:cubicBezTo>
                      <a:close/>
                      <a:moveTo>
                        <a:pt x="3943350" y="55245"/>
                      </a:moveTo>
                      <a:cubicBezTo>
                        <a:pt x="3943350" y="55245"/>
                        <a:pt x="3943350" y="55245"/>
                        <a:pt x="3943350" y="55245"/>
                      </a:cubicBezTo>
                      <a:lnTo>
                        <a:pt x="3897630" y="55245"/>
                      </a:lnTo>
                      <a:cubicBezTo>
                        <a:pt x="3885248" y="55245"/>
                        <a:pt x="3874770" y="44768"/>
                        <a:pt x="3874770" y="32385"/>
                      </a:cubicBezTo>
                      <a:cubicBezTo>
                        <a:pt x="3874770" y="20002"/>
                        <a:pt x="3885248" y="9525"/>
                        <a:pt x="3897630" y="9525"/>
                      </a:cubicBezTo>
                      <a:cubicBezTo>
                        <a:pt x="3897630" y="9525"/>
                        <a:pt x="3897630" y="9525"/>
                        <a:pt x="3897630" y="9525"/>
                      </a:cubicBezTo>
                      <a:lnTo>
                        <a:pt x="3943350" y="9525"/>
                      </a:lnTo>
                      <a:cubicBezTo>
                        <a:pt x="3955733" y="9525"/>
                        <a:pt x="3966210" y="20002"/>
                        <a:pt x="3966210" y="32385"/>
                      </a:cubicBezTo>
                      <a:cubicBezTo>
                        <a:pt x="3966210" y="44768"/>
                        <a:pt x="3956685" y="55245"/>
                        <a:pt x="3943350" y="55245"/>
                      </a:cubicBezTo>
                      <a:close/>
                      <a:moveTo>
                        <a:pt x="3805238" y="54293"/>
                      </a:moveTo>
                      <a:cubicBezTo>
                        <a:pt x="3805238" y="54293"/>
                        <a:pt x="3805238" y="54293"/>
                        <a:pt x="3805238" y="54293"/>
                      </a:cubicBezTo>
                      <a:lnTo>
                        <a:pt x="3759518" y="54293"/>
                      </a:lnTo>
                      <a:cubicBezTo>
                        <a:pt x="3747135" y="54293"/>
                        <a:pt x="3736658" y="43815"/>
                        <a:pt x="3736658" y="31433"/>
                      </a:cubicBezTo>
                      <a:cubicBezTo>
                        <a:pt x="3736658" y="19050"/>
                        <a:pt x="3747135" y="8572"/>
                        <a:pt x="3759518" y="8572"/>
                      </a:cubicBezTo>
                      <a:cubicBezTo>
                        <a:pt x="3759518" y="8572"/>
                        <a:pt x="3759518" y="8572"/>
                        <a:pt x="3759518" y="8572"/>
                      </a:cubicBezTo>
                      <a:lnTo>
                        <a:pt x="3805238" y="8572"/>
                      </a:lnTo>
                      <a:cubicBezTo>
                        <a:pt x="3817620" y="8572"/>
                        <a:pt x="3828098" y="19050"/>
                        <a:pt x="3828098" y="31433"/>
                      </a:cubicBezTo>
                      <a:cubicBezTo>
                        <a:pt x="3828098" y="44768"/>
                        <a:pt x="3817620" y="54293"/>
                        <a:pt x="3805238" y="54293"/>
                      </a:cubicBezTo>
                      <a:close/>
                      <a:moveTo>
                        <a:pt x="3667125" y="54293"/>
                      </a:moveTo>
                      <a:cubicBezTo>
                        <a:pt x="3667125" y="54293"/>
                        <a:pt x="3667125" y="54293"/>
                        <a:pt x="3667125" y="54293"/>
                      </a:cubicBezTo>
                      <a:lnTo>
                        <a:pt x="3621405" y="54293"/>
                      </a:lnTo>
                      <a:cubicBezTo>
                        <a:pt x="3609023" y="54293"/>
                        <a:pt x="3598545" y="43815"/>
                        <a:pt x="3598545" y="31433"/>
                      </a:cubicBezTo>
                      <a:cubicBezTo>
                        <a:pt x="3598545" y="19050"/>
                        <a:pt x="3609023" y="8572"/>
                        <a:pt x="3621405" y="8572"/>
                      </a:cubicBezTo>
                      <a:cubicBezTo>
                        <a:pt x="3621405" y="8572"/>
                        <a:pt x="3621405" y="8572"/>
                        <a:pt x="3621405" y="8572"/>
                      </a:cubicBezTo>
                      <a:lnTo>
                        <a:pt x="3667125" y="8572"/>
                      </a:lnTo>
                      <a:cubicBezTo>
                        <a:pt x="3679508" y="8572"/>
                        <a:pt x="3689985" y="19050"/>
                        <a:pt x="3689985" y="31433"/>
                      </a:cubicBezTo>
                      <a:cubicBezTo>
                        <a:pt x="3689985" y="43815"/>
                        <a:pt x="3679508" y="54293"/>
                        <a:pt x="3667125" y="54293"/>
                      </a:cubicBezTo>
                      <a:close/>
                      <a:moveTo>
                        <a:pt x="3528060" y="54293"/>
                      </a:moveTo>
                      <a:cubicBezTo>
                        <a:pt x="3528060" y="54293"/>
                        <a:pt x="3528060" y="54293"/>
                        <a:pt x="3528060" y="54293"/>
                      </a:cubicBezTo>
                      <a:lnTo>
                        <a:pt x="3482340" y="54293"/>
                      </a:lnTo>
                      <a:cubicBezTo>
                        <a:pt x="3469958" y="54293"/>
                        <a:pt x="3459480" y="43815"/>
                        <a:pt x="3459480" y="31433"/>
                      </a:cubicBezTo>
                      <a:cubicBezTo>
                        <a:pt x="3459480" y="19050"/>
                        <a:pt x="3469958" y="8572"/>
                        <a:pt x="3482340" y="8572"/>
                      </a:cubicBezTo>
                      <a:cubicBezTo>
                        <a:pt x="3482340" y="8572"/>
                        <a:pt x="3482340" y="8572"/>
                        <a:pt x="3482340" y="8572"/>
                      </a:cubicBezTo>
                      <a:lnTo>
                        <a:pt x="3528060" y="8572"/>
                      </a:lnTo>
                      <a:cubicBezTo>
                        <a:pt x="3540443" y="8572"/>
                        <a:pt x="3550920" y="19050"/>
                        <a:pt x="3550920" y="31433"/>
                      </a:cubicBezTo>
                      <a:cubicBezTo>
                        <a:pt x="3551873" y="43815"/>
                        <a:pt x="3541395" y="54293"/>
                        <a:pt x="3528060" y="54293"/>
                      </a:cubicBezTo>
                      <a:close/>
                      <a:moveTo>
                        <a:pt x="3389948" y="53340"/>
                      </a:moveTo>
                      <a:cubicBezTo>
                        <a:pt x="3389948" y="53340"/>
                        <a:pt x="3389948" y="53340"/>
                        <a:pt x="3389948" y="53340"/>
                      </a:cubicBezTo>
                      <a:lnTo>
                        <a:pt x="3344228" y="53340"/>
                      </a:lnTo>
                      <a:cubicBezTo>
                        <a:pt x="3331845" y="53340"/>
                        <a:pt x="3321368" y="42863"/>
                        <a:pt x="3321368" y="30480"/>
                      </a:cubicBezTo>
                      <a:cubicBezTo>
                        <a:pt x="3321368" y="18097"/>
                        <a:pt x="3331845" y="7620"/>
                        <a:pt x="3344228" y="7620"/>
                      </a:cubicBezTo>
                      <a:cubicBezTo>
                        <a:pt x="3344228" y="7620"/>
                        <a:pt x="3344228" y="7620"/>
                        <a:pt x="3344228" y="7620"/>
                      </a:cubicBezTo>
                      <a:lnTo>
                        <a:pt x="3389948" y="7620"/>
                      </a:lnTo>
                      <a:cubicBezTo>
                        <a:pt x="3402330" y="7620"/>
                        <a:pt x="3412808" y="18097"/>
                        <a:pt x="3412808" y="30480"/>
                      </a:cubicBezTo>
                      <a:cubicBezTo>
                        <a:pt x="3412808" y="43815"/>
                        <a:pt x="3402330" y="53340"/>
                        <a:pt x="3389948" y="53340"/>
                      </a:cubicBezTo>
                      <a:close/>
                      <a:moveTo>
                        <a:pt x="3251835" y="53340"/>
                      </a:moveTo>
                      <a:cubicBezTo>
                        <a:pt x="3251835" y="53340"/>
                        <a:pt x="3251835" y="53340"/>
                        <a:pt x="3251835" y="53340"/>
                      </a:cubicBezTo>
                      <a:lnTo>
                        <a:pt x="3206115" y="53340"/>
                      </a:lnTo>
                      <a:cubicBezTo>
                        <a:pt x="3193733" y="53340"/>
                        <a:pt x="3183255" y="42863"/>
                        <a:pt x="3183255" y="30480"/>
                      </a:cubicBezTo>
                      <a:cubicBezTo>
                        <a:pt x="3183255" y="18097"/>
                        <a:pt x="3193733" y="7620"/>
                        <a:pt x="3206115" y="7620"/>
                      </a:cubicBezTo>
                      <a:cubicBezTo>
                        <a:pt x="3206115" y="7620"/>
                        <a:pt x="3206115" y="7620"/>
                        <a:pt x="3206115" y="7620"/>
                      </a:cubicBezTo>
                      <a:lnTo>
                        <a:pt x="3251835" y="7620"/>
                      </a:lnTo>
                      <a:cubicBezTo>
                        <a:pt x="3264218" y="7620"/>
                        <a:pt x="3274695" y="18097"/>
                        <a:pt x="3274695" y="30480"/>
                      </a:cubicBezTo>
                      <a:cubicBezTo>
                        <a:pt x="3274695" y="42863"/>
                        <a:pt x="3264218" y="53340"/>
                        <a:pt x="3251835" y="53340"/>
                      </a:cubicBezTo>
                      <a:close/>
                      <a:moveTo>
                        <a:pt x="3112770" y="53340"/>
                      </a:moveTo>
                      <a:cubicBezTo>
                        <a:pt x="3112770" y="53340"/>
                        <a:pt x="3112770" y="53340"/>
                        <a:pt x="3112770" y="53340"/>
                      </a:cubicBezTo>
                      <a:lnTo>
                        <a:pt x="3067050" y="53340"/>
                      </a:lnTo>
                      <a:cubicBezTo>
                        <a:pt x="3054668" y="53340"/>
                        <a:pt x="3044190" y="42863"/>
                        <a:pt x="3044190" y="30480"/>
                      </a:cubicBezTo>
                      <a:cubicBezTo>
                        <a:pt x="3044190" y="18097"/>
                        <a:pt x="3054668" y="7620"/>
                        <a:pt x="3067050" y="7620"/>
                      </a:cubicBezTo>
                      <a:cubicBezTo>
                        <a:pt x="3067050" y="7620"/>
                        <a:pt x="3067050" y="7620"/>
                        <a:pt x="3067050" y="7620"/>
                      </a:cubicBezTo>
                      <a:lnTo>
                        <a:pt x="3112770" y="7620"/>
                      </a:lnTo>
                      <a:cubicBezTo>
                        <a:pt x="3125153" y="7620"/>
                        <a:pt x="3135630" y="18097"/>
                        <a:pt x="3135630" y="30480"/>
                      </a:cubicBezTo>
                      <a:cubicBezTo>
                        <a:pt x="3136583" y="42863"/>
                        <a:pt x="3126105" y="53340"/>
                        <a:pt x="3112770" y="53340"/>
                      </a:cubicBezTo>
                      <a:close/>
                      <a:moveTo>
                        <a:pt x="2974658" y="52388"/>
                      </a:moveTo>
                      <a:cubicBezTo>
                        <a:pt x="2974658" y="52388"/>
                        <a:pt x="2974658" y="52388"/>
                        <a:pt x="2974658" y="52388"/>
                      </a:cubicBezTo>
                      <a:lnTo>
                        <a:pt x="2928938" y="52388"/>
                      </a:lnTo>
                      <a:cubicBezTo>
                        <a:pt x="2916555" y="52388"/>
                        <a:pt x="2906078" y="41910"/>
                        <a:pt x="2906078" y="29527"/>
                      </a:cubicBezTo>
                      <a:cubicBezTo>
                        <a:pt x="2906078" y="17145"/>
                        <a:pt x="2916555" y="5715"/>
                        <a:pt x="2928938" y="6667"/>
                      </a:cubicBezTo>
                      <a:lnTo>
                        <a:pt x="2974658" y="6667"/>
                      </a:lnTo>
                      <a:cubicBezTo>
                        <a:pt x="2987040" y="6667"/>
                        <a:pt x="2997518" y="17145"/>
                        <a:pt x="2997518" y="29527"/>
                      </a:cubicBezTo>
                      <a:cubicBezTo>
                        <a:pt x="2997518" y="42863"/>
                        <a:pt x="2987993" y="52388"/>
                        <a:pt x="2974658" y="52388"/>
                      </a:cubicBezTo>
                      <a:close/>
                      <a:moveTo>
                        <a:pt x="2836545" y="52388"/>
                      </a:moveTo>
                      <a:cubicBezTo>
                        <a:pt x="2836545" y="52388"/>
                        <a:pt x="2836545" y="52388"/>
                        <a:pt x="2836545" y="52388"/>
                      </a:cubicBezTo>
                      <a:lnTo>
                        <a:pt x="2790825" y="52388"/>
                      </a:lnTo>
                      <a:cubicBezTo>
                        <a:pt x="2778443" y="52388"/>
                        <a:pt x="2767965" y="41910"/>
                        <a:pt x="2767965" y="29527"/>
                      </a:cubicBezTo>
                      <a:cubicBezTo>
                        <a:pt x="2767965" y="17145"/>
                        <a:pt x="2778443" y="6667"/>
                        <a:pt x="2790825" y="6667"/>
                      </a:cubicBezTo>
                      <a:cubicBezTo>
                        <a:pt x="2790825" y="6667"/>
                        <a:pt x="2790825" y="6667"/>
                        <a:pt x="2790825" y="6667"/>
                      </a:cubicBezTo>
                      <a:lnTo>
                        <a:pt x="2836545" y="6667"/>
                      </a:lnTo>
                      <a:cubicBezTo>
                        <a:pt x="2848928" y="6667"/>
                        <a:pt x="2859405" y="17145"/>
                        <a:pt x="2859405" y="29527"/>
                      </a:cubicBezTo>
                      <a:cubicBezTo>
                        <a:pt x="2859405" y="41910"/>
                        <a:pt x="2848928" y="52388"/>
                        <a:pt x="2836545" y="52388"/>
                      </a:cubicBezTo>
                      <a:close/>
                      <a:moveTo>
                        <a:pt x="2698433" y="52388"/>
                      </a:moveTo>
                      <a:cubicBezTo>
                        <a:pt x="2698433" y="52388"/>
                        <a:pt x="2698433" y="52388"/>
                        <a:pt x="2698433" y="52388"/>
                      </a:cubicBezTo>
                      <a:lnTo>
                        <a:pt x="2652713" y="52388"/>
                      </a:lnTo>
                      <a:cubicBezTo>
                        <a:pt x="2640330" y="52388"/>
                        <a:pt x="2629853" y="41910"/>
                        <a:pt x="2629853" y="29527"/>
                      </a:cubicBezTo>
                      <a:cubicBezTo>
                        <a:pt x="2629853" y="17145"/>
                        <a:pt x="2640330" y="6667"/>
                        <a:pt x="2652713" y="6667"/>
                      </a:cubicBezTo>
                      <a:cubicBezTo>
                        <a:pt x="2652713" y="6667"/>
                        <a:pt x="2652713" y="6667"/>
                        <a:pt x="2652713" y="6667"/>
                      </a:cubicBezTo>
                      <a:lnTo>
                        <a:pt x="2698433" y="6667"/>
                      </a:lnTo>
                      <a:cubicBezTo>
                        <a:pt x="2710815" y="6667"/>
                        <a:pt x="2721293" y="17145"/>
                        <a:pt x="2721293" y="29527"/>
                      </a:cubicBezTo>
                      <a:cubicBezTo>
                        <a:pt x="2721293" y="41910"/>
                        <a:pt x="2710815" y="52388"/>
                        <a:pt x="2698433" y="52388"/>
                      </a:cubicBezTo>
                      <a:close/>
                      <a:moveTo>
                        <a:pt x="2559368" y="51435"/>
                      </a:moveTo>
                      <a:cubicBezTo>
                        <a:pt x="2559368" y="51435"/>
                        <a:pt x="2559368" y="51435"/>
                        <a:pt x="2559368" y="51435"/>
                      </a:cubicBezTo>
                      <a:lnTo>
                        <a:pt x="2513648" y="51435"/>
                      </a:lnTo>
                      <a:cubicBezTo>
                        <a:pt x="2501265" y="51435"/>
                        <a:pt x="2490788" y="40958"/>
                        <a:pt x="2490788" y="28575"/>
                      </a:cubicBezTo>
                      <a:cubicBezTo>
                        <a:pt x="2490788" y="16192"/>
                        <a:pt x="2501265" y="5715"/>
                        <a:pt x="2513648" y="5715"/>
                      </a:cubicBezTo>
                      <a:cubicBezTo>
                        <a:pt x="2513648" y="5715"/>
                        <a:pt x="2513648" y="5715"/>
                        <a:pt x="2513648" y="5715"/>
                      </a:cubicBezTo>
                      <a:lnTo>
                        <a:pt x="2559368" y="5715"/>
                      </a:lnTo>
                      <a:cubicBezTo>
                        <a:pt x="2571750" y="5715"/>
                        <a:pt x="2582228" y="16192"/>
                        <a:pt x="2582228" y="28575"/>
                      </a:cubicBezTo>
                      <a:cubicBezTo>
                        <a:pt x="2582228" y="41910"/>
                        <a:pt x="2572703" y="51435"/>
                        <a:pt x="2559368" y="51435"/>
                      </a:cubicBezTo>
                      <a:close/>
                      <a:moveTo>
                        <a:pt x="2421255" y="51435"/>
                      </a:moveTo>
                      <a:cubicBezTo>
                        <a:pt x="2421255" y="51435"/>
                        <a:pt x="2421255" y="51435"/>
                        <a:pt x="2421255" y="51435"/>
                      </a:cubicBezTo>
                      <a:lnTo>
                        <a:pt x="2375535" y="51435"/>
                      </a:lnTo>
                      <a:cubicBezTo>
                        <a:pt x="2363153" y="51435"/>
                        <a:pt x="2352675" y="40958"/>
                        <a:pt x="2352675" y="28575"/>
                      </a:cubicBezTo>
                      <a:cubicBezTo>
                        <a:pt x="2352675" y="16192"/>
                        <a:pt x="2363153" y="5715"/>
                        <a:pt x="2375535" y="5715"/>
                      </a:cubicBezTo>
                      <a:cubicBezTo>
                        <a:pt x="2375535" y="5715"/>
                        <a:pt x="2375535" y="5715"/>
                        <a:pt x="2375535" y="5715"/>
                      </a:cubicBezTo>
                      <a:lnTo>
                        <a:pt x="2421255" y="5715"/>
                      </a:lnTo>
                      <a:cubicBezTo>
                        <a:pt x="2433638" y="5715"/>
                        <a:pt x="2444115" y="16192"/>
                        <a:pt x="2444115" y="28575"/>
                      </a:cubicBezTo>
                      <a:cubicBezTo>
                        <a:pt x="2444115" y="40958"/>
                        <a:pt x="2433638" y="51435"/>
                        <a:pt x="2421255" y="51435"/>
                      </a:cubicBezTo>
                      <a:close/>
                      <a:moveTo>
                        <a:pt x="2283143" y="51435"/>
                      </a:moveTo>
                      <a:cubicBezTo>
                        <a:pt x="2283143" y="51435"/>
                        <a:pt x="2283143" y="51435"/>
                        <a:pt x="2283143" y="51435"/>
                      </a:cubicBezTo>
                      <a:lnTo>
                        <a:pt x="2237423" y="51435"/>
                      </a:lnTo>
                      <a:cubicBezTo>
                        <a:pt x="2225040" y="51435"/>
                        <a:pt x="2214563" y="40958"/>
                        <a:pt x="2214563" y="28575"/>
                      </a:cubicBezTo>
                      <a:cubicBezTo>
                        <a:pt x="2214563" y="16192"/>
                        <a:pt x="2225040" y="5715"/>
                        <a:pt x="2237423" y="5715"/>
                      </a:cubicBezTo>
                      <a:cubicBezTo>
                        <a:pt x="2237423" y="5715"/>
                        <a:pt x="2237423" y="5715"/>
                        <a:pt x="2237423" y="5715"/>
                      </a:cubicBezTo>
                      <a:lnTo>
                        <a:pt x="2283143" y="5715"/>
                      </a:lnTo>
                      <a:cubicBezTo>
                        <a:pt x="2295525" y="5715"/>
                        <a:pt x="2306003" y="16192"/>
                        <a:pt x="2306003" y="28575"/>
                      </a:cubicBezTo>
                      <a:cubicBezTo>
                        <a:pt x="2306003" y="40958"/>
                        <a:pt x="2295525" y="51435"/>
                        <a:pt x="2283143" y="51435"/>
                      </a:cubicBezTo>
                      <a:close/>
                      <a:moveTo>
                        <a:pt x="2144078" y="50483"/>
                      </a:moveTo>
                      <a:cubicBezTo>
                        <a:pt x="2144078" y="50483"/>
                        <a:pt x="2144078" y="50483"/>
                        <a:pt x="2144078" y="50483"/>
                      </a:cubicBezTo>
                      <a:lnTo>
                        <a:pt x="2098358" y="50483"/>
                      </a:lnTo>
                      <a:cubicBezTo>
                        <a:pt x="2085975" y="50483"/>
                        <a:pt x="2075498" y="40005"/>
                        <a:pt x="2075498" y="27622"/>
                      </a:cubicBezTo>
                      <a:cubicBezTo>
                        <a:pt x="2075498" y="15240"/>
                        <a:pt x="2085975" y="4763"/>
                        <a:pt x="2098358" y="4763"/>
                      </a:cubicBezTo>
                      <a:cubicBezTo>
                        <a:pt x="2098358" y="4763"/>
                        <a:pt x="2098358" y="4763"/>
                        <a:pt x="2098358" y="4763"/>
                      </a:cubicBezTo>
                      <a:lnTo>
                        <a:pt x="2144078" y="4763"/>
                      </a:lnTo>
                      <a:cubicBezTo>
                        <a:pt x="2156460" y="4763"/>
                        <a:pt x="2166938" y="15240"/>
                        <a:pt x="2166938" y="27622"/>
                      </a:cubicBezTo>
                      <a:cubicBezTo>
                        <a:pt x="2167890" y="40005"/>
                        <a:pt x="2157413" y="50483"/>
                        <a:pt x="2144078" y="50483"/>
                      </a:cubicBezTo>
                      <a:close/>
                      <a:moveTo>
                        <a:pt x="2005965" y="50483"/>
                      </a:moveTo>
                      <a:cubicBezTo>
                        <a:pt x="2005965" y="50483"/>
                        <a:pt x="2005965" y="50483"/>
                        <a:pt x="2005965" y="50483"/>
                      </a:cubicBezTo>
                      <a:lnTo>
                        <a:pt x="1960245" y="50483"/>
                      </a:lnTo>
                      <a:cubicBezTo>
                        <a:pt x="1947863" y="50483"/>
                        <a:pt x="1937385" y="40005"/>
                        <a:pt x="1937385" y="27622"/>
                      </a:cubicBezTo>
                      <a:cubicBezTo>
                        <a:pt x="1937385" y="15240"/>
                        <a:pt x="1947863" y="4763"/>
                        <a:pt x="1960245" y="4763"/>
                      </a:cubicBezTo>
                      <a:cubicBezTo>
                        <a:pt x="1960245" y="4763"/>
                        <a:pt x="1960245" y="4763"/>
                        <a:pt x="1960245" y="4763"/>
                      </a:cubicBezTo>
                      <a:lnTo>
                        <a:pt x="2005965" y="4763"/>
                      </a:lnTo>
                      <a:cubicBezTo>
                        <a:pt x="2018348" y="4763"/>
                        <a:pt x="2028825" y="15240"/>
                        <a:pt x="2028825" y="27622"/>
                      </a:cubicBezTo>
                      <a:cubicBezTo>
                        <a:pt x="2028825" y="40005"/>
                        <a:pt x="2018348" y="50483"/>
                        <a:pt x="2005965" y="50483"/>
                      </a:cubicBezTo>
                      <a:close/>
                      <a:moveTo>
                        <a:pt x="1867853" y="50483"/>
                      </a:moveTo>
                      <a:cubicBezTo>
                        <a:pt x="1867853" y="50483"/>
                        <a:pt x="1867853" y="50483"/>
                        <a:pt x="1867853" y="50483"/>
                      </a:cubicBezTo>
                      <a:lnTo>
                        <a:pt x="1822133" y="50483"/>
                      </a:lnTo>
                      <a:cubicBezTo>
                        <a:pt x="1809750" y="50483"/>
                        <a:pt x="1799273" y="40005"/>
                        <a:pt x="1799273" y="27622"/>
                      </a:cubicBezTo>
                      <a:cubicBezTo>
                        <a:pt x="1799273" y="15240"/>
                        <a:pt x="1809750" y="4763"/>
                        <a:pt x="1822133" y="4763"/>
                      </a:cubicBezTo>
                      <a:cubicBezTo>
                        <a:pt x="1822133" y="4763"/>
                        <a:pt x="1822133" y="4763"/>
                        <a:pt x="1822133" y="4763"/>
                      </a:cubicBezTo>
                      <a:lnTo>
                        <a:pt x="1867853" y="4763"/>
                      </a:lnTo>
                      <a:cubicBezTo>
                        <a:pt x="1880235" y="4763"/>
                        <a:pt x="1890713" y="15240"/>
                        <a:pt x="1890713" y="27622"/>
                      </a:cubicBezTo>
                      <a:cubicBezTo>
                        <a:pt x="1890713" y="40005"/>
                        <a:pt x="1880235" y="50483"/>
                        <a:pt x="1867853" y="50483"/>
                      </a:cubicBezTo>
                      <a:close/>
                      <a:moveTo>
                        <a:pt x="1728788" y="49530"/>
                      </a:moveTo>
                      <a:cubicBezTo>
                        <a:pt x="1728788" y="49530"/>
                        <a:pt x="1728788" y="49530"/>
                        <a:pt x="1728788" y="49530"/>
                      </a:cubicBezTo>
                      <a:lnTo>
                        <a:pt x="1683068" y="49530"/>
                      </a:lnTo>
                      <a:cubicBezTo>
                        <a:pt x="1670685" y="49530"/>
                        <a:pt x="1660208" y="39052"/>
                        <a:pt x="1660208" y="26670"/>
                      </a:cubicBezTo>
                      <a:cubicBezTo>
                        <a:pt x="1660208" y="14288"/>
                        <a:pt x="1670685" y="3810"/>
                        <a:pt x="1683068" y="3810"/>
                      </a:cubicBezTo>
                      <a:cubicBezTo>
                        <a:pt x="1683068" y="3810"/>
                        <a:pt x="1683068" y="3810"/>
                        <a:pt x="1683068" y="3810"/>
                      </a:cubicBezTo>
                      <a:lnTo>
                        <a:pt x="1728788" y="3810"/>
                      </a:lnTo>
                      <a:cubicBezTo>
                        <a:pt x="1741170" y="3810"/>
                        <a:pt x="1751648" y="14288"/>
                        <a:pt x="1751648" y="26670"/>
                      </a:cubicBezTo>
                      <a:cubicBezTo>
                        <a:pt x="1752600" y="39052"/>
                        <a:pt x="1742123" y="49530"/>
                        <a:pt x="1728788" y="49530"/>
                      </a:cubicBezTo>
                      <a:close/>
                      <a:moveTo>
                        <a:pt x="1590675" y="49530"/>
                      </a:moveTo>
                      <a:cubicBezTo>
                        <a:pt x="1590675" y="49530"/>
                        <a:pt x="1590675" y="49530"/>
                        <a:pt x="1590675" y="49530"/>
                      </a:cubicBezTo>
                      <a:lnTo>
                        <a:pt x="1544955" y="49530"/>
                      </a:lnTo>
                      <a:cubicBezTo>
                        <a:pt x="1532573" y="49530"/>
                        <a:pt x="1522095" y="39052"/>
                        <a:pt x="1522095" y="26670"/>
                      </a:cubicBezTo>
                      <a:cubicBezTo>
                        <a:pt x="1522095" y="14288"/>
                        <a:pt x="1532573" y="3810"/>
                        <a:pt x="1544955" y="3810"/>
                      </a:cubicBezTo>
                      <a:cubicBezTo>
                        <a:pt x="1544955" y="3810"/>
                        <a:pt x="1544955" y="3810"/>
                        <a:pt x="1544955" y="3810"/>
                      </a:cubicBezTo>
                      <a:lnTo>
                        <a:pt x="1590675" y="3810"/>
                      </a:lnTo>
                      <a:cubicBezTo>
                        <a:pt x="1603058" y="3810"/>
                        <a:pt x="1613535" y="14288"/>
                        <a:pt x="1613535" y="26670"/>
                      </a:cubicBezTo>
                      <a:cubicBezTo>
                        <a:pt x="1613535" y="39052"/>
                        <a:pt x="1604010" y="49530"/>
                        <a:pt x="1590675" y="49530"/>
                      </a:cubicBezTo>
                      <a:close/>
                      <a:moveTo>
                        <a:pt x="1452563" y="49530"/>
                      </a:moveTo>
                      <a:cubicBezTo>
                        <a:pt x="1452563" y="49530"/>
                        <a:pt x="1452563" y="49530"/>
                        <a:pt x="1452563" y="49530"/>
                      </a:cubicBezTo>
                      <a:lnTo>
                        <a:pt x="1406843" y="49530"/>
                      </a:lnTo>
                      <a:cubicBezTo>
                        <a:pt x="1394460" y="49530"/>
                        <a:pt x="1383983" y="39052"/>
                        <a:pt x="1383983" y="26670"/>
                      </a:cubicBezTo>
                      <a:cubicBezTo>
                        <a:pt x="1383983" y="14288"/>
                        <a:pt x="1394460" y="3810"/>
                        <a:pt x="1406843" y="3810"/>
                      </a:cubicBezTo>
                      <a:cubicBezTo>
                        <a:pt x="1406843" y="3810"/>
                        <a:pt x="1406843" y="3810"/>
                        <a:pt x="1406843" y="3810"/>
                      </a:cubicBezTo>
                      <a:lnTo>
                        <a:pt x="1452563" y="3810"/>
                      </a:lnTo>
                      <a:cubicBezTo>
                        <a:pt x="1464945" y="3810"/>
                        <a:pt x="1475423" y="14288"/>
                        <a:pt x="1475423" y="26670"/>
                      </a:cubicBezTo>
                      <a:cubicBezTo>
                        <a:pt x="1475423" y="39052"/>
                        <a:pt x="1464945" y="49530"/>
                        <a:pt x="1452563" y="49530"/>
                      </a:cubicBezTo>
                      <a:close/>
                      <a:moveTo>
                        <a:pt x="1314450" y="48577"/>
                      </a:moveTo>
                      <a:cubicBezTo>
                        <a:pt x="1314450" y="48577"/>
                        <a:pt x="1314450" y="48577"/>
                        <a:pt x="1314450" y="48577"/>
                      </a:cubicBezTo>
                      <a:lnTo>
                        <a:pt x="1268730" y="48577"/>
                      </a:lnTo>
                      <a:cubicBezTo>
                        <a:pt x="1256348" y="48577"/>
                        <a:pt x="1245870" y="38100"/>
                        <a:pt x="1245870" y="25717"/>
                      </a:cubicBezTo>
                      <a:cubicBezTo>
                        <a:pt x="1245870" y="13335"/>
                        <a:pt x="1256348" y="2858"/>
                        <a:pt x="1268730" y="2858"/>
                      </a:cubicBezTo>
                      <a:cubicBezTo>
                        <a:pt x="1268730" y="2858"/>
                        <a:pt x="1268730" y="2858"/>
                        <a:pt x="1268730" y="2858"/>
                      </a:cubicBezTo>
                      <a:lnTo>
                        <a:pt x="1314450" y="2858"/>
                      </a:lnTo>
                      <a:cubicBezTo>
                        <a:pt x="1326833" y="2858"/>
                        <a:pt x="1337310" y="13335"/>
                        <a:pt x="1337310" y="25717"/>
                      </a:cubicBezTo>
                      <a:cubicBezTo>
                        <a:pt x="1337310" y="38100"/>
                        <a:pt x="1326833" y="48577"/>
                        <a:pt x="1314450" y="48577"/>
                      </a:cubicBezTo>
                      <a:close/>
                      <a:moveTo>
                        <a:pt x="1175385" y="48577"/>
                      </a:moveTo>
                      <a:cubicBezTo>
                        <a:pt x="1175385" y="48577"/>
                        <a:pt x="1175385" y="48577"/>
                        <a:pt x="1175385" y="48577"/>
                      </a:cubicBezTo>
                      <a:lnTo>
                        <a:pt x="1129665" y="48577"/>
                      </a:lnTo>
                      <a:cubicBezTo>
                        <a:pt x="1117283" y="48577"/>
                        <a:pt x="1106805" y="38100"/>
                        <a:pt x="1106805" y="25717"/>
                      </a:cubicBezTo>
                      <a:cubicBezTo>
                        <a:pt x="1106805" y="13335"/>
                        <a:pt x="1117283" y="2858"/>
                        <a:pt x="1129665" y="2858"/>
                      </a:cubicBezTo>
                      <a:cubicBezTo>
                        <a:pt x="1129665" y="2858"/>
                        <a:pt x="1129665" y="2858"/>
                        <a:pt x="1129665" y="2858"/>
                      </a:cubicBezTo>
                      <a:lnTo>
                        <a:pt x="1175385" y="2858"/>
                      </a:lnTo>
                      <a:cubicBezTo>
                        <a:pt x="1187768" y="2858"/>
                        <a:pt x="1198245" y="13335"/>
                        <a:pt x="1198245" y="25717"/>
                      </a:cubicBezTo>
                      <a:cubicBezTo>
                        <a:pt x="1199198" y="38100"/>
                        <a:pt x="1188720" y="48577"/>
                        <a:pt x="1175385" y="48577"/>
                      </a:cubicBezTo>
                      <a:close/>
                      <a:moveTo>
                        <a:pt x="1037272" y="48577"/>
                      </a:moveTo>
                      <a:cubicBezTo>
                        <a:pt x="1037272" y="48577"/>
                        <a:pt x="1037272" y="48577"/>
                        <a:pt x="1037272" y="48577"/>
                      </a:cubicBezTo>
                      <a:lnTo>
                        <a:pt x="991553" y="48577"/>
                      </a:lnTo>
                      <a:cubicBezTo>
                        <a:pt x="979170" y="48577"/>
                        <a:pt x="968693" y="38100"/>
                        <a:pt x="968693" y="25717"/>
                      </a:cubicBezTo>
                      <a:cubicBezTo>
                        <a:pt x="968693" y="13335"/>
                        <a:pt x="979170" y="2858"/>
                        <a:pt x="991553" y="2858"/>
                      </a:cubicBezTo>
                      <a:cubicBezTo>
                        <a:pt x="991553" y="2858"/>
                        <a:pt x="991553" y="2858"/>
                        <a:pt x="991553" y="2858"/>
                      </a:cubicBezTo>
                      <a:lnTo>
                        <a:pt x="1037272" y="2858"/>
                      </a:lnTo>
                      <a:cubicBezTo>
                        <a:pt x="1049655" y="2858"/>
                        <a:pt x="1060133" y="13335"/>
                        <a:pt x="1060133" y="25717"/>
                      </a:cubicBezTo>
                      <a:cubicBezTo>
                        <a:pt x="1060133" y="38100"/>
                        <a:pt x="1049655" y="48577"/>
                        <a:pt x="1037272" y="48577"/>
                      </a:cubicBezTo>
                      <a:close/>
                      <a:moveTo>
                        <a:pt x="899160" y="47625"/>
                      </a:moveTo>
                      <a:cubicBezTo>
                        <a:pt x="899160" y="47625"/>
                        <a:pt x="899160" y="47625"/>
                        <a:pt x="899160" y="47625"/>
                      </a:cubicBezTo>
                      <a:lnTo>
                        <a:pt x="853440" y="47625"/>
                      </a:lnTo>
                      <a:cubicBezTo>
                        <a:pt x="841058" y="47625"/>
                        <a:pt x="830580" y="37147"/>
                        <a:pt x="830580" y="24765"/>
                      </a:cubicBezTo>
                      <a:cubicBezTo>
                        <a:pt x="830580" y="12383"/>
                        <a:pt x="841058" y="1905"/>
                        <a:pt x="853440" y="1905"/>
                      </a:cubicBezTo>
                      <a:cubicBezTo>
                        <a:pt x="853440" y="1905"/>
                        <a:pt x="853440" y="1905"/>
                        <a:pt x="853440" y="1905"/>
                      </a:cubicBezTo>
                      <a:lnTo>
                        <a:pt x="899160" y="1905"/>
                      </a:lnTo>
                      <a:cubicBezTo>
                        <a:pt x="911543" y="1905"/>
                        <a:pt x="922020" y="12383"/>
                        <a:pt x="922020" y="24765"/>
                      </a:cubicBezTo>
                      <a:cubicBezTo>
                        <a:pt x="922020" y="37147"/>
                        <a:pt x="911543" y="47625"/>
                        <a:pt x="899160" y="47625"/>
                      </a:cubicBezTo>
                      <a:close/>
                      <a:moveTo>
                        <a:pt x="760095" y="47625"/>
                      </a:moveTo>
                      <a:cubicBezTo>
                        <a:pt x="760095" y="47625"/>
                        <a:pt x="760095" y="47625"/>
                        <a:pt x="760095" y="47625"/>
                      </a:cubicBezTo>
                      <a:lnTo>
                        <a:pt x="714375" y="47625"/>
                      </a:lnTo>
                      <a:cubicBezTo>
                        <a:pt x="701993" y="47625"/>
                        <a:pt x="691515" y="37147"/>
                        <a:pt x="691515" y="24765"/>
                      </a:cubicBezTo>
                      <a:cubicBezTo>
                        <a:pt x="691515" y="12383"/>
                        <a:pt x="701993" y="1905"/>
                        <a:pt x="714375" y="1905"/>
                      </a:cubicBezTo>
                      <a:cubicBezTo>
                        <a:pt x="714375" y="1905"/>
                        <a:pt x="714375" y="1905"/>
                        <a:pt x="714375" y="1905"/>
                      </a:cubicBezTo>
                      <a:lnTo>
                        <a:pt x="760095" y="1905"/>
                      </a:lnTo>
                      <a:cubicBezTo>
                        <a:pt x="772478" y="1905"/>
                        <a:pt x="782955" y="12383"/>
                        <a:pt x="782955" y="24765"/>
                      </a:cubicBezTo>
                      <a:cubicBezTo>
                        <a:pt x="783908" y="37147"/>
                        <a:pt x="773430" y="47625"/>
                        <a:pt x="760095" y="47625"/>
                      </a:cubicBezTo>
                      <a:close/>
                      <a:moveTo>
                        <a:pt x="621983" y="46672"/>
                      </a:moveTo>
                      <a:cubicBezTo>
                        <a:pt x="621983" y="46672"/>
                        <a:pt x="621983" y="46672"/>
                        <a:pt x="621983" y="46672"/>
                      </a:cubicBezTo>
                      <a:lnTo>
                        <a:pt x="576263" y="46672"/>
                      </a:lnTo>
                      <a:cubicBezTo>
                        <a:pt x="563880" y="46672"/>
                        <a:pt x="553403" y="36195"/>
                        <a:pt x="553403" y="23813"/>
                      </a:cubicBezTo>
                      <a:cubicBezTo>
                        <a:pt x="553403" y="11430"/>
                        <a:pt x="563880" y="952"/>
                        <a:pt x="576263" y="952"/>
                      </a:cubicBezTo>
                      <a:cubicBezTo>
                        <a:pt x="576263" y="952"/>
                        <a:pt x="576263" y="952"/>
                        <a:pt x="576263" y="952"/>
                      </a:cubicBezTo>
                      <a:lnTo>
                        <a:pt x="621983" y="952"/>
                      </a:lnTo>
                      <a:cubicBezTo>
                        <a:pt x="634365" y="952"/>
                        <a:pt x="644843" y="11430"/>
                        <a:pt x="644843" y="23813"/>
                      </a:cubicBezTo>
                      <a:cubicBezTo>
                        <a:pt x="644843" y="37147"/>
                        <a:pt x="635318" y="46672"/>
                        <a:pt x="621983" y="46672"/>
                      </a:cubicBezTo>
                      <a:close/>
                      <a:moveTo>
                        <a:pt x="483870" y="46672"/>
                      </a:moveTo>
                      <a:cubicBezTo>
                        <a:pt x="483870" y="46672"/>
                        <a:pt x="483870" y="46672"/>
                        <a:pt x="483870" y="46672"/>
                      </a:cubicBezTo>
                      <a:lnTo>
                        <a:pt x="438150" y="46672"/>
                      </a:lnTo>
                      <a:cubicBezTo>
                        <a:pt x="425767" y="46672"/>
                        <a:pt x="415290" y="36195"/>
                        <a:pt x="415290" y="23813"/>
                      </a:cubicBezTo>
                      <a:cubicBezTo>
                        <a:pt x="415290" y="11430"/>
                        <a:pt x="425767" y="952"/>
                        <a:pt x="438150" y="952"/>
                      </a:cubicBezTo>
                      <a:cubicBezTo>
                        <a:pt x="438150" y="952"/>
                        <a:pt x="438150" y="952"/>
                        <a:pt x="438150" y="952"/>
                      </a:cubicBezTo>
                      <a:lnTo>
                        <a:pt x="483870" y="952"/>
                      </a:lnTo>
                      <a:cubicBezTo>
                        <a:pt x="496253" y="952"/>
                        <a:pt x="506730" y="11430"/>
                        <a:pt x="506730" y="23813"/>
                      </a:cubicBezTo>
                      <a:cubicBezTo>
                        <a:pt x="506730" y="36195"/>
                        <a:pt x="496253" y="46672"/>
                        <a:pt x="483870" y="46672"/>
                      </a:cubicBezTo>
                      <a:close/>
                      <a:moveTo>
                        <a:pt x="345758" y="46672"/>
                      </a:moveTo>
                      <a:cubicBezTo>
                        <a:pt x="345758" y="46672"/>
                        <a:pt x="345758" y="46672"/>
                        <a:pt x="345758" y="46672"/>
                      </a:cubicBezTo>
                      <a:lnTo>
                        <a:pt x="300038" y="46672"/>
                      </a:lnTo>
                      <a:cubicBezTo>
                        <a:pt x="287655" y="46672"/>
                        <a:pt x="277178" y="36195"/>
                        <a:pt x="277178" y="23813"/>
                      </a:cubicBezTo>
                      <a:cubicBezTo>
                        <a:pt x="277178" y="11430"/>
                        <a:pt x="287655" y="952"/>
                        <a:pt x="300038" y="952"/>
                      </a:cubicBezTo>
                      <a:cubicBezTo>
                        <a:pt x="300038" y="952"/>
                        <a:pt x="300038" y="952"/>
                        <a:pt x="300038" y="952"/>
                      </a:cubicBezTo>
                      <a:lnTo>
                        <a:pt x="345758" y="952"/>
                      </a:lnTo>
                      <a:cubicBezTo>
                        <a:pt x="358140" y="952"/>
                        <a:pt x="368618" y="11430"/>
                        <a:pt x="368618" y="23813"/>
                      </a:cubicBezTo>
                      <a:cubicBezTo>
                        <a:pt x="368618" y="36195"/>
                        <a:pt x="358140" y="46672"/>
                        <a:pt x="345758" y="46672"/>
                      </a:cubicBezTo>
                      <a:close/>
                      <a:moveTo>
                        <a:pt x="206693" y="45720"/>
                      </a:moveTo>
                      <a:cubicBezTo>
                        <a:pt x="206693" y="45720"/>
                        <a:pt x="206693" y="45720"/>
                        <a:pt x="206693" y="45720"/>
                      </a:cubicBezTo>
                      <a:lnTo>
                        <a:pt x="160973" y="45720"/>
                      </a:lnTo>
                      <a:cubicBezTo>
                        <a:pt x="148590" y="45720"/>
                        <a:pt x="138113" y="35243"/>
                        <a:pt x="138113" y="22860"/>
                      </a:cubicBezTo>
                      <a:cubicBezTo>
                        <a:pt x="138113" y="10477"/>
                        <a:pt x="148590" y="0"/>
                        <a:pt x="160973" y="0"/>
                      </a:cubicBezTo>
                      <a:cubicBezTo>
                        <a:pt x="160973" y="0"/>
                        <a:pt x="160973" y="0"/>
                        <a:pt x="160973" y="0"/>
                      </a:cubicBezTo>
                      <a:lnTo>
                        <a:pt x="206693" y="0"/>
                      </a:lnTo>
                      <a:cubicBezTo>
                        <a:pt x="219075" y="0"/>
                        <a:pt x="229552" y="10477"/>
                        <a:pt x="229552" y="22860"/>
                      </a:cubicBezTo>
                      <a:cubicBezTo>
                        <a:pt x="229552" y="36195"/>
                        <a:pt x="220027" y="45720"/>
                        <a:pt x="206693" y="45720"/>
                      </a:cubicBezTo>
                      <a:close/>
                      <a:moveTo>
                        <a:pt x="68580" y="45720"/>
                      </a:moveTo>
                      <a:cubicBezTo>
                        <a:pt x="68580" y="45720"/>
                        <a:pt x="68580" y="45720"/>
                        <a:pt x="68580" y="45720"/>
                      </a:cubicBezTo>
                      <a:lnTo>
                        <a:pt x="22860" y="45720"/>
                      </a:lnTo>
                      <a:cubicBezTo>
                        <a:pt x="10478" y="45720"/>
                        <a:pt x="0" y="35243"/>
                        <a:pt x="0" y="22860"/>
                      </a:cubicBezTo>
                      <a:cubicBezTo>
                        <a:pt x="0" y="10477"/>
                        <a:pt x="10478" y="0"/>
                        <a:pt x="22860" y="0"/>
                      </a:cubicBezTo>
                      <a:lnTo>
                        <a:pt x="68580" y="0"/>
                      </a:lnTo>
                      <a:cubicBezTo>
                        <a:pt x="80963" y="0"/>
                        <a:pt x="91440" y="10477"/>
                        <a:pt x="91440" y="22860"/>
                      </a:cubicBezTo>
                      <a:cubicBezTo>
                        <a:pt x="91440" y="35243"/>
                        <a:pt x="80963" y="45720"/>
                        <a:pt x="68580" y="4572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926DD5A2-B655-0CC6-573F-010AF7978DCD}"/>
                    </a:ext>
                  </a:extLst>
                </p:cNvPr>
                <p:cNvSpPr/>
                <p:nvPr/>
              </p:nvSpPr>
              <p:spPr>
                <a:xfrm>
                  <a:off x="6595967" y="4116850"/>
                  <a:ext cx="63203" cy="82515"/>
                </a:xfrm>
                <a:custGeom>
                  <a:avLst/>
                  <a:gdLst>
                    <a:gd name="connsiteX0" fmla="*/ 28223 w 63203"/>
                    <a:gd name="connsiteY0" fmla="*/ 82515 h 82515"/>
                    <a:gd name="connsiteX1" fmla="*/ 17745 w 63203"/>
                    <a:gd name="connsiteY1" fmla="*/ 79658 h 82515"/>
                    <a:gd name="connsiteX2" fmla="*/ 8220 w 63203"/>
                    <a:gd name="connsiteY2" fmla="*/ 48225 h 82515"/>
                    <a:gd name="connsiteX3" fmla="*/ 11077 w 63203"/>
                    <a:gd name="connsiteY3" fmla="*/ 43463 h 82515"/>
                    <a:gd name="connsiteX4" fmla="*/ 7268 w 63203"/>
                    <a:gd name="connsiteY4" fmla="*/ 39653 h 82515"/>
                    <a:gd name="connsiteX5" fmla="*/ 6315 w 63203"/>
                    <a:gd name="connsiteY5" fmla="*/ 7268 h 82515"/>
                    <a:gd name="connsiteX6" fmla="*/ 38700 w 63203"/>
                    <a:gd name="connsiteY6" fmla="*/ 6315 h 82515"/>
                    <a:gd name="connsiteX7" fmla="*/ 55845 w 63203"/>
                    <a:gd name="connsiteY7" fmla="*/ 22507 h 82515"/>
                    <a:gd name="connsiteX8" fmla="*/ 60607 w 63203"/>
                    <a:gd name="connsiteY8" fmla="*/ 50130 h 82515"/>
                    <a:gd name="connsiteX9" fmla="*/ 50130 w 63203"/>
                    <a:gd name="connsiteY9" fmla="*/ 70133 h 82515"/>
                    <a:gd name="connsiteX10" fmla="*/ 28223 w 63203"/>
                    <a:gd name="connsiteY10" fmla="*/ 82515 h 82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203" h="82515">
                      <a:moveTo>
                        <a:pt x="28223" y="82515"/>
                      </a:moveTo>
                      <a:cubicBezTo>
                        <a:pt x="24412" y="82515"/>
                        <a:pt x="20602" y="81563"/>
                        <a:pt x="17745" y="79658"/>
                      </a:cubicBezTo>
                      <a:cubicBezTo>
                        <a:pt x="6315" y="73943"/>
                        <a:pt x="2505" y="59655"/>
                        <a:pt x="8220" y="48225"/>
                      </a:cubicBezTo>
                      <a:lnTo>
                        <a:pt x="11077" y="43463"/>
                      </a:lnTo>
                      <a:lnTo>
                        <a:pt x="7268" y="39653"/>
                      </a:lnTo>
                      <a:cubicBezTo>
                        <a:pt x="-2257" y="31080"/>
                        <a:pt x="-2257" y="16793"/>
                        <a:pt x="6315" y="7268"/>
                      </a:cubicBezTo>
                      <a:cubicBezTo>
                        <a:pt x="14887" y="-2257"/>
                        <a:pt x="29175" y="-2257"/>
                        <a:pt x="38700" y="6315"/>
                      </a:cubicBezTo>
                      <a:lnTo>
                        <a:pt x="55845" y="22507"/>
                      </a:lnTo>
                      <a:cubicBezTo>
                        <a:pt x="63465" y="29175"/>
                        <a:pt x="65370" y="40605"/>
                        <a:pt x="60607" y="50130"/>
                      </a:cubicBezTo>
                      <a:lnTo>
                        <a:pt x="50130" y="70133"/>
                      </a:lnTo>
                      <a:cubicBezTo>
                        <a:pt x="44415" y="78705"/>
                        <a:pt x="36795" y="82515"/>
                        <a:pt x="28223" y="82515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id="{3D01D373-26D0-34C2-BCB8-00821B0E7855}"/>
                    </a:ext>
                  </a:extLst>
                </p:cNvPr>
                <p:cNvSpPr/>
                <p:nvPr/>
              </p:nvSpPr>
              <p:spPr>
                <a:xfrm>
                  <a:off x="6021489" y="4233887"/>
                  <a:ext cx="584371" cy="1062758"/>
                </a:xfrm>
                <a:custGeom>
                  <a:avLst/>
                  <a:gdLst>
                    <a:gd name="connsiteX0" fmla="*/ 22628 w 584371"/>
                    <a:gd name="connsiteY0" fmla="*/ 1062758 h 1062758"/>
                    <a:gd name="connsiteX1" fmla="*/ 12151 w 584371"/>
                    <a:gd name="connsiteY1" fmla="*/ 1059901 h 1062758"/>
                    <a:gd name="connsiteX2" fmla="*/ 2626 w 584371"/>
                    <a:gd name="connsiteY2" fmla="*/ 1028468 h 1062758"/>
                    <a:gd name="connsiteX3" fmla="*/ 24533 w 584371"/>
                    <a:gd name="connsiteY3" fmla="*/ 987511 h 1062758"/>
                    <a:gd name="connsiteX4" fmla="*/ 55966 w 584371"/>
                    <a:gd name="connsiteY4" fmla="*/ 977986 h 1062758"/>
                    <a:gd name="connsiteX5" fmla="*/ 65491 w 584371"/>
                    <a:gd name="connsiteY5" fmla="*/ 1009418 h 1062758"/>
                    <a:gd name="connsiteX6" fmla="*/ 43583 w 584371"/>
                    <a:gd name="connsiteY6" fmla="*/ 1050376 h 1062758"/>
                    <a:gd name="connsiteX7" fmla="*/ 22628 w 584371"/>
                    <a:gd name="connsiteY7" fmla="*/ 1062758 h 1062758"/>
                    <a:gd name="connsiteX8" fmla="*/ 87398 w 584371"/>
                    <a:gd name="connsiteY8" fmla="*/ 940838 h 1062758"/>
                    <a:gd name="connsiteX9" fmla="*/ 76921 w 584371"/>
                    <a:gd name="connsiteY9" fmla="*/ 937981 h 1062758"/>
                    <a:gd name="connsiteX10" fmla="*/ 67396 w 584371"/>
                    <a:gd name="connsiteY10" fmla="*/ 906548 h 1062758"/>
                    <a:gd name="connsiteX11" fmla="*/ 89303 w 584371"/>
                    <a:gd name="connsiteY11" fmla="*/ 865591 h 1062758"/>
                    <a:gd name="connsiteX12" fmla="*/ 120735 w 584371"/>
                    <a:gd name="connsiteY12" fmla="*/ 856066 h 1062758"/>
                    <a:gd name="connsiteX13" fmla="*/ 130260 w 584371"/>
                    <a:gd name="connsiteY13" fmla="*/ 887498 h 1062758"/>
                    <a:gd name="connsiteX14" fmla="*/ 108353 w 584371"/>
                    <a:gd name="connsiteY14" fmla="*/ 928456 h 1062758"/>
                    <a:gd name="connsiteX15" fmla="*/ 87398 w 584371"/>
                    <a:gd name="connsiteY15" fmla="*/ 940838 h 1062758"/>
                    <a:gd name="connsiteX16" fmla="*/ 152168 w 584371"/>
                    <a:gd name="connsiteY16" fmla="*/ 818918 h 1062758"/>
                    <a:gd name="connsiteX17" fmla="*/ 141691 w 584371"/>
                    <a:gd name="connsiteY17" fmla="*/ 816061 h 1062758"/>
                    <a:gd name="connsiteX18" fmla="*/ 132166 w 584371"/>
                    <a:gd name="connsiteY18" fmla="*/ 784628 h 1062758"/>
                    <a:gd name="connsiteX19" fmla="*/ 154073 w 584371"/>
                    <a:gd name="connsiteY19" fmla="*/ 743671 h 1062758"/>
                    <a:gd name="connsiteX20" fmla="*/ 185505 w 584371"/>
                    <a:gd name="connsiteY20" fmla="*/ 734146 h 1062758"/>
                    <a:gd name="connsiteX21" fmla="*/ 195030 w 584371"/>
                    <a:gd name="connsiteY21" fmla="*/ 765578 h 1062758"/>
                    <a:gd name="connsiteX22" fmla="*/ 173123 w 584371"/>
                    <a:gd name="connsiteY22" fmla="*/ 806536 h 1062758"/>
                    <a:gd name="connsiteX23" fmla="*/ 152168 w 584371"/>
                    <a:gd name="connsiteY23" fmla="*/ 818918 h 1062758"/>
                    <a:gd name="connsiteX24" fmla="*/ 215985 w 584371"/>
                    <a:gd name="connsiteY24" fmla="*/ 696998 h 1062758"/>
                    <a:gd name="connsiteX25" fmla="*/ 205508 w 584371"/>
                    <a:gd name="connsiteY25" fmla="*/ 694141 h 1062758"/>
                    <a:gd name="connsiteX26" fmla="*/ 195983 w 584371"/>
                    <a:gd name="connsiteY26" fmla="*/ 662708 h 1062758"/>
                    <a:gd name="connsiteX27" fmla="*/ 217891 w 584371"/>
                    <a:gd name="connsiteY27" fmla="*/ 621751 h 1062758"/>
                    <a:gd name="connsiteX28" fmla="*/ 249323 w 584371"/>
                    <a:gd name="connsiteY28" fmla="*/ 612226 h 1062758"/>
                    <a:gd name="connsiteX29" fmla="*/ 258848 w 584371"/>
                    <a:gd name="connsiteY29" fmla="*/ 643658 h 1062758"/>
                    <a:gd name="connsiteX30" fmla="*/ 236941 w 584371"/>
                    <a:gd name="connsiteY30" fmla="*/ 684616 h 1062758"/>
                    <a:gd name="connsiteX31" fmla="*/ 215985 w 584371"/>
                    <a:gd name="connsiteY31" fmla="*/ 696998 h 1062758"/>
                    <a:gd name="connsiteX32" fmla="*/ 280755 w 584371"/>
                    <a:gd name="connsiteY32" fmla="*/ 575078 h 1062758"/>
                    <a:gd name="connsiteX33" fmla="*/ 270278 w 584371"/>
                    <a:gd name="connsiteY33" fmla="*/ 572221 h 1062758"/>
                    <a:gd name="connsiteX34" fmla="*/ 260753 w 584371"/>
                    <a:gd name="connsiteY34" fmla="*/ 540788 h 1062758"/>
                    <a:gd name="connsiteX35" fmla="*/ 282660 w 584371"/>
                    <a:gd name="connsiteY35" fmla="*/ 499831 h 1062758"/>
                    <a:gd name="connsiteX36" fmla="*/ 314093 w 584371"/>
                    <a:gd name="connsiteY36" fmla="*/ 490306 h 1062758"/>
                    <a:gd name="connsiteX37" fmla="*/ 323618 w 584371"/>
                    <a:gd name="connsiteY37" fmla="*/ 521738 h 1062758"/>
                    <a:gd name="connsiteX38" fmla="*/ 301710 w 584371"/>
                    <a:gd name="connsiteY38" fmla="*/ 562696 h 1062758"/>
                    <a:gd name="connsiteX39" fmla="*/ 280755 w 584371"/>
                    <a:gd name="connsiteY39" fmla="*/ 575078 h 1062758"/>
                    <a:gd name="connsiteX40" fmla="*/ 345526 w 584371"/>
                    <a:gd name="connsiteY40" fmla="*/ 453158 h 1062758"/>
                    <a:gd name="connsiteX41" fmla="*/ 335048 w 584371"/>
                    <a:gd name="connsiteY41" fmla="*/ 450301 h 1062758"/>
                    <a:gd name="connsiteX42" fmla="*/ 325523 w 584371"/>
                    <a:gd name="connsiteY42" fmla="*/ 418868 h 1062758"/>
                    <a:gd name="connsiteX43" fmla="*/ 347430 w 584371"/>
                    <a:gd name="connsiteY43" fmla="*/ 377911 h 1062758"/>
                    <a:gd name="connsiteX44" fmla="*/ 378863 w 584371"/>
                    <a:gd name="connsiteY44" fmla="*/ 368386 h 1062758"/>
                    <a:gd name="connsiteX45" fmla="*/ 388388 w 584371"/>
                    <a:gd name="connsiteY45" fmla="*/ 399818 h 1062758"/>
                    <a:gd name="connsiteX46" fmla="*/ 366480 w 584371"/>
                    <a:gd name="connsiteY46" fmla="*/ 440776 h 1062758"/>
                    <a:gd name="connsiteX47" fmla="*/ 345526 w 584371"/>
                    <a:gd name="connsiteY47" fmla="*/ 453158 h 1062758"/>
                    <a:gd name="connsiteX48" fmla="*/ 409343 w 584371"/>
                    <a:gd name="connsiteY48" fmla="*/ 331238 h 1062758"/>
                    <a:gd name="connsiteX49" fmla="*/ 398866 w 584371"/>
                    <a:gd name="connsiteY49" fmla="*/ 328381 h 1062758"/>
                    <a:gd name="connsiteX50" fmla="*/ 389341 w 584371"/>
                    <a:gd name="connsiteY50" fmla="*/ 296948 h 1062758"/>
                    <a:gd name="connsiteX51" fmla="*/ 411248 w 584371"/>
                    <a:gd name="connsiteY51" fmla="*/ 255991 h 1062758"/>
                    <a:gd name="connsiteX52" fmla="*/ 442680 w 584371"/>
                    <a:gd name="connsiteY52" fmla="*/ 246466 h 1062758"/>
                    <a:gd name="connsiteX53" fmla="*/ 452205 w 584371"/>
                    <a:gd name="connsiteY53" fmla="*/ 277898 h 1062758"/>
                    <a:gd name="connsiteX54" fmla="*/ 430298 w 584371"/>
                    <a:gd name="connsiteY54" fmla="*/ 318856 h 1062758"/>
                    <a:gd name="connsiteX55" fmla="*/ 409343 w 584371"/>
                    <a:gd name="connsiteY55" fmla="*/ 331238 h 1062758"/>
                    <a:gd name="connsiteX56" fmla="*/ 474113 w 584371"/>
                    <a:gd name="connsiteY56" fmla="*/ 209318 h 1062758"/>
                    <a:gd name="connsiteX57" fmla="*/ 463635 w 584371"/>
                    <a:gd name="connsiteY57" fmla="*/ 206461 h 1062758"/>
                    <a:gd name="connsiteX58" fmla="*/ 454110 w 584371"/>
                    <a:gd name="connsiteY58" fmla="*/ 175028 h 1062758"/>
                    <a:gd name="connsiteX59" fmla="*/ 476018 w 584371"/>
                    <a:gd name="connsiteY59" fmla="*/ 134071 h 1062758"/>
                    <a:gd name="connsiteX60" fmla="*/ 507451 w 584371"/>
                    <a:gd name="connsiteY60" fmla="*/ 124546 h 1062758"/>
                    <a:gd name="connsiteX61" fmla="*/ 516976 w 584371"/>
                    <a:gd name="connsiteY61" fmla="*/ 155978 h 1062758"/>
                    <a:gd name="connsiteX62" fmla="*/ 495068 w 584371"/>
                    <a:gd name="connsiteY62" fmla="*/ 196936 h 1062758"/>
                    <a:gd name="connsiteX63" fmla="*/ 474113 w 584371"/>
                    <a:gd name="connsiteY63" fmla="*/ 209318 h 1062758"/>
                    <a:gd name="connsiteX64" fmla="*/ 538883 w 584371"/>
                    <a:gd name="connsiteY64" fmla="*/ 87398 h 1062758"/>
                    <a:gd name="connsiteX65" fmla="*/ 528405 w 584371"/>
                    <a:gd name="connsiteY65" fmla="*/ 84541 h 1062758"/>
                    <a:gd name="connsiteX66" fmla="*/ 518880 w 584371"/>
                    <a:gd name="connsiteY66" fmla="*/ 53108 h 1062758"/>
                    <a:gd name="connsiteX67" fmla="*/ 540788 w 584371"/>
                    <a:gd name="connsiteY67" fmla="*/ 12151 h 1062758"/>
                    <a:gd name="connsiteX68" fmla="*/ 572221 w 584371"/>
                    <a:gd name="connsiteY68" fmla="*/ 2626 h 1062758"/>
                    <a:gd name="connsiteX69" fmla="*/ 581746 w 584371"/>
                    <a:gd name="connsiteY69" fmla="*/ 34058 h 1062758"/>
                    <a:gd name="connsiteX70" fmla="*/ 559838 w 584371"/>
                    <a:gd name="connsiteY70" fmla="*/ 75016 h 1062758"/>
                    <a:gd name="connsiteX71" fmla="*/ 538883 w 584371"/>
                    <a:gd name="connsiteY71" fmla="*/ 87398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584371" h="1062758">
                      <a:moveTo>
                        <a:pt x="22628" y="1062758"/>
                      </a:moveTo>
                      <a:cubicBezTo>
                        <a:pt x="18818" y="1062758"/>
                        <a:pt x="15008" y="1061806"/>
                        <a:pt x="12151" y="1059901"/>
                      </a:cubicBezTo>
                      <a:cubicBezTo>
                        <a:pt x="721" y="1054186"/>
                        <a:pt x="-3090" y="1039898"/>
                        <a:pt x="2626" y="1028468"/>
                      </a:cubicBezTo>
                      <a:lnTo>
                        <a:pt x="24533" y="987511"/>
                      </a:lnTo>
                      <a:cubicBezTo>
                        <a:pt x="30248" y="976081"/>
                        <a:pt x="44535" y="972271"/>
                        <a:pt x="55966" y="977986"/>
                      </a:cubicBezTo>
                      <a:cubicBezTo>
                        <a:pt x="67396" y="983701"/>
                        <a:pt x="71205" y="997988"/>
                        <a:pt x="65491" y="1009418"/>
                      </a:cubicBezTo>
                      <a:lnTo>
                        <a:pt x="43583" y="1050376"/>
                      </a:lnTo>
                      <a:cubicBezTo>
                        <a:pt x="38821" y="1057996"/>
                        <a:pt x="31201" y="1062758"/>
                        <a:pt x="22628" y="1062758"/>
                      </a:cubicBezTo>
                      <a:close/>
                      <a:moveTo>
                        <a:pt x="87398" y="940838"/>
                      </a:moveTo>
                      <a:cubicBezTo>
                        <a:pt x="83588" y="940838"/>
                        <a:pt x="79778" y="939886"/>
                        <a:pt x="76921" y="937981"/>
                      </a:cubicBezTo>
                      <a:cubicBezTo>
                        <a:pt x="65491" y="932266"/>
                        <a:pt x="61680" y="917978"/>
                        <a:pt x="67396" y="906548"/>
                      </a:cubicBezTo>
                      <a:lnTo>
                        <a:pt x="89303" y="865591"/>
                      </a:lnTo>
                      <a:cubicBezTo>
                        <a:pt x="95018" y="854161"/>
                        <a:pt x="109305" y="850351"/>
                        <a:pt x="120735" y="856066"/>
                      </a:cubicBezTo>
                      <a:cubicBezTo>
                        <a:pt x="132166" y="861781"/>
                        <a:pt x="135976" y="876068"/>
                        <a:pt x="130260" y="887498"/>
                      </a:cubicBezTo>
                      <a:lnTo>
                        <a:pt x="108353" y="928456"/>
                      </a:lnTo>
                      <a:cubicBezTo>
                        <a:pt x="103591" y="936076"/>
                        <a:pt x="95971" y="940838"/>
                        <a:pt x="87398" y="940838"/>
                      </a:cubicBezTo>
                      <a:close/>
                      <a:moveTo>
                        <a:pt x="152168" y="818918"/>
                      </a:moveTo>
                      <a:cubicBezTo>
                        <a:pt x="148358" y="818918"/>
                        <a:pt x="144548" y="817966"/>
                        <a:pt x="141691" y="816061"/>
                      </a:cubicBezTo>
                      <a:cubicBezTo>
                        <a:pt x="130260" y="810346"/>
                        <a:pt x="126451" y="796058"/>
                        <a:pt x="132166" y="784628"/>
                      </a:cubicBezTo>
                      <a:lnTo>
                        <a:pt x="154073" y="743671"/>
                      </a:lnTo>
                      <a:cubicBezTo>
                        <a:pt x="159788" y="732241"/>
                        <a:pt x="174076" y="728431"/>
                        <a:pt x="185505" y="734146"/>
                      </a:cubicBezTo>
                      <a:cubicBezTo>
                        <a:pt x="196935" y="739861"/>
                        <a:pt x="200746" y="754148"/>
                        <a:pt x="195030" y="765578"/>
                      </a:cubicBezTo>
                      <a:lnTo>
                        <a:pt x="173123" y="806536"/>
                      </a:lnTo>
                      <a:cubicBezTo>
                        <a:pt x="168360" y="814156"/>
                        <a:pt x="159788" y="818918"/>
                        <a:pt x="152168" y="818918"/>
                      </a:cubicBezTo>
                      <a:close/>
                      <a:moveTo>
                        <a:pt x="215985" y="696998"/>
                      </a:moveTo>
                      <a:cubicBezTo>
                        <a:pt x="212176" y="696998"/>
                        <a:pt x="208366" y="696046"/>
                        <a:pt x="205508" y="694141"/>
                      </a:cubicBezTo>
                      <a:cubicBezTo>
                        <a:pt x="194078" y="688426"/>
                        <a:pt x="190268" y="674138"/>
                        <a:pt x="195983" y="662708"/>
                      </a:cubicBezTo>
                      <a:lnTo>
                        <a:pt x="217891" y="621751"/>
                      </a:lnTo>
                      <a:cubicBezTo>
                        <a:pt x="223605" y="610321"/>
                        <a:pt x="237893" y="606511"/>
                        <a:pt x="249323" y="612226"/>
                      </a:cubicBezTo>
                      <a:cubicBezTo>
                        <a:pt x="260753" y="617941"/>
                        <a:pt x="264563" y="632228"/>
                        <a:pt x="258848" y="643658"/>
                      </a:cubicBezTo>
                      <a:lnTo>
                        <a:pt x="236941" y="684616"/>
                      </a:lnTo>
                      <a:cubicBezTo>
                        <a:pt x="232178" y="692236"/>
                        <a:pt x="224558" y="696998"/>
                        <a:pt x="215985" y="696998"/>
                      </a:cubicBezTo>
                      <a:close/>
                      <a:moveTo>
                        <a:pt x="280755" y="575078"/>
                      </a:moveTo>
                      <a:cubicBezTo>
                        <a:pt x="276946" y="575078"/>
                        <a:pt x="273135" y="574126"/>
                        <a:pt x="270278" y="572221"/>
                      </a:cubicBezTo>
                      <a:cubicBezTo>
                        <a:pt x="258848" y="566506"/>
                        <a:pt x="255038" y="552218"/>
                        <a:pt x="260753" y="540788"/>
                      </a:cubicBezTo>
                      <a:lnTo>
                        <a:pt x="282660" y="499831"/>
                      </a:lnTo>
                      <a:cubicBezTo>
                        <a:pt x="288376" y="488401"/>
                        <a:pt x="302663" y="484591"/>
                        <a:pt x="314093" y="490306"/>
                      </a:cubicBezTo>
                      <a:cubicBezTo>
                        <a:pt x="325523" y="496021"/>
                        <a:pt x="329333" y="510308"/>
                        <a:pt x="323618" y="521738"/>
                      </a:cubicBezTo>
                      <a:lnTo>
                        <a:pt x="301710" y="562696"/>
                      </a:lnTo>
                      <a:cubicBezTo>
                        <a:pt x="296948" y="570316"/>
                        <a:pt x="289328" y="575078"/>
                        <a:pt x="280755" y="575078"/>
                      </a:cubicBezTo>
                      <a:close/>
                      <a:moveTo>
                        <a:pt x="345526" y="453158"/>
                      </a:moveTo>
                      <a:cubicBezTo>
                        <a:pt x="341716" y="453158"/>
                        <a:pt x="337905" y="452206"/>
                        <a:pt x="335048" y="450301"/>
                      </a:cubicBezTo>
                      <a:cubicBezTo>
                        <a:pt x="323618" y="444586"/>
                        <a:pt x="319808" y="430298"/>
                        <a:pt x="325523" y="418868"/>
                      </a:cubicBezTo>
                      <a:lnTo>
                        <a:pt x="347430" y="377911"/>
                      </a:lnTo>
                      <a:cubicBezTo>
                        <a:pt x="353146" y="366481"/>
                        <a:pt x="367433" y="362671"/>
                        <a:pt x="378863" y="368386"/>
                      </a:cubicBezTo>
                      <a:cubicBezTo>
                        <a:pt x="390293" y="374101"/>
                        <a:pt x="394103" y="388388"/>
                        <a:pt x="388388" y="399818"/>
                      </a:cubicBezTo>
                      <a:lnTo>
                        <a:pt x="366480" y="440776"/>
                      </a:lnTo>
                      <a:cubicBezTo>
                        <a:pt x="361718" y="448396"/>
                        <a:pt x="353146" y="453158"/>
                        <a:pt x="345526" y="453158"/>
                      </a:cubicBezTo>
                      <a:close/>
                      <a:moveTo>
                        <a:pt x="409343" y="331238"/>
                      </a:moveTo>
                      <a:cubicBezTo>
                        <a:pt x="405533" y="331238"/>
                        <a:pt x="401723" y="330286"/>
                        <a:pt x="398866" y="328381"/>
                      </a:cubicBezTo>
                      <a:cubicBezTo>
                        <a:pt x="387435" y="322666"/>
                        <a:pt x="383626" y="308378"/>
                        <a:pt x="389341" y="296948"/>
                      </a:cubicBezTo>
                      <a:lnTo>
                        <a:pt x="411248" y="255991"/>
                      </a:lnTo>
                      <a:cubicBezTo>
                        <a:pt x="416963" y="244561"/>
                        <a:pt x="431251" y="240751"/>
                        <a:pt x="442680" y="246466"/>
                      </a:cubicBezTo>
                      <a:cubicBezTo>
                        <a:pt x="454110" y="252181"/>
                        <a:pt x="457921" y="266468"/>
                        <a:pt x="452205" y="277898"/>
                      </a:cubicBezTo>
                      <a:lnTo>
                        <a:pt x="430298" y="318856"/>
                      </a:lnTo>
                      <a:cubicBezTo>
                        <a:pt x="425535" y="326476"/>
                        <a:pt x="417916" y="331238"/>
                        <a:pt x="409343" y="331238"/>
                      </a:cubicBezTo>
                      <a:close/>
                      <a:moveTo>
                        <a:pt x="474113" y="209318"/>
                      </a:moveTo>
                      <a:cubicBezTo>
                        <a:pt x="470303" y="209318"/>
                        <a:pt x="466493" y="208366"/>
                        <a:pt x="463635" y="206461"/>
                      </a:cubicBezTo>
                      <a:cubicBezTo>
                        <a:pt x="452205" y="200746"/>
                        <a:pt x="448396" y="186458"/>
                        <a:pt x="454110" y="175028"/>
                      </a:cubicBezTo>
                      <a:lnTo>
                        <a:pt x="476018" y="134071"/>
                      </a:lnTo>
                      <a:cubicBezTo>
                        <a:pt x="481733" y="122641"/>
                        <a:pt x="496021" y="118831"/>
                        <a:pt x="507451" y="124546"/>
                      </a:cubicBezTo>
                      <a:cubicBezTo>
                        <a:pt x="518880" y="130261"/>
                        <a:pt x="522691" y="144548"/>
                        <a:pt x="516976" y="155978"/>
                      </a:cubicBezTo>
                      <a:lnTo>
                        <a:pt x="495068" y="196936"/>
                      </a:lnTo>
                      <a:cubicBezTo>
                        <a:pt x="490305" y="205508"/>
                        <a:pt x="482685" y="209318"/>
                        <a:pt x="474113" y="209318"/>
                      </a:cubicBezTo>
                      <a:close/>
                      <a:moveTo>
                        <a:pt x="538883" y="87398"/>
                      </a:moveTo>
                      <a:cubicBezTo>
                        <a:pt x="535073" y="87398"/>
                        <a:pt x="531263" y="86446"/>
                        <a:pt x="528405" y="84541"/>
                      </a:cubicBezTo>
                      <a:cubicBezTo>
                        <a:pt x="516976" y="78826"/>
                        <a:pt x="513166" y="64538"/>
                        <a:pt x="518880" y="53108"/>
                      </a:cubicBezTo>
                      <a:lnTo>
                        <a:pt x="540788" y="12151"/>
                      </a:lnTo>
                      <a:cubicBezTo>
                        <a:pt x="546503" y="721"/>
                        <a:pt x="560791" y="-3089"/>
                        <a:pt x="572221" y="2626"/>
                      </a:cubicBezTo>
                      <a:cubicBezTo>
                        <a:pt x="583651" y="8341"/>
                        <a:pt x="587461" y="22628"/>
                        <a:pt x="581746" y="34058"/>
                      </a:cubicBezTo>
                      <a:lnTo>
                        <a:pt x="559838" y="75016"/>
                      </a:lnTo>
                      <a:cubicBezTo>
                        <a:pt x="555076" y="83588"/>
                        <a:pt x="546503" y="87398"/>
                        <a:pt x="538883" y="8739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B3D0C3B8-B578-15E6-F7EF-3DB262D61BB3}"/>
                </a:ext>
              </a:extLst>
            </p:cNvPr>
            <p:cNvSpPr txBox="1"/>
            <p:nvPr/>
          </p:nvSpPr>
          <p:spPr>
            <a:xfrm>
              <a:off x="1166336" y="3305276"/>
              <a:ext cx="772169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tạp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chí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D4558E16-0DC7-E792-BF3E-81FEDB2F41DC}"/>
              </a:ext>
            </a:extLst>
          </p:cNvPr>
          <p:cNvGrpSpPr/>
          <p:nvPr/>
        </p:nvGrpSpPr>
        <p:grpSpPr>
          <a:xfrm>
            <a:off x="1063069" y="997497"/>
            <a:ext cx="8813179" cy="1013741"/>
            <a:chOff x="2389972" y="1027222"/>
            <a:chExt cx="6278283" cy="1013741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9085FB1D-1EB4-7634-8F72-BB7C72EDA9B0}"/>
                </a:ext>
              </a:extLst>
            </p:cNvPr>
            <p:cNvSpPr/>
            <p:nvPr/>
          </p:nvSpPr>
          <p:spPr>
            <a:xfrm>
              <a:off x="2389972" y="1027222"/>
              <a:ext cx="5360150" cy="682648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389B02AE-4A81-3731-FD13-ECD257961DD9}"/>
                </a:ext>
              </a:extLst>
            </p:cNvPr>
            <p:cNvSpPr txBox="1"/>
            <p:nvPr/>
          </p:nvSpPr>
          <p:spPr>
            <a:xfrm>
              <a:off x="2477442" y="1086856"/>
              <a:ext cx="6190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5" name="Đồ họa 34">
            <a:extLst>
              <a:ext uri="{FF2B5EF4-FFF2-40B4-BE49-F238E27FC236}">
                <a16:creationId xmlns:a16="http://schemas.microsoft.com/office/drawing/2014/main" id="{C6E3E3AA-89D1-F69F-153F-DF46E4F9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0862" y="770802"/>
            <a:ext cx="10858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Nhóm 33">
            <a:extLst>
              <a:ext uri="{FF2B5EF4-FFF2-40B4-BE49-F238E27FC236}">
                <a16:creationId xmlns:a16="http://schemas.microsoft.com/office/drawing/2014/main" id="{03194D78-1134-C0BA-D0D9-EC6B609D6A8D}"/>
              </a:ext>
            </a:extLst>
          </p:cNvPr>
          <p:cNvGrpSpPr/>
          <p:nvPr/>
        </p:nvGrpSpPr>
        <p:grpSpPr>
          <a:xfrm>
            <a:off x="743123" y="2466369"/>
            <a:ext cx="10705754" cy="1925261"/>
            <a:chOff x="952846" y="2336451"/>
            <a:chExt cx="10705754" cy="1925261"/>
          </a:xfrm>
        </p:grpSpPr>
        <p:grpSp>
          <p:nvGrpSpPr>
            <p:cNvPr id="16" name="Đồ họa 14">
              <a:extLst>
                <a:ext uri="{FF2B5EF4-FFF2-40B4-BE49-F238E27FC236}">
                  <a16:creationId xmlns:a16="http://schemas.microsoft.com/office/drawing/2014/main" id="{E7F034BB-9DF8-B304-EA1D-9BAB956AFC23}"/>
                </a:ext>
              </a:extLst>
            </p:cNvPr>
            <p:cNvGrpSpPr/>
            <p:nvPr/>
          </p:nvGrpSpPr>
          <p:grpSpPr>
            <a:xfrm>
              <a:off x="952846" y="2336451"/>
              <a:ext cx="10705754" cy="1925261"/>
              <a:chOff x="952846" y="2336451"/>
              <a:chExt cx="10007273" cy="2645897"/>
            </a:xfrm>
          </p:grpSpPr>
          <p:grpSp>
            <p:nvGrpSpPr>
              <p:cNvPr id="17" name="Đồ họa 14">
                <a:extLst>
                  <a:ext uri="{FF2B5EF4-FFF2-40B4-BE49-F238E27FC236}">
                    <a16:creationId xmlns:a16="http://schemas.microsoft.com/office/drawing/2014/main" id="{5643A474-B02D-E2F3-CD0F-D5B9C1483CD9}"/>
                  </a:ext>
                </a:extLst>
              </p:cNvPr>
              <p:cNvGrpSpPr/>
              <p:nvPr/>
            </p:nvGrpSpPr>
            <p:grpSpPr>
              <a:xfrm>
                <a:off x="1244941" y="2604982"/>
                <a:ext cx="9482614" cy="2288857"/>
                <a:chOff x="1244941" y="2604982"/>
                <a:chExt cx="9482614" cy="2288857"/>
              </a:xfrm>
            </p:grpSpPr>
            <p:sp>
              <p:nvSpPr>
                <p:cNvPr id="18" name="Hình tự do: Hình 17">
                  <a:extLst>
                    <a:ext uri="{FF2B5EF4-FFF2-40B4-BE49-F238E27FC236}">
                      <a16:creationId xmlns:a16="http://schemas.microsoft.com/office/drawing/2014/main" id="{745E3F1A-03A2-3C23-2700-F0DDFDCA5449}"/>
                    </a:ext>
                  </a:extLst>
                </p:cNvPr>
                <p:cNvSpPr/>
                <p:nvPr/>
              </p:nvSpPr>
              <p:spPr>
                <a:xfrm>
                  <a:off x="1369709" y="2868824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9" name="Hình tự do: Hình 18">
                  <a:extLst>
                    <a:ext uri="{FF2B5EF4-FFF2-40B4-BE49-F238E27FC236}">
                      <a16:creationId xmlns:a16="http://schemas.microsoft.com/office/drawing/2014/main" id="{9F387D4F-9CD8-BAC0-322D-8CAE7C621EB3}"/>
                    </a:ext>
                  </a:extLst>
                </p:cNvPr>
                <p:cNvSpPr/>
                <p:nvPr/>
              </p:nvSpPr>
              <p:spPr>
                <a:xfrm>
                  <a:off x="1267792" y="262879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0" name="Hình tự do: Hình 19">
                  <a:extLst>
                    <a:ext uri="{FF2B5EF4-FFF2-40B4-BE49-F238E27FC236}">
                      <a16:creationId xmlns:a16="http://schemas.microsoft.com/office/drawing/2014/main" id="{DC64C50D-613A-6B02-BAEF-9B0181D1BB19}"/>
                    </a:ext>
                  </a:extLst>
                </p:cNvPr>
                <p:cNvSpPr/>
                <p:nvPr/>
              </p:nvSpPr>
              <p:spPr>
                <a:xfrm>
                  <a:off x="1244941" y="2604982"/>
                  <a:ext cx="9403557" cy="2070734"/>
                </a:xfrm>
                <a:custGeom>
                  <a:avLst/>
                  <a:gdLst>
                    <a:gd name="connsiteX0" fmla="*/ 9380697 w 9403557"/>
                    <a:gd name="connsiteY0" fmla="*/ 2070735 h 2070734"/>
                    <a:gd name="connsiteX1" fmla="*/ 9380697 w 9403557"/>
                    <a:gd name="connsiteY1" fmla="*/ 2070735 h 2070734"/>
                    <a:gd name="connsiteX2" fmla="*/ 4819175 w 9403557"/>
                    <a:gd name="connsiteY2" fmla="*/ 2027873 h 2070734"/>
                    <a:gd name="connsiteX3" fmla="*/ 23337 w 9403557"/>
                    <a:gd name="connsiteY3" fmla="*/ 1985010 h 2070734"/>
                    <a:gd name="connsiteX4" fmla="*/ 477 w 9403557"/>
                    <a:gd name="connsiteY4" fmla="*/ 1962150 h 2070734"/>
                    <a:gd name="connsiteX5" fmla="*/ 18575 w 9403557"/>
                    <a:gd name="connsiteY5" fmla="*/ 991552 h 2070734"/>
                    <a:gd name="connsiteX6" fmla="*/ 36672 w 9403557"/>
                    <a:gd name="connsiteY6" fmla="*/ 22860 h 2070734"/>
                    <a:gd name="connsiteX7" fmla="*/ 43340 w 9403557"/>
                    <a:gd name="connsiteY7" fmla="*/ 6667 h 2070734"/>
                    <a:gd name="connsiteX8" fmla="*/ 59532 w 9403557"/>
                    <a:gd name="connsiteY8" fmla="*/ 0 h 2070734"/>
                    <a:gd name="connsiteX9" fmla="*/ 59532 w 9403557"/>
                    <a:gd name="connsiteY9" fmla="*/ 0 h 2070734"/>
                    <a:gd name="connsiteX10" fmla="*/ 9380697 w 9403557"/>
                    <a:gd name="connsiteY10" fmla="*/ 35242 h 2070734"/>
                    <a:gd name="connsiteX11" fmla="*/ 9403557 w 9403557"/>
                    <a:gd name="connsiteY11" fmla="*/ 55245 h 2070734"/>
                    <a:gd name="connsiteX12" fmla="*/ 9403557 w 9403557"/>
                    <a:gd name="connsiteY12" fmla="*/ 57150 h 2070734"/>
                    <a:gd name="connsiteX13" fmla="*/ 9403557 w 9403557"/>
                    <a:gd name="connsiteY13" fmla="*/ 60008 h 2070734"/>
                    <a:gd name="connsiteX14" fmla="*/ 9403557 w 9403557"/>
                    <a:gd name="connsiteY14" fmla="*/ 2047875 h 2070734"/>
                    <a:gd name="connsiteX15" fmla="*/ 9396890 w 9403557"/>
                    <a:gd name="connsiteY15" fmla="*/ 2064068 h 2070734"/>
                    <a:gd name="connsiteX16" fmla="*/ 9380697 w 9403557"/>
                    <a:gd name="connsiteY16" fmla="*/ 2070735 h 2070734"/>
                    <a:gd name="connsiteX17" fmla="*/ 89060 w 9403557"/>
                    <a:gd name="connsiteY17" fmla="*/ 1939290 h 2070734"/>
                    <a:gd name="connsiteX18" fmla="*/ 4820127 w 9403557"/>
                    <a:gd name="connsiteY18" fmla="*/ 1982153 h 2070734"/>
                    <a:gd name="connsiteX19" fmla="*/ 9357837 w 9403557"/>
                    <a:gd name="connsiteY19" fmla="*/ 2025015 h 2070734"/>
                    <a:gd name="connsiteX20" fmla="*/ 9357837 w 9403557"/>
                    <a:gd name="connsiteY20" fmla="*/ 81915 h 2070734"/>
                    <a:gd name="connsiteX21" fmla="*/ 82392 w 9403557"/>
                    <a:gd name="connsiteY21" fmla="*/ 45720 h 2070734"/>
                    <a:gd name="connsiteX22" fmla="*/ 64295 w 9403557"/>
                    <a:gd name="connsiteY22" fmla="*/ 993457 h 2070734"/>
                    <a:gd name="connsiteX23" fmla="*/ 46197 w 9403557"/>
                    <a:gd name="connsiteY23" fmla="*/ 1939290 h 2070734"/>
                    <a:gd name="connsiteX24" fmla="*/ 89060 w 9403557"/>
                    <a:gd name="connsiteY24" fmla="*/ 1939290 h 207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403557" h="2070734">
                      <a:moveTo>
                        <a:pt x="9380697" y="2070735"/>
                      </a:moveTo>
                      <a:cubicBezTo>
                        <a:pt x="9380697" y="2070735"/>
                        <a:pt x="9380697" y="2070735"/>
                        <a:pt x="9380697" y="2070735"/>
                      </a:cubicBezTo>
                      <a:cubicBezTo>
                        <a:pt x="7858602" y="2068830"/>
                        <a:pt x="6313647" y="2047875"/>
                        <a:pt x="4819175" y="2027873"/>
                      </a:cubicBezTo>
                      <a:cubicBezTo>
                        <a:pt x="3248502" y="2006918"/>
                        <a:pt x="1624490" y="1985010"/>
                        <a:pt x="23337" y="1985010"/>
                      </a:cubicBezTo>
                      <a:cubicBezTo>
                        <a:pt x="10955" y="1985010"/>
                        <a:pt x="477" y="1974533"/>
                        <a:pt x="477" y="1962150"/>
                      </a:cubicBezTo>
                      <a:cubicBezTo>
                        <a:pt x="-2380" y="1639253"/>
                        <a:pt x="8097" y="1309688"/>
                        <a:pt x="18575" y="991552"/>
                      </a:cubicBezTo>
                      <a:cubicBezTo>
                        <a:pt x="28100" y="673418"/>
                        <a:pt x="38577" y="344805"/>
                        <a:pt x="36672" y="22860"/>
                      </a:cubicBezTo>
                      <a:cubicBezTo>
                        <a:pt x="36672" y="17145"/>
                        <a:pt x="38577" y="10478"/>
                        <a:pt x="43340" y="6667"/>
                      </a:cubicBezTo>
                      <a:cubicBezTo>
                        <a:pt x="48102" y="1905"/>
                        <a:pt x="53817" y="0"/>
                        <a:pt x="59532" y="0"/>
                      </a:cubicBezTo>
                      <a:cubicBezTo>
                        <a:pt x="59532" y="0"/>
                        <a:pt x="59532" y="0"/>
                        <a:pt x="59532" y="0"/>
                      </a:cubicBezTo>
                      <a:lnTo>
                        <a:pt x="9380697" y="35242"/>
                      </a:lnTo>
                      <a:cubicBezTo>
                        <a:pt x="9392127" y="35242"/>
                        <a:pt x="9401652" y="43815"/>
                        <a:pt x="9403557" y="55245"/>
                      </a:cubicBezTo>
                      <a:lnTo>
                        <a:pt x="9403557" y="57150"/>
                      </a:lnTo>
                      <a:cubicBezTo>
                        <a:pt x="9403557" y="58103"/>
                        <a:pt x="9403557" y="59055"/>
                        <a:pt x="9403557" y="60008"/>
                      </a:cubicBezTo>
                      <a:lnTo>
                        <a:pt x="9403557" y="2047875"/>
                      </a:lnTo>
                      <a:cubicBezTo>
                        <a:pt x="9403557" y="2053590"/>
                        <a:pt x="9400700" y="2060258"/>
                        <a:pt x="9396890" y="2064068"/>
                      </a:cubicBezTo>
                      <a:cubicBezTo>
                        <a:pt x="9393079" y="2068830"/>
                        <a:pt x="9387365" y="2070735"/>
                        <a:pt x="9380697" y="2070735"/>
                      </a:cubicBezTo>
                      <a:close/>
                      <a:moveTo>
                        <a:pt x="89060" y="1939290"/>
                      </a:moveTo>
                      <a:cubicBezTo>
                        <a:pt x="1669257" y="1939290"/>
                        <a:pt x="3270410" y="1961198"/>
                        <a:pt x="4820127" y="1982153"/>
                      </a:cubicBezTo>
                      <a:cubicBezTo>
                        <a:pt x="6306027" y="2002155"/>
                        <a:pt x="7843363" y="2023110"/>
                        <a:pt x="9357837" y="2025015"/>
                      </a:cubicBezTo>
                      <a:lnTo>
                        <a:pt x="9357837" y="81915"/>
                      </a:lnTo>
                      <a:lnTo>
                        <a:pt x="82392" y="45720"/>
                      </a:lnTo>
                      <a:cubicBezTo>
                        <a:pt x="84297" y="360998"/>
                        <a:pt x="73820" y="681990"/>
                        <a:pt x="64295" y="993457"/>
                      </a:cubicBezTo>
                      <a:cubicBezTo>
                        <a:pt x="54770" y="1303973"/>
                        <a:pt x="44292" y="1624965"/>
                        <a:pt x="46197" y="1939290"/>
                      </a:cubicBezTo>
                      <a:cubicBezTo>
                        <a:pt x="60485" y="1939290"/>
                        <a:pt x="74772" y="1939290"/>
                        <a:pt x="89060" y="193929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1" name="Đồ họa 14">
                <a:extLst>
                  <a:ext uri="{FF2B5EF4-FFF2-40B4-BE49-F238E27FC236}">
                    <a16:creationId xmlns:a16="http://schemas.microsoft.com/office/drawing/2014/main" id="{C2B0A40F-06A3-2F33-32E4-F7E7CA04435E}"/>
                  </a:ext>
                </a:extLst>
              </p:cNvPr>
              <p:cNvGrpSpPr/>
              <p:nvPr/>
            </p:nvGrpSpPr>
            <p:grpSpPr>
              <a:xfrm>
                <a:off x="952846" y="2336451"/>
                <a:ext cx="1113770" cy="1020134"/>
                <a:chOff x="952846" y="2336451"/>
                <a:chExt cx="1113770" cy="1020134"/>
              </a:xfrm>
            </p:grpSpPr>
            <p:sp>
              <p:nvSpPr>
                <p:cNvPr id="22" name="Hình tự do: Hình 21">
                  <a:extLst>
                    <a:ext uri="{FF2B5EF4-FFF2-40B4-BE49-F238E27FC236}">
                      <a16:creationId xmlns:a16="http://schemas.microsoft.com/office/drawing/2014/main" id="{5A100EA8-D1A5-AB8A-7A2B-E83A931C3CFB}"/>
                    </a:ext>
                  </a:extLst>
                </p:cNvPr>
                <p:cNvSpPr/>
                <p:nvPr/>
              </p:nvSpPr>
              <p:spPr>
                <a:xfrm>
                  <a:off x="955595" y="2337403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" name="Đồ họa 14">
                  <a:extLst>
                    <a:ext uri="{FF2B5EF4-FFF2-40B4-BE49-F238E27FC236}">
                      <a16:creationId xmlns:a16="http://schemas.microsoft.com/office/drawing/2014/main" id="{0045E139-1F15-4D2D-C78D-031EE9EBDB46}"/>
                    </a:ext>
                  </a:extLst>
                </p:cNvPr>
                <p:cNvGrpSpPr/>
                <p:nvPr/>
              </p:nvGrpSpPr>
              <p:grpSpPr>
                <a:xfrm>
                  <a:off x="952846" y="2336451"/>
                  <a:ext cx="1110913" cy="1019101"/>
                  <a:chOff x="952846" y="2336451"/>
                  <a:chExt cx="1110913" cy="1019101"/>
                </a:xfrm>
                <a:solidFill>
                  <a:srgbClr val="454E5F"/>
                </a:solidFill>
              </p:grpSpPr>
              <p:sp>
                <p:nvSpPr>
                  <p:cNvPr id="24" name="Hình tự do: Hình 23">
                    <a:extLst>
                      <a:ext uri="{FF2B5EF4-FFF2-40B4-BE49-F238E27FC236}">
                        <a16:creationId xmlns:a16="http://schemas.microsoft.com/office/drawing/2014/main" id="{DBFAF208-28DB-5824-DAE5-164F5B130C5D}"/>
                      </a:ext>
                    </a:extLst>
                  </p:cNvPr>
                  <p:cNvSpPr/>
                  <p:nvPr/>
                </p:nvSpPr>
                <p:spPr>
                  <a:xfrm>
                    <a:off x="952846" y="2336451"/>
                    <a:ext cx="1110913" cy="1019101"/>
                  </a:xfrm>
                  <a:custGeom>
                    <a:avLst/>
                    <a:gdLst>
                      <a:gd name="connsiteX0" fmla="*/ 1058382 w 1110913"/>
                      <a:gd name="connsiteY0" fmla="*/ 244719 h 1019101"/>
                      <a:gd name="connsiteX1" fmla="*/ 959322 w 1110913"/>
                      <a:gd name="connsiteY1" fmla="*/ 248529 h 1019101"/>
                      <a:gd name="connsiteX2" fmla="*/ 1106007 w 1110913"/>
                      <a:gd name="connsiteY2" fmla="*/ 87556 h 1019101"/>
                      <a:gd name="connsiteX3" fmla="*/ 1095530 w 1110913"/>
                      <a:gd name="connsiteY3" fmla="*/ 53266 h 1019101"/>
                      <a:gd name="connsiteX4" fmla="*/ 1031712 w 1110913"/>
                      <a:gd name="connsiteY4" fmla="*/ 73269 h 1019101"/>
                      <a:gd name="connsiteX5" fmla="*/ 875502 w 1110913"/>
                      <a:gd name="connsiteY5" fmla="*/ 143754 h 1019101"/>
                      <a:gd name="connsiteX6" fmla="*/ 890742 w 1110913"/>
                      <a:gd name="connsiteY6" fmla="*/ 97081 h 1019101"/>
                      <a:gd name="connsiteX7" fmla="*/ 842165 w 1110913"/>
                      <a:gd name="connsiteY7" fmla="*/ 7546 h 1019101"/>
                      <a:gd name="connsiteX8" fmla="*/ 840260 w 1110913"/>
                      <a:gd name="connsiteY8" fmla="*/ 8499 h 1019101"/>
                      <a:gd name="connsiteX9" fmla="*/ 805017 w 1110913"/>
                      <a:gd name="connsiteY9" fmla="*/ 36121 h 1019101"/>
                      <a:gd name="connsiteX10" fmla="*/ 71592 w 1110913"/>
                      <a:gd name="connsiteY10" fmla="*/ 708587 h 1019101"/>
                      <a:gd name="connsiteX11" fmla="*/ 3012 w 1110913"/>
                      <a:gd name="connsiteY11" fmla="*/ 781929 h 1019101"/>
                      <a:gd name="connsiteX12" fmla="*/ 28730 w 1110913"/>
                      <a:gd name="connsiteY12" fmla="*/ 821934 h 1019101"/>
                      <a:gd name="connsiteX13" fmla="*/ 113502 w 1110913"/>
                      <a:gd name="connsiteY13" fmla="*/ 805741 h 1019101"/>
                      <a:gd name="connsiteX14" fmla="*/ 28730 w 1110913"/>
                      <a:gd name="connsiteY14" fmla="*/ 927662 h 1019101"/>
                      <a:gd name="connsiteX15" fmla="*/ 56352 w 1110913"/>
                      <a:gd name="connsiteY15" fmla="*/ 961951 h 1019101"/>
                      <a:gd name="connsiteX16" fmla="*/ 228755 w 1110913"/>
                      <a:gd name="connsiteY16" fmla="*/ 897181 h 1019101"/>
                      <a:gd name="connsiteX17" fmla="*/ 223040 w 1110913"/>
                      <a:gd name="connsiteY17" fmla="*/ 976239 h 1019101"/>
                      <a:gd name="connsiteX18" fmla="*/ 227802 w 1110913"/>
                      <a:gd name="connsiteY18" fmla="*/ 1003862 h 1019101"/>
                      <a:gd name="connsiteX19" fmla="*/ 249710 w 1110913"/>
                      <a:gd name="connsiteY19" fmla="*/ 1019101 h 1019101"/>
                      <a:gd name="connsiteX20" fmla="*/ 266855 w 1110913"/>
                      <a:gd name="connsiteY20" fmla="*/ 1011481 h 1019101"/>
                      <a:gd name="connsiteX21" fmla="*/ 391632 w 1110913"/>
                      <a:gd name="connsiteY21" fmla="*/ 898134 h 1019101"/>
                      <a:gd name="connsiteX22" fmla="*/ 559272 w 1110913"/>
                      <a:gd name="connsiteY22" fmla="*/ 747639 h 1019101"/>
                      <a:gd name="connsiteX23" fmla="*/ 894552 w 1110913"/>
                      <a:gd name="connsiteY23" fmla="*/ 445696 h 1019101"/>
                      <a:gd name="connsiteX24" fmla="*/ 1011710 w 1110913"/>
                      <a:gd name="connsiteY24" fmla="*/ 339969 h 1019101"/>
                      <a:gd name="connsiteX25" fmla="*/ 1058382 w 1110913"/>
                      <a:gd name="connsiteY25" fmla="*/ 244719 h 1019101"/>
                      <a:gd name="connsiteX26" fmla="*/ 417350 w 1110913"/>
                      <a:gd name="connsiteY26" fmla="*/ 817171 h 1019101"/>
                      <a:gd name="connsiteX27" fmla="*/ 273522 w 1110913"/>
                      <a:gd name="connsiteY27" fmla="*/ 946712 h 1019101"/>
                      <a:gd name="connsiteX28" fmla="*/ 274475 w 1110913"/>
                      <a:gd name="connsiteY28" fmla="*/ 934329 h 1019101"/>
                      <a:gd name="connsiteX29" fmla="*/ 283047 w 1110913"/>
                      <a:gd name="connsiteY29" fmla="*/ 875274 h 1019101"/>
                      <a:gd name="connsiteX30" fmla="*/ 115407 w 1110913"/>
                      <a:gd name="connsiteY30" fmla="*/ 888609 h 1019101"/>
                      <a:gd name="connsiteX31" fmla="*/ 183035 w 1110913"/>
                      <a:gd name="connsiteY31" fmla="*/ 793359 h 1019101"/>
                      <a:gd name="connsiteX32" fmla="*/ 166842 w 1110913"/>
                      <a:gd name="connsiteY32" fmla="*/ 752401 h 1019101"/>
                      <a:gd name="connsiteX33" fmla="*/ 83975 w 1110913"/>
                      <a:gd name="connsiteY33" fmla="*/ 764784 h 1019101"/>
                      <a:gd name="connsiteX34" fmla="*/ 687860 w 1110913"/>
                      <a:gd name="connsiteY34" fmla="*/ 211381 h 1019101"/>
                      <a:gd name="connsiteX35" fmla="*/ 853595 w 1110913"/>
                      <a:gd name="connsiteY35" fmla="*/ 58981 h 1019101"/>
                      <a:gd name="connsiteX36" fmla="*/ 838355 w 1110913"/>
                      <a:gd name="connsiteY36" fmla="*/ 114226 h 1019101"/>
                      <a:gd name="connsiteX37" fmla="*/ 804065 w 1110913"/>
                      <a:gd name="connsiteY37" fmla="*/ 179949 h 1019101"/>
                      <a:gd name="connsiteX38" fmla="*/ 805017 w 1110913"/>
                      <a:gd name="connsiteY38" fmla="*/ 206619 h 1019101"/>
                      <a:gd name="connsiteX39" fmla="*/ 888837 w 1110913"/>
                      <a:gd name="connsiteY39" fmla="*/ 189474 h 1019101"/>
                      <a:gd name="connsiteX40" fmla="*/ 995517 w 1110913"/>
                      <a:gd name="connsiteY40" fmla="*/ 140896 h 1019101"/>
                      <a:gd name="connsiteX41" fmla="*/ 921222 w 1110913"/>
                      <a:gd name="connsiteY41" fmla="*/ 217096 h 1019101"/>
                      <a:gd name="connsiteX42" fmla="*/ 909792 w 1110913"/>
                      <a:gd name="connsiteY42" fmla="*/ 295201 h 1019101"/>
                      <a:gd name="connsiteX43" fmla="*/ 1001232 w 1110913"/>
                      <a:gd name="connsiteY43" fmla="*/ 291391 h 1019101"/>
                      <a:gd name="connsiteX44" fmla="*/ 417350 w 1110913"/>
                      <a:gd name="connsiteY44" fmla="*/ 817171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3" h="1019101">
                        <a:moveTo>
                          <a:pt x="1058382" y="244719"/>
                        </a:moveTo>
                        <a:cubicBezTo>
                          <a:pt x="1025045" y="245671"/>
                          <a:pt x="992660" y="247576"/>
                          <a:pt x="959322" y="248529"/>
                        </a:cubicBezTo>
                        <a:cubicBezTo>
                          <a:pt x="1007900" y="195189"/>
                          <a:pt x="1057430" y="140896"/>
                          <a:pt x="1106007" y="87556"/>
                        </a:cubicBezTo>
                        <a:cubicBezTo>
                          <a:pt x="1116485" y="76126"/>
                          <a:pt x="1108865" y="58981"/>
                          <a:pt x="1095530" y="53266"/>
                        </a:cubicBezTo>
                        <a:cubicBezTo>
                          <a:pt x="1076480" y="44694"/>
                          <a:pt x="1049810" y="65649"/>
                          <a:pt x="1031712" y="73269"/>
                        </a:cubicBezTo>
                        <a:cubicBezTo>
                          <a:pt x="979325" y="97081"/>
                          <a:pt x="927890" y="119941"/>
                          <a:pt x="875502" y="143754"/>
                        </a:cubicBezTo>
                        <a:cubicBezTo>
                          <a:pt x="882170" y="128514"/>
                          <a:pt x="886932" y="113274"/>
                          <a:pt x="890742" y="97081"/>
                        </a:cubicBezTo>
                        <a:cubicBezTo>
                          <a:pt x="900267" y="59934"/>
                          <a:pt x="910745" y="-25791"/>
                          <a:pt x="842165" y="7546"/>
                        </a:cubicBezTo>
                        <a:lnTo>
                          <a:pt x="840260" y="8499"/>
                        </a:lnTo>
                        <a:cubicBezTo>
                          <a:pt x="826925" y="15166"/>
                          <a:pt x="816447" y="25644"/>
                          <a:pt x="805017" y="36121"/>
                        </a:cubicBezTo>
                        <a:cubicBezTo>
                          <a:pt x="566892" y="267579"/>
                          <a:pt x="303050" y="470461"/>
                          <a:pt x="71592" y="708587"/>
                        </a:cubicBezTo>
                        <a:cubicBezTo>
                          <a:pt x="50637" y="730494"/>
                          <a:pt x="16347" y="755259"/>
                          <a:pt x="3012" y="781929"/>
                        </a:cubicBezTo>
                        <a:cubicBezTo>
                          <a:pt x="-6513" y="799074"/>
                          <a:pt x="7775" y="826696"/>
                          <a:pt x="28730" y="821934"/>
                        </a:cubicBezTo>
                        <a:cubicBezTo>
                          <a:pt x="57305" y="816219"/>
                          <a:pt x="84927" y="810504"/>
                          <a:pt x="113502" y="805741"/>
                        </a:cubicBezTo>
                        <a:cubicBezTo>
                          <a:pt x="84927" y="845746"/>
                          <a:pt x="56352" y="886704"/>
                          <a:pt x="28730" y="927662"/>
                        </a:cubicBezTo>
                        <a:cubicBezTo>
                          <a:pt x="16347" y="945759"/>
                          <a:pt x="35397" y="971476"/>
                          <a:pt x="56352" y="961951"/>
                        </a:cubicBezTo>
                        <a:cubicBezTo>
                          <a:pt x="112550" y="936234"/>
                          <a:pt x="168747" y="913374"/>
                          <a:pt x="228755" y="897181"/>
                        </a:cubicBezTo>
                        <a:cubicBezTo>
                          <a:pt x="224945" y="922899"/>
                          <a:pt x="223040" y="949569"/>
                          <a:pt x="223040" y="976239"/>
                        </a:cubicBezTo>
                        <a:cubicBezTo>
                          <a:pt x="223040" y="985764"/>
                          <a:pt x="223992" y="995289"/>
                          <a:pt x="227802" y="1003862"/>
                        </a:cubicBezTo>
                        <a:cubicBezTo>
                          <a:pt x="231612" y="1012434"/>
                          <a:pt x="240185" y="1019101"/>
                          <a:pt x="249710" y="1019101"/>
                        </a:cubicBezTo>
                        <a:cubicBezTo>
                          <a:pt x="256377" y="1019101"/>
                          <a:pt x="261140" y="1015291"/>
                          <a:pt x="266855" y="1011481"/>
                        </a:cubicBezTo>
                        <a:cubicBezTo>
                          <a:pt x="311622" y="980049"/>
                          <a:pt x="351627" y="935281"/>
                          <a:pt x="391632" y="898134"/>
                        </a:cubicBezTo>
                        <a:lnTo>
                          <a:pt x="559272" y="747639"/>
                        </a:lnTo>
                        <a:cubicBezTo>
                          <a:pt x="670715" y="646674"/>
                          <a:pt x="783110" y="546661"/>
                          <a:pt x="894552" y="445696"/>
                        </a:cubicBezTo>
                        <a:cubicBezTo>
                          <a:pt x="933605" y="410454"/>
                          <a:pt x="972657" y="375211"/>
                          <a:pt x="1011710" y="339969"/>
                        </a:cubicBezTo>
                        <a:cubicBezTo>
                          <a:pt x="1028855" y="329491"/>
                          <a:pt x="1131725" y="241861"/>
                          <a:pt x="1058382" y="244719"/>
                        </a:cubicBezTo>
                        <a:close/>
                        <a:moveTo>
                          <a:pt x="417350" y="817171"/>
                        </a:moveTo>
                        <a:cubicBezTo>
                          <a:pt x="369725" y="860034"/>
                          <a:pt x="321147" y="903849"/>
                          <a:pt x="273522" y="946712"/>
                        </a:cubicBezTo>
                        <a:cubicBezTo>
                          <a:pt x="273522" y="942901"/>
                          <a:pt x="273522" y="938139"/>
                          <a:pt x="274475" y="934329"/>
                        </a:cubicBezTo>
                        <a:cubicBezTo>
                          <a:pt x="276380" y="914326"/>
                          <a:pt x="279237" y="895276"/>
                          <a:pt x="283047" y="875274"/>
                        </a:cubicBezTo>
                        <a:cubicBezTo>
                          <a:pt x="293525" y="823839"/>
                          <a:pt x="129695" y="867654"/>
                          <a:pt x="115407" y="888609"/>
                        </a:cubicBezTo>
                        <a:cubicBezTo>
                          <a:pt x="137315" y="856224"/>
                          <a:pt x="160175" y="824791"/>
                          <a:pt x="183035" y="793359"/>
                        </a:cubicBezTo>
                        <a:cubicBezTo>
                          <a:pt x="193512" y="778119"/>
                          <a:pt x="183035" y="758116"/>
                          <a:pt x="166842" y="752401"/>
                        </a:cubicBezTo>
                        <a:cubicBezTo>
                          <a:pt x="145887" y="745734"/>
                          <a:pt x="105882" y="760974"/>
                          <a:pt x="83975" y="764784"/>
                        </a:cubicBezTo>
                        <a:cubicBezTo>
                          <a:pt x="271617" y="567616"/>
                          <a:pt x="484025" y="393309"/>
                          <a:pt x="687860" y="211381"/>
                        </a:cubicBezTo>
                        <a:cubicBezTo>
                          <a:pt x="744057" y="160899"/>
                          <a:pt x="799302" y="110416"/>
                          <a:pt x="853595" y="58981"/>
                        </a:cubicBezTo>
                        <a:cubicBezTo>
                          <a:pt x="844070" y="68506"/>
                          <a:pt x="844070" y="100891"/>
                          <a:pt x="838355" y="114226"/>
                        </a:cubicBezTo>
                        <a:cubicBezTo>
                          <a:pt x="832640" y="129466"/>
                          <a:pt x="811685" y="157089"/>
                          <a:pt x="804065" y="179949"/>
                        </a:cubicBezTo>
                        <a:cubicBezTo>
                          <a:pt x="801207" y="190426"/>
                          <a:pt x="800255" y="199951"/>
                          <a:pt x="805017" y="206619"/>
                        </a:cubicBezTo>
                        <a:cubicBezTo>
                          <a:pt x="823115" y="233289"/>
                          <a:pt x="868835" y="198999"/>
                          <a:pt x="888837" y="189474"/>
                        </a:cubicBezTo>
                        <a:cubicBezTo>
                          <a:pt x="924080" y="173281"/>
                          <a:pt x="960275" y="157089"/>
                          <a:pt x="995517" y="140896"/>
                        </a:cubicBezTo>
                        <a:cubicBezTo>
                          <a:pt x="969800" y="152326"/>
                          <a:pt x="939320" y="196141"/>
                          <a:pt x="921222" y="217096"/>
                        </a:cubicBezTo>
                        <a:cubicBezTo>
                          <a:pt x="908840" y="231384"/>
                          <a:pt x="857405" y="298059"/>
                          <a:pt x="909792" y="295201"/>
                        </a:cubicBezTo>
                        <a:cubicBezTo>
                          <a:pt x="940272" y="294249"/>
                          <a:pt x="970752" y="293296"/>
                          <a:pt x="1001232" y="291391"/>
                        </a:cubicBezTo>
                        <a:cubicBezTo>
                          <a:pt x="805970" y="467604"/>
                          <a:pt x="611660" y="642864"/>
                          <a:pt x="417350" y="817171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id="{6821D70A-718B-EDF4-ACC6-7218ED3EBE30}"/>
                      </a:ext>
                    </a:extLst>
                  </p:cNvPr>
                  <p:cNvSpPr/>
                  <p:nvPr/>
                </p:nvSpPr>
                <p:spPr>
                  <a:xfrm>
                    <a:off x="1397879" y="2599425"/>
                    <a:ext cx="270686" cy="264982"/>
                  </a:xfrm>
                  <a:custGeom>
                    <a:avLst/>
                    <a:gdLst>
                      <a:gd name="connsiteX0" fmla="*/ 4702 w 270686"/>
                      <a:gd name="connsiteY0" fmla="*/ 256064 h 264982"/>
                      <a:gd name="connsiteX1" fmla="*/ 37087 w 270686"/>
                      <a:gd name="connsiteY1" fmla="*/ 259874 h 264982"/>
                      <a:gd name="connsiteX2" fmla="*/ 261877 w 270686"/>
                      <a:gd name="connsiteY2" fmla="*/ 40799 h 264982"/>
                      <a:gd name="connsiteX3" fmla="*/ 265687 w 270686"/>
                      <a:gd name="connsiteY3" fmla="*/ 8414 h 264982"/>
                      <a:gd name="connsiteX4" fmla="*/ 233302 w 270686"/>
                      <a:gd name="connsiteY4" fmla="*/ 4604 h 264982"/>
                      <a:gd name="connsiteX5" fmla="*/ 8512 w 270686"/>
                      <a:gd name="connsiteY5" fmla="*/ 223679 h 264982"/>
                      <a:gd name="connsiteX6" fmla="*/ 4702 w 270686"/>
                      <a:gd name="connsiteY6" fmla="*/ 256064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686" h="264982">
                        <a:moveTo>
                          <a:pt x="4702" y="256064"/>
                        </a:moveTo>
                        <a:cubicBezTo>
                          <a:pt x="12322" y="265589"/>
                          <a:pt x="28514" y="268447"/>
                          <a:pt x="37087" y="259874"/>
                        </a:cubicBezTo>
                        <a:cubicBezTo>
                          <a:pt x="112334" y="187484"/>
                          <a:pt x="175199" y="101759"/>
                          <a:pt x="261877" y="40799"/>
                        </a:cubicBezTo>
                        <a:cubicBezTo>
                          <a:pt x="272354" y="33179"/>
                          <a:pt x="273307" y="17939"/>
                          <a:pt x="265687" y="8414"/>
                        </a:cubicBezTo>
                        <a:cubicBezTo>
                          <a:pt x="257114" y="-2063"/>
                          <a:pt x="243779" y="-2063"/>
                          <a:pt x="233302" y="4604"/>
                        </a:cubicBezTo>
                        <a:cubicBezTo>
                          <a:pt x="146624" y="65564"/>
                          <a:pt x="83759" y="151289"/>
                          <a:pt x="8512" y="223679"/>
                        </a:cubicBezTo>
                        <a:cubicBezTo>
                          <a:pt x="-1013" y="232252"/>
                          <a:pt x="-2918" y="245587"/>
                          <a:pt x="4702" y="256064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26" name="Đồ họa 14">
                <a:extLst>
                  <a:ext uri="{FF2B5EF4-FFF2-40B4-BE49-F238E27FC236}">
                    <a16:creationId xmlns:a16="http://schemas.microsoft.com/office/drawing/2014/main" id="{FA288BFE-56EE-15D5-0909-D88DD8455807}"/>
                  </a:ext>
                </a:extLst>
              </p:cNvPr>
              <p:cNvGrpSpPr/>
              <p:nvPr/>
            </p:nvGrpSpPr>
            <p:grpSpPr>
              <a:xfrm>
                <a:off x="9845397" y="3962214"/>
                <a:ext cx="1114722" cy="1020134"/>
                <a:chOff x="9845397" y="3962214"/>
                <a:chExt cx="1114722" cy="1020134"/>
              </a:xfrm>
            </p:grpSpPr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7A6C0B4E-04A6-AD14-7058-600366200E44}"/>
                    </a:ext>
                  </a:extLst>
                </p:cNvPr>
                <p:cNvSpPr/>
                <p:nvPr/>
              </p:nvSpPr>
              <p:spPr>
                <a:xfrm>
                  <a:off x="9845397" y="3962214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8" name="Đồ họa 14">
                  <a:extLst>
                    <a:ext uri="{FF2B5EF4-FFF2-40B4-BE49-F238E27FC236}">
                      <a16:creationId xmlns:a16="http://schemas.microsoft.com/office/drawing/2014/main" id="{99D15F68-8FF4-6826-1341-43DEBB650E28}"/>
                    </a:ext>
                  </a:extLst>
                </p:cNvPr>
                <p:cNvGrpSpPr/>
                <p:nvPr/>
              </p:nvGrpSpPr>
              <p:grpSpPr>
                <a:xfrm>
                  <a:off x="9849207" y="3963247"/>
                  <a:ext cx="1110912" cy="1019101"/>
                  <a:chOff x="9849207" y="3963247"/>
                  <a:chExt cx="1110912" cy="1019101"/>
                </a:xfrm>
                <a:solidFill>
                  <a:srgbClr val="454E5F"/>
                </a:solidFill>
              </p:grpSpPr>
              <p:sp>
                <p:nvSpPr>
                  <p:cNvPr id="29" name="Hình tự do: Hình 28">
                    <a:extLst>
                      <a:ext uri="{FF2B5EF4-FFF2-40B4-BE49-F238E27FC236}">
                        <a16:creationId xmlns:a16="http://schemas.microsoft.com/office/drawing/2014/main" id="{CA2C1176-1AF1-3541-80AA-A125D4B91553}"/>
                      </a:ext>
                    </a:extLst>
                  </p:cNvPr>
                  <p:cNvSpPr/>
                  <p:nvPr/>
                </p:nvSpPr>
                <p:spPr>
                  <a:xfrm>
                    <a:off x="9849207" y="3963247"/>
                    <a:ext cx="1110912" cy="1019101"/>
                  </a:xfrm>
                  <a:custGeom>
                    <a:avLst/>
                    <a:gdLst>
                      <a:gd name="connsiteX0" fmla="*/ 52531 w 1110912"/>
                      <a:gd name="connsiteY0" fmla="*/ 774383 h 1019101"/>
                      <a:gd name="connsiteX1" fmla="*/ 151591 w 1110912"/>
                      <a:gd name="connsiteY1" fmla="*/ 770573 h 1019101"/>
                      <a:gd name="connsiteX2" fmla="*/ 4906 w 1110912"/>
                      <a:gd name="connsiteY2" fmla="*/ 931545 h 1019101"/>
                      <a:gd name="connsiteX3" fmla="*/ 15384 w 1110912"/>
                      <a:gd name="connsiteY3" fmla="*/ 965835 h 1019101"/>
                      <a:gd name="connsiteX4" fmla="*/ 79201 w 1110912"/>
                      <a:gd name="connsiteY4" fmla="*/ 945833 h 1019101"/>
                      <a:gd name="connsiteX5" fmla="*/ 235411 w 1110912"/>
                      <a:gd name="connsiteY5" fmla="*/ 875348 h 1019101"/>
                      <a:gd name="connsiteX6" fmla="*/ 220171 w 1110912"/>
                      <a:gd name="connsiteY6" fmla="*/ 922020 h 1019101"/>
                      <a:gd name="connsiteX7" fmla="*/ 268749 w 1110912"/>
                      <a:gd name="connsiteY7" fmla="*/ 1011555 h 1019101"/>
                      <a:gd name="connsiteX8" fmla="*/ 270654 w 1110912"/>
                      <a:gd name="connsiteY8" fmla="*/ 1010602 h 1019101"/>
                      <a:gd name="connsiteX9" fmla="*/ 305896 w 1110912"/>
                      <a:gd name="connsiteY9" fmla="*/ 982980 h 1019101"/>
                      <a:gd name="connsiteX10" fmla="*/ 1039321 w 1110912"/>
                      <a:gd name="connsiteY10" fmla="*/ 310515 h 1019101"/>
                      <a:gd name="connsiteX11" fmla="*/ 1107901 w 1110912"/>
                      <a:gd name="connsiteY11" fmla="*/ 237173 h 1019101"/>
                      <a:gd name="connsiteX12" fmla="*/ 1082184 w 1110912"/>
                      <a:gd name="connsiteY12" fmla="*/ 197167 h 1019101"/>
                      <a:gd name="connsiteX13" fmla="*/ 997411 w 1110912"/>
                      <a:gd name="connsiteY13" fmla="*/ 213360 h 1019101"/>
                      <a:gd name="connsiteX14" fmla="*/ 1082184 w 1110912"/>
                      <a:gd name="connsiteY14" fmla="*/ 91440 h 1019101"/>
                      <a:gd name="connsiteX15" fmla="*/ 1054561 w 1110912"/>
                      <a:gd name="connsiteY15" fmla="*/ 57150 h 1019101"/>
                      <a:gd name="connsiteX16" fmla="*/ 882159 w 1110912"/>
                      <a:gd name="connsiteY16" fmla="*/ 121920 h 1019101"/>
                      <a:gd name="connsiteX17" fmla="*/ 887874 w 1110912"/>
                      <a:gd name="connsiteY17" fmla="*/ 42863 h 1019101"/>
                      <a:gd name="connsiteX18" fmla="*/ 883111 w 1110912"/>
                      <a:gd name="connsiteY18" fmla="*/ 15240 h 1019101"/>
                      <a:gd name="connsiteX19" fmla="*/ 861203 w 1110912"/>
                      <a:gd name="connsiteY19" fmla="*/ 0 h 1019101"/>
                      <a:gd name="connsiteX20" fmla="*/ 844059 w 1110912"/>
                      <a:gd name="connsiteY20" fmla="*/ 7620 h 1019101"/>
                      <a:gd name="connsiteX21" fmla="*/ 719281 w 1110912"/>
                      <a:gd name="connsiteY21" fmla="*/ 120967 h 1019101"/>
                      <a:gd name="connsiteX22" fmla="*/ 551641 w 1110912"/>
                      <a:gd name="connsiteY22" fmla="*/ 271463 h 1019101"/>
                      <a:gd name="connsiteX23" fmla="*/ 216361 w 1110912"/>
                      <a:gd name="connsiteY23" fmla="*/ 573405 h 1019101"/>
                      <a:gd name="connsiteX24" fmla="*/ 99204 w 1110912"/>
                      <a:gd name="connsiteY24" fmla="*/ 679133 h 1019101"/>
                      <a:gd name="connsiteX25" fmla="*/ 52531 w 1110912"/>
                      <a:gd name="connsiteY25" fmla="*/ 774383 h 1019101"/>
                      <a:gd name="connsiteX26" fmla="*/ 693563 w 1110912"/>
                      <a:gd name="connsiteY26" fmla="*/ 201930 h 1019101"/>
                      <a:gd name="connsiteX27" fmla="*/ 837391 w 1110912"/>
                      <a:gd name="connsiteY27" fmla="*/ 72390 h 1019101"/>
                      <a:gd name="connsiteX28" fmla="*/ 836438 w 1110912"/>
                      <a:gd name="connsiteY28" fmla="*/ 84773 h 1019101"/>
                      <a:gd name="connsiteX29" fmla="*/ 827866 w 1110912"/>
                      <a:gd name="connsiteY29" fmla="*/ 143828 h 1019101"/>
                      <a:gd name="connsiteX30" fmla="*/ 995506 w 1110912"/>
                      <a:gd name="connsiteY30" fmla="*/ 130492 h 1019101"/>
                      <a:gd name="connsiteX31" fmla="*/ 927878 w 1110912"/>
                      <a:gd name="connsiteY31" fmla="*/ 225742 h 1019101"/>
                      <a:gd name="connsiteX32" fmla="*/ 944071 w 1110912"/>
                      <a:gd name="connsiteY32" fmla="*/ 266700 h 1019101"/>
                      <a:gd name="connsiteX33" fmla="*/ 1026938 w 1110912"/>
                      <a:gd name="connsiteY33" fmla="*/ 254317 h 1019101"/>
                      <a:gd name="connsiteX34" fmla="*/ 422101 w 1110912"/>
                      <a:gd name="connsiteY34" fmla="*/ 808673 h 1019101"/>
                      <a:gd name="connsiteX35" fmla="*/ 256366 w 1110912"/>
                      <a:gd name="connsiteY35" fmla="*/ 961073 h 1019101"/>
                      <a:gd name="connsiteX36" fmla="*/ 271606 w 1110912"/>
                      <a:gd name="connsiteY36" fmla="*/ 905827 h 1019101"/>
                      <a:gd name="connsiteX37" fmla="*/ 305896 w 1110912"/>
                      <a:gd name="connsiteY37" fmla="*/ 840105 h 1019101"/>
                      <a:gd name="connsiteX38" fmla="*/ 304943 w 1110912"/>
                      <a:gd name="connsiteY38" fmla="*/ 813435 h 1019101"/>
                      <a:gd name="connsiteX39" fmla="*/ 221123 w 1110912"/>
                      <a:gd name="connsiteY39" fmla="*/ 830580 h 1019101"/>
                      <a:gd name="connsiteX40" fmla="*/ 114443 w 1110912"/>
                      <a:gd name="connsiteY40" fmla="*/ 879158 h 1019101"/>
                      <a:gd name="connsiteX41" fmla="*/ 188738 w 1110912"/>
                      <a:gd name="connsiteY41" fmla="*/ 802958 h 1019101"/>
                      <a:gd name="connsiteX42" fmla="*/ 200168 w 1110912"/>
                      <a:gd name="connsiteY42" fmla="*/ 724853 h 1019101"/>
                      <a:gd name="connsiteX43" fmla="*/ 108729 w 1110912"/>
                      <a:gd name="connsiteY43" fmla="*/ 728663 h 1019101"/>
                      <a:gd name="connsiteX44" fmla="*/ 693563 w 1110912"/>
                      <a:gd name="connsiteY44" fmla="*/ 201930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2" h="1019101">
                        <a:moveTo>
                          <a:pt x="52531" y="774383"/>
                        </a:moveTo>
                        <a:cubicBezTo>
                          <a:pt x="85868" y="773430"/>
                          <a:pt x="118254" y="771525"/>
                          <a:pt x="151591" y="770573"/>
                        </a:cubicBezTo>
                        <a:cubicBezTo>
                          <a:pt x="103013" y="823913"/>
                          <a:pt x="53484" y="878205"/>
                          <a:pt x="4906" y="931545"/>
                        </a:cubicBezTo>
                        <a:cubicBezTo>
                          <a:pt x="-5571" y="942975"/>
                          <a:pt x="2048" y="960120"/>
                          <a:pt x="15384" y="965835"/>
                        </a:cubicBezTo>
                        <a:cubicBezTo>
                          <a:pt x="34434" y="974408"/>
                          <a:pt x="61104" y="953452"/>
                          <a:pt x="79201" y="945833"/>
                        </a:cubicBezTo>
                        <a:cubicBezTo>
                          <a:pt x="131588" y="922020"/>
                          <a:pt x="183023" y="899160"/>
                          <a:pt x="235411" y="875348"/>
                        </a:cubicBezTo>
                        <a:cubicBezTo>
                          <a:pt x="228743" y="890588"/>
                          <a:pt x="223981" y="905827"/>
                          <a:pt x="220171" y="922020"/>
                        </a:cubicBezTo>
                        <a:cubicBezTo>
                          <a:pt x="210646" y="959168"/>
                          <a:pt x="200168" y="1044893"/>
                          <a:pt x="268749" y="1011555"/>
                        </a:cubicBezTo>
                        <a:lnTo>
                          <a:pt x="270654" y="1010602"/>
                        </a:lnTo>
                        <a:cubicBezTo>
                          <a:pt x="283988" y="1003935"/>
                          <a:pt x="294466" y="993458"/>
                          <a:pt x="305896" y="982980"/>
                        </a:cubicBezTo>
                        <a:cubicBezTo>
                          <a:pt x="544021" y="751523"/>
                          <a:pt x="807863" y="548640"/>
                          <a:pt x="1039321" y="310515"/>
                        </a:cubicBezTo>
                        <a:cubicBezTo>
                          <a:pt x="1060276" y="288608"/>
                          <a:pt x="1094566" y="263842"/>
                          <a:pt x="1107901" y="237173"/>
                        </a:cubicBezTo>
                        <a:cubicBezTo>
                          <a:pt x="1117426" y="220028"/>
                          <a:pt x="1103138" y="192405"/>
                          <a:pt x="1082184" y="197167"/>
                        </a:cubicBezTo>
                        <a:cubicBezTo>
                          <a:pt x="1053609" y="202883"/>
                          <a:pt x="1025986" y="208598"/>
                          <a:pt x="997411" y="213360"/>
                        </a:cubicBezTo>
                        <a:cubicBezTo>
                          <a:pt x="1025986" y="173355"/>
                          <a:pt x="1054561" y="132398"/>
                          <a:pt x="1082184" y="91440"/>
                        </a:cubicBezTo>
                        <a:cubicBezTo>
                          <a:pt x="1094566" y="73342"/>
                          <a:pt x="1075516" y="47625"/>
                          <a:pt x="1054561" y="57150"/>
                        </a:cubicBezTo>
                        <a:cubicBezTo>
                          <a:pt x="998363" y="82867"/>
                          <a:pt x="942166" y="105728"/>
                          <a:pt x="882159" y="121920"/>
                        </a:cubicBezTo>
                        <a:cubicBezTo>
                          <a:pt x="885969" y="96203"/>
                          <a:pt x="887874" y="69533"/>
                          <a:pt x="887874" y="42863"/>
                        </a:cubicBezTo>
                        <a:cubicBezTo>
                          <a:pt x="887874" y="33338"/>
                          <a:pt x="886921" y="23813"/>
                          <a:pt x="883111" y="15240"/>
                        </a:cubicBezTo>
                        <a:cubicBezTo>
                          <a:pt x="879301" y="6667"/>
                          <a:pt x="870728" y="0"/>
                          <a:pt x="861203" y="0"/>
                        </a:cubicBezTo>
                        <a:cubicBezTo>
                          <a:pt x="854536" y="0"/>
                          <a:pt x="849774" y="3810"/>
                          <a:pt x="844059" y="7620"/>
                        </a:cubicBezTo>
                        <a:cubicBezTo>
                          <a:pt x="799291" y="39053"/>
                          <a:pt x="759286" y="83820"/>
                          <a:pt x="719281" y="120967"/>
                        </a:cubicBezTo>
                        <a:lnTo>
                          <a:pt x="551641" y="271463"/>
                        </a:lnTo>
                        <a:cubicBezTo>
                          <a:pt x="440199" y="372428"/>
                          <a:pt x="327804" y="472440"/>
                          <a:pt x="216361" y="573405"/>
                        </a:cubicBezTo>
                        <a:cubicBezTo>
                          <a:pt x="177309" y="608648"/>
                          <a:pt x="138256" y="643890"/>
                          <a:pt x="99204" y="679133"/>
                        </a:cubicBezTo>
                        <a:cubicBezTo>
                          <a:pt x="83011" y="689610"/>
                          <a:pt x="-20812" y="777240"/>
                          <a:pt x="52531" y="774383"/>
                        </a:cubicBezTo>
                        <a:close/>
                        <a:moveTo>
                          <a:pt x="693563" y="201930"/>
                        </a:moveTo>
                        <a:cubicBezTo>
                          <a:pt x="741188" y="159067"/>
                          <a:pt x="789766" y="115253"/>
                          <a:pt x="837391" y="72390"/>
                        </a:cubicBezTo>
                        <a:cubicBezTo>
                          <a:pt x="837391" y="76200"/>
                          <a:pt x="837391" y="80963"/>
                          <a:pt x="836438" y="84773"/>
                        </a:cubicBezTo>
                        <a:cubicBezTo>
                          <a:pt x="834534" y="104775"/>
                          <a:pt x="831676" y="123825"/>
                          <a:pt x="827866" y="143828"/>
                        </a:cubicBezTo>
                        <a:cubicBezTo>
                          <a:pt x="817388" y="195263"/>
                          <a:pt x="981219" y="151448"/>
                          <a:pt x="995506" y="130492"/>
                        </a:cubicBezTo>
                        <a:cubicBezTo>
                          <a:pt x="973599" y="162878"/>
                          <a:pt x="950738" y="194310"/>
                          <a:pt x="927878" y="225742"/>
                        </a:cubicBezTo>
                        <a:cubicBezTo>
                          <a:pt x="917401" y="240983"/>
                          <a:pt x="927878" y="260985"/>
                          <a:pt x="944071" y="266700"/>
                        </a:cubicBezTo>
                        <a:cubicBezTo>
                          <a:pt x="965026" y="273367"/>
                          <a:pt x="1005031" y="258128"/>
                          <a:pt x="1026938" y="254317"/>
                        </a:cubicBezTo>
                        <a:cubicBezTo>
                          <a:pt x="838343" y="452438"/>
                          <a:pt x="625936" y="626745"/>
                          <a:pt x="422101" y="808673"/>
                        </a:cubicBezTo>
                        <a:cubicBezTo>
                          <a:pt x="365904" y="859155"/>
                          <a:pt x="310659" y="909638"/>
                          <a:pt x="256366" y="961073"/>
                        </a:cubicBezTo>
                        <a:cubicBezTo>
                          <a:pt x="265891" y="951548"/>
                          <a:pt x="265891" y="919163"/>
                          <a:pt x="271606" y="905827"/>
                        </a:cubicBezTo>
                        <a:cubicBezTo>
                          <a:pt x="277321" y="890588"/>
                          <a:pt x="298276" y="862965"/>
                          <a:pt x="305896" y="840105"/>
                        </a:cubicBezTo>
                        <a:cubicBezTo>
                          <a:pt x="308754" y="829627"/>
                          <a:pt x="309706" y="820102"/>
                          <a:pt x="304943" y="813435"/>
                        </a:cubicBezTo>
                        <a:cubicBezTo>
                          <a:pt x="286846" y="786765"/>
                          <a:pt x="241126" y="821055"/>
                          <a:pt x="221123" y="830580"/>
                        </a:cubicBezTo>
                        <a:cubicBezTo>
                          <a:pt x="185881" y="846773"/>
                          <a:pt x="149686" y="862965"/>
                          <a:pt x="114443" y="879158"/>
                        </a:cubicBezTo>
                        <a:cubicBezTo>
                          <a:pt x="140161" y="867727"/>
                          <a:pt x="170641" y="823913"/>
                          <a:pt x="188738" y="802958"/>
                        </a:cubicBezTo>
                        <a:cubicBezTo>
                          <a:pt x="201121" y="788670"/>
                          <a:pt x="252556" y="721995"/>
                          <a:pt x="200168" y="724853"/>
                        </a:cubicBezTo>
                        <a:cubicBezTo>
                          <a:pt x="169688" y="725805"/>
                          <a:pt x="139209" y="726758"/>
                          <a:pt x="108729" y="728663"/>
                        </a:cubicBezTo>
                        <a:cubicBezTo>
                          <a:pt x="304943" y="551498"/>
                          <a:pt x="499254" y="376238"/>
                          <a:pt x="693563" y="20193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Hình tự do: Hình 29">
                    <a:extLst>
                      <a:ext uri="{FF2B5EF4-FFF2-40B4-BE49-F238E27FC236}">
                        <a16:creationId xmlns:a16="http://schemas.microsoft.com/office/drawing/2014/main" id="{40933E0F-A991-3E0D-1B07-9D4CA4F943A7}"/>
                      </a:ext>
                    </a:extLst>
                  </p:cNvPr>
                  <p:cNvSpPr/>
                  <p:nvPr/>
                </p:nvSpPr>
                <p:spPr>
                  <a:xfrm>
                    <a:off x="10244401" y="4454391"/>
                    <a:ext cx="271092" cy="264982"/>
                  </a:xfrm>
                  <a:custGeom>
                    <a:avLst/>
                    <a:gdLst>
                      <a:gd name="connsiteX0" fmla="*/ 265985 w 271092"/>
                      <a:gd name="connsiteY0" fmla="*/ 8918 h 264982"/>
                      <a:gd name="connsiteX1" fmla="*/ 233599 w 271092"/>
                      <a:gd name="connsiteY1" fmla="*/ 5108 h 264982"/>
                      <a:gd name="connsiteX2" fmla="*/ 8810 w 271092"/>
                      <a:gd name="connsiteY2" fmla="*/ 224183 h 264982"/>
                      <a:gd name="connsiteX3" fmla="*/ 4999 w 271092"/>
                      <a:gd name="connsiteY3" fmla="*/ 256568 h 264982"/>
                      <a:gd name="connsiteX4" fmla="*/ 37385 w 271092"/>
                      <a:gd name="connsiteY4" fmla="*/ 260378 h 264982"/>
                      <a:gd name="connsiteX5" fmla="*/ 262174 w 271092"/>
                      <a:gd name="connsiteY5" fmla="*/ 41303 h 264982"/>
                      <a:gd name="connsiteX6" fmla="*/ 265985 w 271092"/>
                      <a:gd name="connsiteY6" fmla="*/ 8918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092" h="264982">
                        <a:moveTo>
                          <a:pt x="265985" y="8918"/>
                        </a:moveTo>
                        <a:cubicBezTo>
                          <a:pt x="258365" y="-607"/>
                          <a:pt x="242172" y="-3464"/>
                          <a:pt x="233599" y="5108"/>
                        </a:cubicBezTo>
                        <a:cubicBezTo>
                          <a:pt x="158352" y="77498"/>
                          <a:pt x="95487" y="163223"/>
                          <a:pt x="8810" y="224183"/>
                        </a:cubicBezTo>
                        <a:cubicBezTo>
                          <a:pt x="-1668" y="231803"/>
                          <a:pt x="-2621" y="247043"/>
                          <a:pt x="4999" y="256568"/>
                        </a:cubicBezTo>
                        <a:cubicBezTo>
                          <a:pt x="13572" y="267046"/>
                          <a:pt x="26907" y="267046"/>
                          <a:pt x="37385" y="260378"/>
                        </a:cubicBezTo>
                        <a:cubicBezTo>
                          <a:pt x="124062" y="199418"/>
                          <a:pt x="186927" y="113693"/>
                          <a:pt x="262174" y="41303"/>
                        </a:cubicBezTo>
                        <a:cubicBezTo>
                          <a:pt x="271699" y="32731"/>
                          <a:pt x="274557" y="19396"/>
                          <a:pt x="265985" y="891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B3D0C3B8-B578-15E6-F7EF-3DB262D61BB3}"/>
                </a:ext>
              </a:extLst>
            </p:cNvPr>
            <p:cNvSpPr txBox="1"/>
            <p:nvPr/>
          </p:nvSpPr>
          <p:spPr>
            <a:xfrm>
              <a:off x="1494102" y="3034695"/>
              <a:ext cx="9833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Ta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36B391B8-9034-3A96-BEEB-DE6238AD8998}"/>
              </a:ext>
            </a:extLst>
          </p:cNvPr>
          <p:cNvGrpSpPr/>
          <p:nvPr/>
        </p:nvGrpSpPr>
        <p:grpSpPr>
          <a:xfrm>
            <a:off x="1055605" y="1453658"/>
            <a:ext cx="6043135" cy="790563"/>
            <a:chOff x="855705" y="1174729"/>
            <a:chExt cx="6043135" cy="790563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D757A7DD-E4C3-2784-6D34-EEE31631435C}"/>
                </a:ext>
              </a:extLst>
            </p:cNvPr>
            <p:cNvGrpSpPr/>
            <p:nvPr/>
          </p:nvGrpSpPr>
          <p:grpSpPr>
            <a:xfrm>
              <a:off x="1316298" y="1213586"/>
              <a:ext cx="5582542" cy="751706"/>
              <a:chOff x="1230527" y="1262270"/>
              <a:chExt cx="5582542" cy="751706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E5BD6DA6-BE5A-6AFA-039D-E2B610E4B814}"/>
                  </a:ext>
                </a:extLst>
              </p:cNvPr>
              <p:cNvSpPr/>
              <p:nvPr/>
            </p:nvSpPr>
            <p:spPr>
              <a:xfrm>
                <a:off x="1230527" y="1262270"/>
                <a:ext cx="5582542" cy="751706"/>
              </a:xfrm>
              <a:prstGeom prst="roundRect">
                <a:avLst/>
              </a:prstGeom>
              <a:solidFill>
                <a:srgbClr val="CEE4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A1D3B48-94F3-BAB3-0881-E57E0533D10E}"/>
                  </a:ext>
                </a:extLst>
              </p:cNvPr>
              <p:cNvSpPr txBox="1"/>
              <p:nvPr/>
            </p:nvSpPr>
            <p:spPr>
              <a:xfrm>
                <a:off x="1230527" y="1405710"/>
                <a:ext cx="4581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phẩy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" name="Đồ họa 16">
              <a:extLst>
                <a:ext uri="{FF2B5EF4-FFF2-40B4-BE49-F238E27FC236}">
                  <a16:creationId xmlns:a16="http://schemas.microsoft.com/office/drawing/2014/main" id="{1A2D871B-43A9-B4B1-4E37-164E361E5E45}"/>
                </a:ext>
              </a:extLst>
            </p:cNvPr>
            <p:cNvGrpSpPr/>
            <p:nvPr/>
          </p:nvGrpSpPr>
          <p:grpSpPr>
            <a:xfrm>
              <a:off x="855705" y="1174729"/>
              <a:ext cx="360085" cy="746473"/>
              <a:chOff x="5914927" y="3057350"/>
              <a:chExt cx="360085" cy="746473"/>
            </a:xfrm>
            <a:noFill/>
          </p:grpSpPr>
          <p:sp>
            <p:nvSpPr>
              <p:cNvPr id="8" name="Hình tự do: Hình 7">
                <a:extLst>
                  <a:ext uri="{FF2B5EF4-FFF2-40B4-BE49-F238E27FC236}">
                    <a16:creationId xmlns:a16="http://schemas.microsoft.com/office/drawing/2014/main" id="{4B2C7E05-B1F7-C800-015B-ADF8FB0F540C}"/>
                  </a:ext>
                </a:extLst>
              </p:cNvPr>
              <p:cNvSpPr/>
              <p:nvPr/>
            </p:nvSpPr>
            <p:spPr>
              <a:xfrm>
                <a:off x="5959792" y="3057350"/>
                <a:ext cx="315220" cy="565007"/>
              </a:xfrm>
              <a:custGeom>
                <a:avLst/>
                <a:gdLst>
                  <a:gd name="connsiteX0" fmla="*/ 0 w 315220"/>
                  <a:gd name="connsiteY0" fmla="*/ 129715 h 565007"/>
                  <a:gd name="connsiteX1" fmla="*/ 156210 w 315220"/>
                  <a:gd name="connsiteY1" fmla="*/ 175 h 565007"/>
                  <a:gd name="connsiteX2" fmla="*/ 311468 w 315220"/>
                  <a:gd name="connsiteY2" fmla="*/ 139240 h 565007"/>
                  <a:gd name="connsiteX3" fmla="*/ 236220 w 315220"/>
                  <a:gd name="connsiteY3" fmla="*/ 338312 h 565007"/>
                  <a:gd name="connsiteX4" fmla="*/ 97155 w 315220"/>
                  <a:gd name="connsiteY4" fmla="*/ 424037 h 565007"/>
                  <a:gd name="connsiteX5" fmla="*/ 40958 w 315220"/>
                  <a:gd name="connsiteY5" fmla="*/ 565007 h 56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220" h="565007">
                    <a:moveTo>
                      <a:pt x="0" y="129715"/>
                    </a:moveTo>
                    <a:cubicBezTo>
                      <a:pt x="6667" y="55420"/>
                      <a:pt x="81915" y="-3635"/>
                      <a:pt x="156210" y="175"/>
                    </a:cubicBezTo>
                    <a:cubicBezTo>
                      <a:pt x="230505" y="3985"/>
                      <a:pt x="296228" y="65897"/>
                      <a:pt x="311468" y="139240"/>
                    </a:cubicBezTo>
                    <a:cubicBezTo>
                      <a:pt x="326708" y="212582"/>
                      <a:pt x="294323" y="291640"/>
                      <a:pt x="236220" y="338312"/>
                    </a:cubicBezTo>
                    <a:cubicBezTo>
                      <a:pt x="194310" y="372602"/>
                      <a:pt x="140018" y="390700"/>
                      <a:pt x="97155" y="424037"/>
                    </a:cubicBezTo>
                    <a:cubicBezTo>
                      <a:pt x="53340" y="456422"/>
                      <a:pt x="20003" y="514525"/>
                      <a:pt x="40958" y="565007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" name="Hình tự do: Hình 8">
                <a:extLst>
                  <a:ext uri="{FF2B5EF4-FFF2-40B4-BE49-F238E27FC236}">
                    <a16:creationId xmlns:a16="http://schemas.microsoft.com/office/drawing/2014/main" id="{C028F9D4-C878-6485-E56D-F2C324BAA1B5}"/>
                  </a:ext>
                </a:extLst>
              </p:cNvPr>
              <p:cNvSpPr/>
              <p:nvPr/>
            </p:nvSpPr>
            <p:spPr>
              <a:xfrm>
                <a:off x="5914927" y="3703223"/>
                <a:ext cx="99201" cy="100600"/>
              </a:xfrm>
              <a:custGeom>
                <a:avLst/>
                <a:gdLst>
                  <a:gd name="connsiteX0" fmla="*/ 62010 w 99201"/>
                  <a:gd name="connsiteY0" fmla="*/ 1049 h 100600"/>
                  <a:gd name="connsiteX1" fmla="*/ 1050 w 99201"/>
                  <a:gd name="connsiteY1" fmla="*/ 62962 h 100600"/>
                  <a:gd name="connsiteX2" fmla="*/ 82965 w 99201"/>
                  <a:gd name="connsiteY2" fmla="*/ 90584 h 100600"/>
                  <a:gd name="connsiteX3" fmla="*/ 70582 w 99201"/>
                  <a:gd name="connsiteY3" fmla="*/ 4859 h 1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201" h="100600">
                    <a:moveTo>
                      <a:pt x="62010" y="1049"/>
                    </a:moveTo>
                    <a:cubicBezTo>
                      <a:pt x="28672" y="-6571"/>
                      <a:pt x="-6570" y="28672"/>
                      <a:pt x="1050" y="62962"/>
                    </a:cubicBezTo>
                    <a:cubicBezTo>
                      <a:pt x="8670" y="96299"/>
                      <a:pt x="56295" y="112492"/>
                      <a:pt x="82965" y="90584"/>
                    </a:cubicBezTo>
                    <a:cubicBezTo>
                      <a:pt x="109635" y="68677"/>
                      <a:pt x="102015" y="19147"/>
                      <a:pt x="70582" y="4859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1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Nhóm 16">
            <a:extLst>
              <a:ext uri="{FF2B5EF4-FFF2-40B4-BE49-F238E27FC236}">
                <a16:creationId xmlns:a16="http://schemas.microsoft.com/office/drawing/2014/main" id="{BBCD3BBF-1E68-2054-238D-C0A933705512}"/>
              </a:ext>
            </a:extLst>
          </p:cNvPr>
          <p:cNvGrpSpPr/>
          <p:nvPr/>
        </p:nvGrpSpPr>
        <p:grpSpPr>
          <a:xfrm>
            <a:off x="2441590" y="780430"/>
            <a:ext cx="6672593" cy="1243465"/>
            <a:chOff x="2389972" y="683403"/>
            <a:chExt cx="4031661" cy="1243465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DAA063A6-4377-5B4F-BA0B-601E735A4DF9}"/>
                </a:ext>
              </a:extLst>
            </p:cNvPr>
            <p:cNvSpPr/>
            <p:nvPr/>
          </p:nvSpPr>
          <p:spPr>
            <a:xfrm>
              <a:off x="2389972" y="683403"/>
              <a:ext cx="3949009" cy="839693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C47F09AB-58C6-087F-A523-F0888C929B53}"/>
                </a:ext>
              </a:extLst>
            </p:cNvPr>
            <p:cNvSpPr txBox="1"/>
            <p:nvPr/>
          </p:nvSpPr>
          <p:spPr>
            <a:xfrm>
              <a:off x="2409353" y="849650"/>
              <a:ext cx="4012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85D3ABD-E297-7A8B-C84C-C60666D6C503}"/>
              </a:ext>
            </a:extLst>
          </p:cNvPr>
          <p:cNvSpPr txBox="1"/>
          <p:nvPr/>
        </p:nvSpPr>
        <p:spPr>
          <a:xfrm>
            <a:off x="892215" y="2196884"/>
            <a:ext cx="1076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Long,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Quỳnh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1625CB2-8B3C-4144-31EF-F37D0FA2EEC1}"/>
              </a:ext>
            </a:extLst>
          </p:cNvPr>
          <p:cNvSpPr txBox="1"/>
          <p:nvPr/>
        </p:nvSpPr>
        <p:spPr>
          <a:xfrm>
            <a:off x="892215" y="3044214"/>
            <a:ext cx="983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Chiều thứ hai, thứ năm em sẽ học thể dục.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B36E7C-1189-E74C-C2B1-95368B56E494}"/>
              </a:ext>
            </a:extLst>
          </p:cNvPr>
          <p:cNvSpPr txBox="1"/>
          <p:nvPr/>
        </p:nvSpPr>
        <p:spPr>
          <a:xfrm>
            <a:off x="892215" y="3813786"/>
            <a:ext cx="10232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Ngày Tết, mẹ em mua rất nhiều bánh kẹo, mứt dẻo, hạt dưa.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6EC0F5EA-22D7-82F9-9E18-9C1EFDBA9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00" y="643300"/>
            <a:ext cx="2005758" cy="103031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ED503B53-95C6-67CD-B230-1078899E6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390" y="670277"/>
            <a:ext cx="1085850" cy="1038225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4699BCFE-665C-5E69-015D-E68E0DFB4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4313" y="1673613"/>
            <a:ext cx="2666884" cy="4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429</Words>
  <Application>Microsoft Office PowerPoint</Application>
  <PresentationFormat>Widescreen</PresentationFormat>
  <Paragraphs>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#9Slide07 HoneyCream</vt:lpstr>
      <vt:lpstr>SVN-Ready</vt:lpstr>
      <vt:lpstr>Times New Roman</vt:lpstr>
      <vt:lpstr>UTM Avo</vt:lpstr>
      <vt:lpstr>#9Slide03 SVN-Oscine Bold</vt:lpstr>
      <vt:lpstr>Cambria</vt:lpstr>
      <vt:lpstr>Arial</vt:lpstr>
      <vt:lpstr>Vogue-ExtraBold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Phương Bùi</cp:lastModifiedBy>
  <cp:revision>11</cp:revision>
  <dcterms:created xsi:type="dcterms:W3CDTF">2023-03-16T12:59:56Z</dcterms:created>
  <dcterms:modified xsi:type="dcterms:W3CDTF">2024-04-15T16:07:55Z</dcterms:modified>
</cp:coreProperties>
</file>