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6"/>
  </p:notesMasterIdLst>
  <p:sldIdLst>
    <p:sldId id="11088401" r:id="rId4"/>
    <p:sldId id="11088471" r:id="rId5"/>
    <p:sldId id="11088439" r:id="rId6"/>
    <p:sldId id="11088403" r:id="rId7"/>
    <p:sldId id="11088456" r:id="rId8"/>
    <p:sldId id="11088461" r:id="rId9"/>
    <p:sldId id="11088462" r:id="rId10"/>
    <p:sldId id="11088472" r:id="rId11"/>
    <p:sldId id="11088473" r:id="rId12"/>
    <p:sldId id="11088467" r:id="rId13"/>
    <p:sldId id="11088475" r:id="rId14"/>
    <p:sldId id="1108845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9BD264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Bùi" userId="738164a5b43ecf58" providerId="LiveId" clId="{4D865ACA-7736-4180-8A32-FC6210A37DDC}"/>
    <pc:docChg chg="delSld">
      <pc:chgData name="Phương Bùi" userId="738164a5b43ecf58" providerId="LiveId" clId="{4D865ACA-7736-4180-8A32-FC6210A37DDC}" dt="2024-03-10T15:25:19.832" v="6" actId="47"/>
      <pc:docMkLst>
        <pc:docMk/>
      </pc:docMkLst>
      <pc:sldChg chg="del">
        <pc:chgData name="Phương Bùi" userId="738164a5b43ecf58" providerId="LiveId" clId="{4D865ACA-7736-4180-8A32-FC6210A37DDC}" dt="2024-03-10T15:25:16.053" v="0" actId="47"/>
        <pc:sldMkLst>
          <pc:docMk/>
          <pc:sldMk cId="2761667322" sldId="11088448"/>
        </pc:sldMkLst>
      </pc:sldChg>
      <pc:sldChg chg="del">
        <pc:chgData name="Phương Bùi" userId="738164a5b43ecf58" providerId="LiveId" clId="{4D865ACA-7736-4180-8A32-FC6210A37DDC}" dt="2024-03-10T15:25:16.777" v="3" actId="47"/>
        <pc:sldMkLst>
          <pc:docMk/>
          <pc:sldMk cId="1962200736" sldId="11088450"/>
        </pc:sldMkLst>
      </pc:sldChg>
      <pc:sldChg chg="del">
        <pc:chgData name="Phương Bùi" userId="738164a5b43ecf58" providerId="LiveId" clId="{4D865ACA-7736-4180-8A32-FC6210A37DDC}" dt="2024-03-10T15:25:16.347" v="1" actId="47"/>
        <pc:sldMkLst>
          <pc:docMk/>
          <pc:sldMk cId="3797925238" sldId="11088463"/>
        </pc:sldMkLst>
      </pc:sldChg>
      <pc:sldChg chg="del">
        <pc:chgData name="Phương Bùi" userId="738164a5b43ecf58" providerId="LiveId" clId="{4D865ACA-7736-4180-8A32-FC6210A37DDC}" dt="2024-03-10T15:25:16.581" v="2" actId="47"/>
        <pc:sldMkLst>
          <pc:docMk/>
          <pc:sldMk cId="1396387850" sldId="11088464"/>
        </pc:sldMkLst>
      </pc:sldChg>
      <pc:sldChg chg="del">
        <pc:chgData name="Phương Bùi" userId="738164a5b43ecf58" providerId="LiveId" clId="{4D865ACA-7736-4180-8A32-FC6210A37DDC}" dt="2024-03-10T15:25:17.684" v="4" actId="47"/>
        <pc:sldMkLst>
          <pc:docMk/>
          <pc:sldMk cId="2927208000" sldId="11088465"/>
        </pc:sldMkLst>
      </pc:sldChg>
      <pc:sldChg chg="del">
        <pc:chgData name="Phương Bùi" userId="738164a5b43ecf58" providerId="LiveId" clId="{4D865ACA-7736-4180-8A32-FC6210A37DDC}" dt="2024-03-10T15:25:18.937" v="5" actId="47"/>
        <pc:sldMkLst>
          <pc:docMk/>
          <pc:sldMk cId="3004955912" sldId="11088466"/>
        </pc:sldMkLst>
      </pc:sldChg>
      <pc:sldChg chg="del">
        <pc:chgData name="Phương Bùi" userId="738164a5b43ecf58" providerId="LiveId" clId="{4D865ACA-7736-4180-8A32-FC6210A37DDC}" dt="2024-03-10T15:25:19.832" v="6" actId="47"/>
        <pc:sldMkLst>
          <pc:docMk/>
          <pc:sldMk cId="1537464092" sldId="110884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Hoạt Động Củ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0EDF16A0-1C39-4C97-A545-818B1D6D9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861" y="983251"/>
            <a:ext cx="10452156" cy="58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928380" y="1876719"/>
            <a:ext cx="9909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Cơ quan hô hấp có chức năng gì?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05E570-1C92-4C4A-B768-E588D64E4FB3}"/>
              </a:ext>
            </a:extLst>
          </p:cNvPr>
          <p:cNvSpPr/>
          <p:nvPr/>
        </p:nvSpPr>
        <p:spPr>
          <a:xfrm>
            <a:off x="941899" y="4698736"/>
            <a:ext cx="10789150" cy="1977791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 Cơ quan hô hấp có chức năng giúp chúng ta luôn có đủ lượng không khí cung cấp cho các bộ phận để sống.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968111-7E50-89DE-D960-AB0505C32094}"/>
              </a:ext>
            </a:extLst>
          </p:cNvPr>
          <p:cNvSpPr/>
          <p:nvPr/>
        </p:nvSpPr>
        <p:spPr>
          <a:xfrm>
            <a:off x="829356" y="2461974"/>
            <a:ext cx="10789150" cy="1977791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 Cơ quan hô hấp có chức năng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74083" y="1945453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DE0B6-EC5C-4C1E-9F58-CA5324712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7" y="2608074"/>
            <a:ext cx="11063953" cy="40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38028E86-FB3E-48BE-A8BB-AA7933B18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2" y="0"/>
            <a:ext cx="122015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075"/>
            <a:ext cx="723900" cy="65384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7" y="1"/>
            <a:ext cx="661862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Thứ năm ngày 1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 tháng 3 năm 2022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" y="1655230"/>
            <a:ext cx="11455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Dùng tay bịt mũi, nín thở và đếm nhẩm từ 1 đến 5 rồi cho biết: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47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2137" y="464493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" y="4292442"/>
            <a:ext cx="537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biết cơ quan nào thực hiện hoạt động thở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7109" y="2937664"/>
            <a:ext cx="6157785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khó thở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47109" y="5501673"/>
            <a:ext cx="6157787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hô hấp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6BEB9B-7BD4-481D-A1F2-E16AA69E5B77}"/>
              </a:ext>
            </a:extLst>
          </p:cNvPr>
          <p:cNvSpPr/>
          <p:nvPr/>
        </p:nvSpPr>
        <p:spPr>
          <a:xfrm>
            <a:off x="723900" y="2287859"/>
            <a:ext cx="9315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như thế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B5A14-7DD4-4205-BBE1-A6C3C4CED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43" y="2208335"/>
            <a:ext cx="4088567" cy="42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08626" y="1621811"/>
            <a:ext cx="11964956" cy="9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sát hình dưới đây, chỉ và nói tên các bộ phận chính của cơ quan hô hấp.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FBEF3-B50F-4206-8438-57C40FD18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2" b="43692"/>
          <a:stretch/>
        </p:blipFill>
        <p:spPr>
          <a:xfrm>
            <a:off x="2908590" y="2135318"/>
            <a:ext cx="6372570" cy="4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hãy đặt tay lên ngực, thực hiện động tác hít thở sâu bằng mũi, cho biết lồng ngực thay đổi như thế nào khi hít vào và thở 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83082-CDDC-4962-B415-10BA8A722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6" y="2588553"/>
            <a:ext cx="5741375" cy="4279451"/>
          </a:xfrm>
          <a:prstGeom prst="rect">
            <a:avLst/>
          </a:prstGeom>
        </p:spPr>
      </p:pic>
      <p:sp>
        <p:nvSpPr>
          <p:cNvPr id="10" name="Cloud Callout 8">
            <a:extLst>
              <a:ext uri="{FF2B5EF4-FFF2-40B4-BE49-F238E27FC236}">
                <a16:creationId xmlns:a16="http://schemas.microsoft.com/office/drawing/2014/main" id="{DDABC086-F787-4261-AAD4-5FEB30AE32C3}"/>
              </a:ext>
            </a:extLst>
          </p:cNvPr>
          <p:cNvSpPr/>
          <p:nvPr/>
        </p:nvSpPr>
        <p:spPr>
          <a:xfrm>
            <a:off x="5193792" y="2743200"/>
            <a:ext cx="6998207" cy="3878776"/>
          </a:xfrm>
          <a:prstGeom prst="cloudCallout">
            <a:avLst>
              <a:gd name="adj1" fmla="val -62561"/>
              <a:gd name="adj2" fmla="val 2427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hít vào lồng ngực sẽ phồng lên, to 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thở ra lồng ngực sẽ xẹp xuống, nhỏ lại.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0" y="2323525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hít vào?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39498" y="3814696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thở ra?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6CEBE9-ED4D-4AC1-A31D-4E03569EFA27}"/>
              </a:ext>
            </a:extLst>
          </p:cNvPr>
          <p:cNvSpPr/>
          <p:nvPr/>
        </p:nvSpPr>
        <p:spPr>
          <a:xfrm>
            <a:off x="39497" y="5426839"/>
            <a:ext cx="3737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Vì sao em biết?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C1ADBDB-9DA1-4D31-8ADA-BAEDF4E3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52C3047-195F-479C-BDFC-4BBBBF276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-1" y="2323525"/>
            <a:ext cx="3676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Chỉ đường đi của không khí khi hít vào và thở ra.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hít vào: mũi -&gt; khí quản -&gt; phế quản -&gt; phổi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/>
          <a:stretch/>
        </p:blipFill>
        <p:spPr>
          <a:xfrm>
            <a:off x="0" y="2276318"/>
            <a:ext cx="3583725" cy="4534475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302" y="6152426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ít vào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15C7545F-BDA3-44BB-881C-CAD141120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276317"/>
            <a:ext cx="8067587" cy="45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Thứ năm ngày 1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 tháng 3 năm 2022</a:t>
            </a:r>
          </a:p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3"/>
          <a:stretch/>
        </p:blipFill>
        <p:spPr>
          <a:xfrm>
            <a:off x="21210" y="2302606"/>
            <a:ext cx="3889248" cy="4534475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398" y="6178714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hi thở r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CE74A586-4FA9-4174-874C-809E7A401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302606"/>
            <a:ext cx="8067585" cy="45344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C545D3-5A5C-4C20-8092-160868C43EDB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thở ra: phổi -&gt; phế quản -&gt; khí quản -&gt; mũi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414</Words>
  <Application>Microsoft Office PowerPoint</Application>
  <PresentationFormat>Widescreen</PresentationFormat>
  <Paragraphs>46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Averta Std CY Bold</vt:lpstr>
      <vt:lpstr>Quicksand Medium</vt:lpstr>
      <vt:lpstr>Arial</vt:lpstr>
      <vt:lpstr>Calibri</vt:lpstr>
      <vt:lpstr>Calibri Light</vt:lpstr>
      <vt:lpstr>Times New Roman</vt:lpstr>
      <vt:lpstr>Wingdings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Phương Bùi</cp:lastModifiedBy>
  <cp:revision>417</cp:revision>
  <dcterms:created xsi:type="dcterms:W3CDTF">2021-06-23T08:03:30Z</dcterms:created>
  <dcterms:modified xsi:type="dcterms:W3CDTF">2024-03-10T15:25:24Z</dcterms:modified>
</cp:coreProperties>
</file>